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9" r:id="rId2"/>
    <p:sldId id="320" r:id="rId3"/>
    <p:sldId id="325" r:id="rId4"/>
    <p:sldId id="327" r:id="rId5"/>
    <p:sldId id="334" r:id="rId6"/>
    <p:sldId id="335" r:id="rId7"/>
    <p:sldId id="339" r:id="rId8"/>
    <p:sldId id="340" r:id="rId9"/>
    <p:sldId id="338" r:id="rId10"/>
    <p:sldId id="33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B2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ED866-CD31-4078-B56B-51ED74E3C7F5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6A393-066A-4E76-A62D-29B9A1DCB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9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25CCB2-F42D-420E-39D0-EA5A84F04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976B41-220C-BC80-40D2-EE64D1179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6A65A3-9233-3AF5-433E-D6C119F4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C8819B-D7A9-FC39-C7FD-577BF815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155A30-8A88-49ED-47C0-B2CADF3A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94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58BEA5-BE4F-7801-475A-D2393FA54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E3C6B0F-B147-B57D-5516-B7B58D56E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290A96-F3A4-A5E8-1301-FD9353130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C2B110-DB83-5EF8-4889-AC7FD0D43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B878FA-54C4-2C71-4763-CB7DEF4B6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2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DB122E1-B973-E1A5-8F7A-C048782B5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0A7F6FD-37D6-3646-33D4-54489659F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9F16A5-1CF6-CDF8-7B1E-ED35D17F8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4E0233-344D-98DC-071D-53AD9B255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3D35B4-4DBC-347D-A485-6BB2E7557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7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B9710B-8E72-B9ED-06BB-F6E14EF2A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95B8C8-D082-04D6-B304-278627D71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BD2AEA-6F04-8A48-F6B5-4DF2B1116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8E8968-9E44-F19C-D8A0-5B5A21F34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3B8193-ECDA-3B49-5E16-C05070C50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91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051375-BECA-1790-FD2F-2DE3FC8F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C0FCB3-D974-6305-49CA-5F1D90DAD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BF56A0-B399-E5FE-47B5-73C2B3812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40E2BD-884C-538A-7489-5886060CE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1982DF-DB24-E2E7-1EEE-9676F74AD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3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2EB472-8B8A-89F0-EB4B-24DE1189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DE9B15-30B8-25C8-BCF4-A66DBF70C3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2205088-AF4D-7A2E-5549-785ACF82D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C44113F-1E67-74CA-1C11-D13C97319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DCE5C2F-BDD7-E091-C840-94F0A858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D153D4-76A4-7EEC-0B06-9AF9BBE7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8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CFB943-B071-32EC-B1BB-887EA5F72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CA767A-45A7-3D75-0D2B-EC677DCA5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4998C1-600D-D82A-10C5-F07AF24EE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94E1F42-EA47-AD53-87B9-A2D196B2F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E614B71-3221-8C35-309F-158A6EBA2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60F5DE4-065D-7BC5-0693-4994C4E3A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59C7BBB-4BB9-CB4D-927D-1CF87113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4E591E4-0712-70AF-4E9B-8D223562E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80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728953-1D75-2BEE-500B-287D7139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7E3DC30-B344-AB40-1A08-A8B6E5FE3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7920777-7330-C34C-979A-1A30B7B51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EDE6F2B-655A-CF83-0C9F-DB2E0B2A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6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3B46B71-51B6-D632-1881-27C37E700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EF925A2-E5B9-5C58-F41D-374B94889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2C20EC1-9B71-0845-C55C-16478E17C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8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75A43F-AC5E-3DFD-1A3B-95E4A35FE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191227-924E-CA6B-396F-086A0448E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DCFB8DC-2C4D-7E14-46A1-637179A27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9CD9A55-EC1D-9350-0564-03DA3ADC8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537EA0-0714-4956-4C2A-C67FC0176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FD0FB8-4E7F-89B9-B404-AF56A1252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7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D10F8F-E980-A2CD-B166-0EC9BCE08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3250EE1-4B1C-64F1-1A41-CA32BA3614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6767E6-42E5-A177-4B6A-48A79A000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72A312-FB3D-D186-FA0F-212A96816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C477500-D768-A61E-04F7-396000DCC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D6BCB8A-A2CD-E7E8-5892-5484EFF6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AA5A0AE-9AA2-93B8-6EB3-D097DFBC4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85C147-ACCF-D27E-E329-91E856104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857872-4DBA-A74F-2E61-C5058EAAD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CC846-EBD6-4EFC-A281-6131CAAB9388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50A3AC-9CB2-4168-81BC-1D4D1CE56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CA52BE-F18C-0A4C-431D-B7988CCDD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3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Vector Trẻ em vui vẻ với số hình khối | Thư viện stock vector đẹp miễn phí">
            <a:extLst>
              <a:ext uri="{FF2B5EF4-FFF2-40B4-BE49-F238E27FC236}">
                <a16:creationId xmlns:a16="http://schemas.microsoft.com/office/drawing/2014/main" xmlns="" id="{6C088B90-CCF3-A97F-6FA6-45A51A4F4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1" y="4200525"/>
            <a:ext cx="3670546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54917" y="1851154"/>
            <a:ext cx="89562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1" hangingPunct="1">
              <a:defRPr/>
            </a:pPr>
            <a:r>
              <a:rPr lang="en-US" sz="4000" b="1" i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Nhiệt</a:t>
            </a:r>
            <a:r>
              <a:rPr lang="en-US" sz="40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i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liệt</a:t>
            </a:r>
            <a:r>
              <a:rPr lang="en-US" sz="40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i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chào</a:t>
            </a:r>
            <a:r>
              <a:rPr lang="en-US" sz="40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i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đón</a:t>
            </a:r>
            <a:r>
              <a:rPr lang="en-US" sz="40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i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quý</a:t>
            </a:r>
            <a:r>
              <a:rPr lang="en-US" sz="40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i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thầy</a:t>
            </a:r>
            <a:r>
              <a:rPr lang="en-US" sz="40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i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cô</a:t>
            </a:r>
            <a:r>
              <a:rPr lang="en-US" sz="40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i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về</a:t>
            </a:r>
            <a:r>
              <a:rPr lang="en-US" sz="40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i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dự</a:t>
            </a:r>
            <a:r>
              <a:rPr lang="en-US" sz="40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i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tiết</a:t>
            </a:r>
            <a:r>
              <a:rPr lang="en-US" sz="40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endParaRPr lang="en-US" sz="40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4000" b="1" i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Toán</a:t>
            </a:r>
            <a:r>
              <a:rPr lang="en-US" sz="40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i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của</a:t>
            </a:r>
            <a:r>
              <a:rPr lang="en-US" sz="40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i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lớp</a:t>
            </a:r>
            <a:r>
              <a:rPr lang="en-US" sz="40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3A4 </a:t>
            </a:r>
            <a:r>
              <a:rPr lang="en-US" sz="4000" b="1" i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ngày</a:t>
            </a:r>
            <a:r>
              <a:rPr lang="en-US" sz="40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i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hôm</a:t>
            </a:r>
            <a:r>
              <a:rPr lang="en-US" sz="40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nay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090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32A8352-486F-97F4-523F-5B276794E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104" y="2054193"/>
            <a:ext cx="7868748" cy="19251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14134" y="1147796"/>
            <a:ext cx="6942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00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2CF4C4A-1D55-5712-7B5E-303403D625C3}"/>
              </a:ext>
            </a:extLst>
          </p:cNvPr>
          <p:cNvSpPr txBox="1"/>
          <p:nvPr/>
        </p:nvSpPr>
        <p:spPr>
          <a:xfrm>
            <a:off x="3168773" y="1036851"/>
            <a:ext cx="609600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zh-CN" sz="8000" b="1" i="1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KHỞI</a:t>
            </a:r>
            <a:r>
              <a:rPr kumimoji="0" lang="en-US" altLang="zh-CN" sz="8000" b="1" i="1" u="none" strike="noStrike" kern="1200" cap="none" spc="0" normalizeH="0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ĐỘNG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11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xmlns="" id="{C9859BFF-6898-23E7-D6FF-756DBB9B1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132811" y="3961224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4ABAE6B-FCF7-ABB5-7DA8-9BF1B6ADA065}"/>
              </a:ext>
            </a:extLst>
          </p:cNvPr>
          <p:cNvSpPr txBox="1"/>
          <p:nvPr/>
        </p:nvSpPr>
        <p:spPr>
          <a:xfrm>
            <a:off x="1962936" y="1292794"/>
            <a:ext cx="77819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Thứ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Hai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ngày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12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tháng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12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năm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2023</a:t>
            </a:r>
          </a:p>
          <a:p>
            <a:pPr algn="ctr">
              <a:defRPr/>
            </a:pP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Môn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Toán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lớp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4</a:t>
            </a:r>
            <a:endParaRPr lang="en-US" sz="32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6" name="图片 16">
            <a:extLst>
              <a:ext uri="{FF2B5EF4-FFF2-40B4-BE49-F238E27FC236}">
                <a16:creationId xmlns:a16="http://schemas.microsoft.com/office/drawing/2014/main" xmlns="" id="{A939C53E-E3A4-0522-3825-D82534588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91" y="942205"/>
            <a:ext cx="1668462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D65D59-E42F-4B52-45A3-D5C45FDC9379}"/>
              </a:ext>
            </a:extLst>
          </p:cNvPr>
          <p:cNvSpPr txBox="1"/>
          <p:nvPr/>
        </p:nvSpPr>
        <p:spPr>
          <a:xfrm>
            <a:off x="4527209" y="2353493"/>
            <a:ext cx="3127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D92B27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 smtClean="0">
                <a:solidFill>
                  <a:srgbClr val="D92B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D92B27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4000" b="1" dirty="0">
              <a:solidFill>
                <a:srgbClr val="D92B2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ậu Bé, Đứa Trẻ, Trẻ Em, Học Bài, Học Tập, Giáo Dục, Tải hình PNG 138 -  Free.Vector6.com">
            <a:extLst>
              <a:ext uri="{FF2B5EF4-FFF2-40B4-BE49-F238E27FC236}">
                <a16:creationId xmlns:a16="http://schemas.microsoft.com/office/drawing/2014/main" xmlns="" id="{35BD33BB-3A2A-B287-020F-E09D99C42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5450" y="3397646"/>
            <a:ext cx="4759090" cy="354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13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370011-5ECA-7B0F-0AEF-781862F02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51" y="253781"/>
            <a:ext cx="2800741" cy="116221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ACE3A27E-8ABF-8875-252E-286EFFAB3D31}"/>
              </a:ext>
            </a:extLst>
          </p:cNvPr>
          <p:cNvSpPr/>
          <p:nvPr/>
        </p:nvSpPr>
        <p:spPr>
          <a:xfrm>
            <a:off x="1343254" y="751741"/>
            <a:ext cx="2278347" cy="6642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unito Black" pitchFamily="2" charset="0"/>
              </a:rPr>
              <a:t>Bài</a:t>
            </a:r>
            <a:r>
              <a:rPr lang="en-US" sz="3200" dirty="0" smtClean="0">
                <a:latin typeface="Nunito Black" pitchFamily="2" charset="0"/>
              </a:rPr>
              <a:t> 1</a:t>
            </a:r>
            <a:endParaRPr lang="en-US" sz="3200" dirty="0">
              <a:latin typeface="Nunito Black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B28BCBE-DFFC-BEAC-8529-0D0BF3A4D8F6}"/>
              </a:ext>
            </a:extLst>
          </p:cNvPr>
          <p:cNvSpPr txBox="1"/>
          <p:nvPr/>
        </p:nvSpPr>
        <p:spPr>
          <a:xfrm>
            <a:off x="3621601" y="834887"/>
            <a:ext cx="100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Số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7B68F45-6BE8-4A9B-B0A0-C2638435B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699" y="2060202"/>
            <a:ext cx="8272568" cy="2333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0AFF62D-6E60-7FB0-38CB-41A4809017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2267" y="2572987"/>
            <a:ext cx="2153114" cy="2594113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xmlns="" id="{FA6191C8-3882-1A4B-C3EC-8CD96D7624F1}"/>
              </a:ext>
            </a:extLst>
          </p:cNvPr>
          <p:cNvSpPr/>
          <p:nvPr/>
        </p:nvSpPr>
        <p:spPr>
          <a:xfrm>
            <a:off x="6841067" y="159607"/>
            <a:ext cx="5388847" cy="1935333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ctr"/>
            <a:endParaRPr lang="en-US" dirty="0">
              <a:solidFill>
                <a:srgbClr val="000000"/>
              </a:solidFill>
              <a:latin typeface="OpenSans"/>
            </a:endParaRPr>
          </a:p>
          <a:p>
            <a:r>
              <a:rPr lang="en-US" sz="40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40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en-US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91BF7B1-A484-7BD0-15DE-2CE90AAFE0FD}"/>
              </a:ext>
            </a:extLst>
          </p:cNvPr>
          <p:cNvSpPr/>
          <p:nvPr/>
        </p:nvSpPr>
        <p:spPr>
          <a:xfrm>
            <a:off x="3149808" y="3514936"/>
            <a:ext cx="1365356" cy="7102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BD1375B-25C4-0991-05B1-4415FA6343D5}"/>
              </a:ext>
            </a:extLst>
          </p:cNvPr>
          <p:cNvSpPr/>
          <p:nvPr/>
        </p:nvSpPr>
        <p:spPr>
          <a:xfrm>
            <a:off x="4515164" y="3514936"/>
            <a:ext cx="1326343" cy="7102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5F64F6D-5DD1-6661-8605-5FBA1A0BD76B}"/>
              </a:ext>
            </a:extLst>
          </p:cNvPr>
          <p:cNvSpPr/>
          <p:nvPr/>
        </p:nvSpPr>
        <p:spPr>
          <a:xfrm>
            <a:off x="5880520" y="3514936"/>
            <a:ext cx="1449651" cy="7102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95ACEBF-6CCF-A44A-D54F-5DE7636456B4}"/>
              </a:ext>
            </a:extLst>
          </p:cNvPr>
          <p:cNvSpPr/>
          <p:nvPr/>
        </p:nvSpPr>
        <p:spPr>
          <a:xfrm>
            <a:off x="7369184" y="3514936"/>
            <a:ext cx="1304299" cy="7102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963</a:t>
            </a:r>
          </a:p>
        </p:txBody>
      </p:sp>
    </p:spTree>
    <p:extLst>
      <p:ext uri="{BB962C8B-B14F-4D97-AF65-F5344CB8AC3E}">
        <p14:creationId xmlns:p14="http://schemas.microsoft.com/office/powerpoint/2010/main" val="341269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0AE6930-B0BE-3104-F305-9E8AAD9F4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29" y="194146"/>
            <a:ext cx="2231945" cy="92618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40C74B0E-86B0-8E44-E0B1-C322B9F4F38D}"/>
              </a:ext>
            </a:extLst>
          </p:cNvPr>
          <p:cNvSpPr/>
          <p:nvPr/>
        </p:nvSpPr>
        <p:spPr>
          <a:xfrm>
            <a:off x="1032933" y="456075"/>
            <a:ext cx="2316555" cy="6642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unito Black" pitchFamily="2" charset="0"/>
              </a:rPr>
              <a:t>Bài</a:t>
            </a:r>
            <a:r>
              <a:rPr lang="en-US" sz="3200" dirty="0" smtClean="0">
                <a:latin typeface="Nunito Black" pitchFamily="2" charset="0"/>
              </a:rPr>
              <a:t> 2</a:t>
            </a:r>
            <a:endParaRPr lang="en-US" sz="3200" dirty="0">
              <a:latin typeface="Nunito Black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056D9BB-0479-EE87-2561-449B2128A5FE}"/>
              </a:ext>
            </a:extLst>
          </p:cNvPr>
          <p:cNvSpPr txBox="1"/>
          <p:nvPr/>
        </p:nvSpPr>
        <p:spPr>
          <a:xfrm>
            <a:off x="3515363" y="535552"/>
            <a:ext cx="4754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A332AF1-2232-2E79-BF8C-5656F7D7D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08" y="1185961"/>
            <a:ext cx="5191850" cy="18766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59B839B-00F0-84C7-C727-C4F60D0443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4606" y="1250106"/>
            <a:ext cx="1744994" cy="18125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24D08E8-857B-07AD-4968-ED26C9F6039E}"/>
              </a:ext>
            </a:extLst>
          </p:cNvPr>
          <p:cNvSpPr/>
          <p:nvPr/>
        </p:nvSpPr>
        <p:spPr>
          <a:xfrm>
            <a:off x="621726" y="3288839"/>
            <a:ext cx="3612632" cy="26065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 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300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    = 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x 3 = 9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300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 3 = 900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39F9471-BFD7-8FFB-4E69-E1A7CD690ED2}"/>
              </a:ext>
            </a:extLst>
          </p:cNvPr>
          <p:cNvSpPr/>
          <p:nvPr/>
        </p:nvSpPr>
        <p:spPr>
          <a:xfrm>
            <a:off x="4512079" y="3288839"/>
            <a:ext cx="3458817" cy="26065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</a:rPr>
              <a:t> 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 = 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x 2 = 4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 =  800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A8262EC-71A4-FFCD-4455-C4646C77E7E9}"/>
              </a:ext>
            </a:extLst>
          </p:cNvPr>
          <p:cNvSpPr/>
          <p:nvPr/>
        </p:nvSpPr>
        <p:spPr>
          <a:xfrm>
            <a:off x="8270193" y="3288839"/>
            <a:ext cx="3300081" cy="2489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400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    = 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x 2 =  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400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 =  800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xmlns="" id="{EBB24754-8DE0-61E0-6A2F-CDE164A59555}"/>
              </a:ext>
            </a:extLst>
          </p:cNvPr>
          <p:cNvSpPr/>
          <p:nvPr/>
        </p:nvSpPr>
        <p:spPr>
          <a:xfrm>
            <a:off x="7977621" y="250246"/>
            <a:ext cx="4434511" cy="3038593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solidFill>
                <a:srgbClr val="002060"/>
              </a:solidFill>
              <a:effectLst/>
              <a:latin typeface="Nunito Black" pitchFamily="2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3200" b="0" i="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2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b="0" i="0" dirty="0">
                <a:solidFill>
                  <a:srgbClr val="000000"/>
                </a:solidFill>
                <a:effectLst/>
                <a:latin typeface="Nunito Black" pitchFamily="2" charset="0"/>
              </a:rPr>
              <a:t/>
            </a:r>
            <a:br>
              <a:rPr lang="en-US" sz="3200" b="0" i="0" dirty="0">
                <a:solidFill>
                  <a:srgbClr val="000000"/>
                </a:solidFill>
                <a:effectLst/>
                <a:latin typeface="Nunito Black" pitchFamily="2" charset="0"/>
              </a:rPr>
            </a:br>
            <a:endParaRPr lang="en-US" sz="3200" dirty="0"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00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EC6E933-EF19-2A48-EC60-D64BE0B89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51" y="253781"/>
            <a:ext cx="2800741" cy="116221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2ADE6822-3B64-B24B-9606-FDC043132910}"/>
              </a:ext>
            </a:extLst>
          </p:cNvPr>
          <p:cNvSpPr/>
          <p:nvPr/>
        </p:nvSpPr>
        <p:spPr>
          <a:xfrm>
            <a:off x="1219201" y="634979"/>
            <a:ext cx="2553924" cy="78101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unito Black" pitchFamily="2" charset="0"/>
              </a:rPr>
              <a:t>Bài</a:t>
            </a:r>
            <a:r>
              <a:rPr lang="en-US" sz="3200" dirty="0" smtClean="0">
                <a:latin typeface="Nunito Black" pitchFamily="2" charset="0"/>
              </a:rPr>
              <a:t> 3</a:t>
            </a:r>
            <a:endParaRPr lang="en-US" sz="3200" dirty="0">
              <a:latin typeface="Nunito Black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D00EEF-6D88-E2B3-7ADB-8E1E1C1EBA4B}"/>
              </a:ext>
            </a:extLst>
          </p:cNvPr>
          <p:cNvSpPr txBox="1"/>
          <p:nvPr/>
        </p:nvSpPr>
        <p:spPr>
          <a:xfrm>
            <a:off x="3773124" y="679776"/>
            <a:ext cx="100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2A25CA3-AC58-BBFB-5009-B0D1664AE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08" y="1680429"/>
            <a:ext cx="10106025" cy="1476375"/>
          </a:xfrm>
          <a:prstGeom prst="rect">
            <a:avLst/>
          </a:prstGeom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xmlns="" id="{AE77D835-43C7-9416-7314-2D0325C76466}"/>
              </a:ext>
            </a:extLst>
          </p:cNvPr>
          <p:cNvSpPr/>
          <p:nvPr/>
        </p:nvSpPr>
        <p:spPr>
          <a:xfrm>
            <a:off x="874965" y="3572833"/>
            <a:ext cx="3356114" cy="1935333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ctr"/>
            <a:endParaRPr lang="en-US" dirty="0">
              <a:solidFill>
                <a:srgbClr val="000000"/>
              </a:solidFill>
              <a:latin typeface="OpenSans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Nunito Black" pitchFamily="2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Nunito Black" pitchFamily="2" charset="0"/>
            </a:endParaRPr>
          </a:p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0" i="0" dirty="0">
                <a:solidFill>
                  <a:srgbClr val="002060"/>
                </a:solidFill>
                <a:effectLst/>
                <a:latin typeface="Nunito Black" pitchFamily="2" charset="0"/>
              </a:rPr>
              <a:t/>
            </a:r>
            <a:br>
              <a:rPr lang="en-US" sz="2400" b="0" i="0" dirty="0">
                <a:solidFill>
                  <a:srgbClr val="002060"/>
                </a:solidFill>
                <a:effectLst/>
                <a:latin typeface="Nunito Black" pitchFamily="2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en-US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92575576-9120-3DA1-6EA5-F58C1627025E}"/>
              </a:ext>
            </a:extLst>
          </p:cNvPr>
          <p:cNvSpPr/>
          <p:nvPr/>
        </p:nvSpPr>
        <p:spPr>
          <a:xfrm>
            <a:off x="4870175" y="2573867"/>
            <a:ext cx="594804" cy="5155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FD9A1FD-0C9B-15D8-A31C-15B45D5FFFB0}"/>
              </a:ext>
            </a:extLst>
          </p:cNvPr>
          <p:cNvSpPr txBox="1"/>
          <p:nvPr/>
        </p:nvSpPr>
        <p:spPr>
          <a:xfrm>
            <a:off x="4231079" y="3294005"/>
            <a:ext cx="5867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128 x 3 = 384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 g ) 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384 g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00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12144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dirty="0">
                <a:latin typeface="Times New Roman" pitchFamily="18" charset="0"/>
                <a:cs typeface="Times New Roman" pitchFamily="18" charset="0"/>
              </a:rPr>
            </a:br>
            <a:r>
              <a:rPr lang="vi-VN" dirty="0"/>
              <a:t/>
            </a:r>
            <a:br>
              <a:rPr lang="vi-VN" dirty="0"/>
            </a:br>
            <a:r>
              <a:rPr lang="en-US" dirty="0">
                <a:solidFill>
                  <a:srgbClr val="000000"/>
                </a:solidFill>
                <a:latin typeface="OpenSans"/>
              </a:rPr>
              <a:t/>
            </a:r>
            <a:br>
              <a:rPr lang="en-US" dirty="0">
                <a:solidFill>
                  <a:srgbClr val="000000"/>
                </a:solidFill>
                <a:latin typeface="OpenSan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2" y="637346"/>
            <a:ext cx="12022667" cy="5844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hũ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hũ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250 ml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525 ml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mi –li –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99866" y="2643141"/>
            <a:ext cx="4436534" cy="677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45066" y="2438112"/>
            <a:ext cx="5655734" cy="1764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mi –li –</a:t>
            </a:r>
            <a:r>
              <a:rPr lang="en-US" sz="3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endParaRPr lang="en-US" sz="3600" dirty="0">
              <a:solidFill>
                <a:srgbClr val="FFC000"/>
              </a:solidFill>
            </a:endParaRPr>
          </a:p>
          <a:p>
            <a:pPr algn="ctr"/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99866" y="4721145"/>
            <a:ext cx="4639733" cy="745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endParaRPr lang="en-US" sz="36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383871" y="2966991"/>
            <a:ext cx="999066" cy="7069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7" idx="1"/>
          </p:cNvCxnSpPr>
          <p:nvPr/>
        </p:nvCxnSpPr>
        <p:spPr>
          <a:xfrm>
            <a:off x="6400800" y="3673957"/>
            <a:ext cx="999066" cy="14197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82937" y="3320474"/>
            <a:ext cx="4453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hũ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hũ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250 ml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12198" y="5496822"/>
            <a:ext cx="20150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525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ml</a:t>
            </a:r>
          </a:p>
          <a:p>
            <a:endParaRPr lang="en-US" sz="32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FDA6B5EE-ABAB-6E1C-0652-5A821FB4BF19}"/>
              </a:ext>
            </a:extLst>
          </p:cNvPr>
          <p:cNvSpPr/>
          <p:nvPr/>
        </p:nvSpPr>
        <p:spPr>
          <a:xfrm>
            <a:off x="0" y="0"/>
            <a:ext cx="2085791" cy="6642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unito Black" pitchFamily="2" charset="0"/>
              </a:rPr>
              <a:t>Bài</a:t>
            </a:r>
            <a:r>
              <a:rPr lang="en-US" sz="3200" dirty="0" smtClean="0">
                <a:latin typeface="Nunito Black" pitchFamily="2" charset="0"/>
              </a:rPr>
              <a:t> 4</a:t>
            </a:r>
            <a:endParaRPr lang="en-US" sz="3200" dirty="0"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25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1465791"/>
            <a:ext cx="10515600" cy="13255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 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mi-li-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hũ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2932" y="3550904"/>
            <a:ext cx="10397067" cy="14465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en-US" sz="4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4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4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4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4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4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18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54D9FBA-7F70-0EA8-170B-E3189BD1C5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546" y="2176456"/>
            <a:ext cx="6286243" cy="12525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A12EC5-EE5C-0D0C-587C-AD353CEE414E}"/>
              </a:ext>
            </a:extLst>
          </p:cNvPr>
          <p:cNvSpPr txBox="1"/>
          <p:nvPr/>
        </p:nvSpPr>
        <p:spPr>
          <a:xfrm>
            <a:off x="1337734" y="2341063"/>
            <a:ext cx="92794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Vận</a:t>
            </a:r>
            <a:r>
              <a:rPr lang="en-US" sz="54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sz="54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dụng</a:t>
            </a:r>
            <a:r>
              <a:rPr lang="en-US" sz="54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– </a:t>
            </a:r>
            <a:r>
              <a:rPr lang="en-US" sz="54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trải</a:t>
            </a:r>
            <a:r>
              <a:rPr lang="en-US" sz="54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sz="54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nghiệm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11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301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微软雅黑</vt:lpstr>
      <vt:lpstr>Arial</vt:lpstr>
      <vt:lpstr>Calibri</vt:lpstr>
      <vt:lpstr>Calibri Light</vt:lpstr>
      <vt:lpstr>Nunito Black</vt:lpstr>
      <vt:lpstr>OpenSans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  <vt:lpstr>Bước 1 : Tính số mật ong ban đầu bằng số mi-li-lít mật ong ở một hũ nhân với 3 hũ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DELL</cp:lastModifiedBy>
  <cp:revision>69</cp:revision>
  <dcterms:created xsi:type="dcterms:W3CDTF">2022-06-08T07:44:25Z</dcterms:created>
  <dcterms:modified xsi:type="dcterms:W3CDTF">2025-04-02T16:12:26Z</dcterms:modified>
</cp:coreProperties>
</file>