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6" d="100"/>
          <a:sy n="86" d="100"/>
        </p:scale>
        <p:origin x="566" y="4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4/21/2025</a:t>
            </a:fld>
            <a:endParaRPr lang="en-US"/>
          </a:p>
        </p:txBody>
      </p:sp>
      <p:sp>
        <p:nvSpPr>
          <p:cNvPr id="4" name="Footer Placeholder 3">
            <a:extLst>
              <a:ext uri="{FF2B5EF4-FFF2-40B4-BE49-F238E27FC236}">
                <a16:creationId xmlns:a16="http://schemas.microsoft.com/office/drawing/2014/main" xmlns=""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55802"/>
            <a:ext cx="12658374" cy="2919953"/>
          </a:xfrm>
          <a:prstGeom prst="rect">
            <a:avLst/>
          </a:prstGeom>
        </p:spPr>
      </p:pic>
      <p:pic>
        <p:nvPicPr>
          <p:cNvPr id="16" name="图片 16">
            <a:extLst>
              <a:ext uri="{FF2B5EF4-FFF2-40B4-BE49-F238E27FC236}">
                <a16:creationId xmlns:a16="http://schemas.microsoft.com/office/drawing/2014/main" xmlns=""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xmlns=""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xmlns=""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xmlns=""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
        <p:nvSpPr>
          <p:cNvPr id="11" name="TextBox 10"/>
          <p:cNvSpPr txBox="1"/>
          <p:nvPr/>
        </p:nvSpPr>
        <p:spPr>
          <a:xfrm>
            <a:off x="2352583" y="3938047"/>
            <a:ext cx="6911522" cy="523220"/>
          </a:xfrm>
          <a:prstGeom prst="rect">
            <a:avLst/>
          </a:prstGeom>
          <a:noFill/>
        </p:spPr>
        <p:txBody>
          <a:bodyPr wrap="square" rtlCol="0">
            <a:spAutoFit/>
          </a:bodyPr>
          <a:lstStyle/>
          <a:p>
            <a:r>
              <a:rPr lang="en-US" sz="2800" b="1" dirty="0" err="1" smtClean="0"/>
              <a:t>Giáo</a:t>
            </a:r>
            <a:r>
              <a:rPr lang="en-US" sz="2800" b="1" dirty="0" smtClean="0"/>
              <a:t> </a:t>
            </a:r>
            <a:r>
              <a:rPr lang="en-US" sz="2800" b="1" dirty="0" err="1" smtClean="0"/>
              <a:t>viên</a:t>
            </a:r>
            <a:r>
              <a:rPr lang="en-US" sz="2800" b="1" dirty="0" smtClean="0"/>
              <a:t>: </a:t>
            </a:r>
            <a:r>
              <a:rPr lang="en-US" sz="2800" b="1" dirty="0" err="1" smtClean="0"/>
              <a:t>Phạm</a:t>
            </a:r>
            <a:r>
              <a:rPr lang="en-US" sz="2800" b="1" dirty="0" smtClean="0"/>
              <a:t> </a:t>
            </a:r>
            <a:r>
              <a:rPr lang="en-US" sz="2800" b="1" dirty="0" err="1" smtClean="0"/>
              <a:t>Thị</a:t>
            </a:r>
            <a:r>
              <a:rPr lang="en-US" sz="2800" b="1" dirty="0" smtClean="0"/>
              <a:t> </a:t>
            </a:r>
            <a:r>
              <a:rPr lang="en-US" sz="2800" b="1" dirty="0" err="1" smtClean="0"/>
              <a:t>Hồng</a:t>
            </a:r>
            <a:r>
              <a:rPr lang="en-US" sz="2800" b="1" dirty="0" smtClean="0"/>
              <a:t> </a:t>
            </a:r>
            <a:r>
              <a:rPr lang="en-US" sz="2800" b="1" dirty="0" err="1" smtClean="0"/>
              <a:t>Vân</a:t>
            </a:r>
            <a:endParaRPr lang="en-US" sz="2800" b="1" dirty="0"/>
          </a:p>
        </p:txBody>
      </p:sp>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xmlns=""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xmlns=""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xmlns=""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xmlns=""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xmlns=""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xmlns=""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xmlns=""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xmlns=""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xmlns=""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xmlns=""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xmlns=""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xmlns=""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xmlns=""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xmlns=""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xmlns=""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xmlns=""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xmlns=""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xmlns=""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xmlns=""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xmlns=""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xmlns=""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xmlns=""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xmlns=""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487</Words>
  <Application>Microsoft Office PowerPoint</Application>
  <PresentationFormat>Widescreen</PresentationFormat>
  <Paragraphs>48</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微软雅黑</vt:lpstr>
      <vt:lpstr>Arial</vt:lpstr>
      <vt:lpstr>Calibri</vt:lpstr>
      <vt:lpstr>iCiel Cadena</vt:lpstr>
      <vt:lpstr>Segoe Print</vt:lpstr>
      <vt:lpstr>SVN-SAF</vt:lpstr>
      <vt:lpstr>Times New Roman</vt:lpstr>
      <vt:lpstr>UTM Avo</vt:lpstr>
      <vt:lpstr>UTM HelvetIns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186</cp:revision>
  <dcterms:created xsi:type="dcterms:W3CDTF">2021-11-14T08:33:55Z</dcterms:created>
  <dcterms:modified xsi:type="dcterms:W3CDTF">2025-04-21T02:37:50Z</dcterms:modified>
</cp:coreProperties>
</file>