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01" r:id="rId3"/>
    <p:sldId id="302" r:id="rId4"/>
    <p:sldId id="303" r:id="rId5"/>
    <p:sldId id="310" r:id="rId6"/>
    <p:sldId id="311" r:id="rId7"/>
    <p:sldId id="304" r:id="rId8"/>
    <p:sldId id="289" r:id="rId9"/>
    <p:sldId id="305" r:id="rId10"/>
    <p:sldId id="309" r:id="rId11"/>
    <p:sldId id="313" r:id="rId12"/>
    <p:sldId id="317" r:id="rId13"/>
    <p:sldId id="316" r:id="rId14"/>
    <p:sldId id="278" r:id="rId15"/>
    <p:sldId id="300" r:id="rId16"/>
    <p:sldId id="318" r:id="rId17"/>
    <p:sldId id="319" r:id="rId18"/>
    <p:sldId id="320" r:id="rId19"/>
  </p:sldIdLst>
  <p:sldSz cx="18288000" cy="10287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.VnCooperH" panose="020B72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Paytone On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78495D-983F-4DDB-B65A-7001AF30C938}">
          <p14:sldIdLst>
            <p14:sldId id="301"/>
            <p14:sldId id="302"/>
            <p14:sldId id="303"/>
            <p14:sldId id="310"/>
            <p14:sldId id="311"/>
            <p14:sldId id="304"/>
            <p14:sldId id="289"/>
            <p14:sldId id="305"/>
            <p14:sldId id="309"/>
            <p14:sldId id="313"/>
            <p14:sldId id="317"/>
            <p14:sldId id="316"/>
            <p14:sldId id="278"/>
            <p14:sldId id="300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22" autoAdjust="0"/>
  </p:normalViewPr>
  <p:slideViewPr>
    <p:cSldViewPr>
      <p:cViewPr varScale="1">
        <p:scale>
          <a:sx n="57" d="100"/>
          <a:sy n="57" d="100"/>
        </p:scale>
        <p:origin x="61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EB10-E667-4384-A153-37808A096719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71DC-49DD-4ADD-BB11-DE514FFFC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78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213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942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1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42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32.sv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audio" Target="../media/media12.mp3"/><Relationship Id="rId11" Type="http://schemas.openxmlformats.org/officeDocument/2006/relationships/image" Target="../media/image12.png"/><Relationship Id="rId5" Type="http://schemas.microsoft.com/office/2007/relationships/media" Target="../media/media12.mp3"/><Relationship Id="rId15" Type="http://schemas.openxmlformats.org/officeDocument/2006/relationships/image" Target="../media/image34.svg"/><Relationship Id="rId10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3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13.mp3"/><Relationship Id="rId11" Type="http://schemas.openxmlformats.org/officeDocument/2006/relationships/image" Target="../media/image15.png"/><Relationship Id="rId5" Type="http://schemas.microsoft.com/office/2007/relationships/media" Target="../media/media13.mp3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svg"/><Relationship Id="rId7" Type="http://schemas.openxmlformats.org/officeDocument/2006/relationships/image" Target="../media/image43.png"/><Relationship Id="rId12" Type="http://schemas.openxmlformats.org/officeDocument/2006/relationships/image" Target="../media/image5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image" Target="../media/image10.svg"/><Relationship Id="rId10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48.png"/><Relationship Id="rId9" Type="http://schemas.openxmlformats.org/officeDocument/2006/relationships/image" Target="../media/image8.sv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3" Type="http://schemas.microsoft.com/office/2007/relationships/media" Target="../media/media14.mp3"/><Relationship Id="rId7" Type="http://schemas.openxmlformats.org/officeDocument/2006/relationships/image" Target="../media/image30.png"/><Relationship Id="rId12" Type="http://schemas.openxmlformats.org/officeDocument/2006/relationships/image" Target="../media/image7.sv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6.wdp"/><Relationship Id="rId4" Type="http://schemas.openxmlformats.org/officeDocument/2006/relationships/audio" Target="../media/media14.mp3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12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1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14.png"/><Relationship Id="rId17" Type="http://schemas.openxmlformats.org/officeDocument/2006/relationships/image" Target="../media/image340.sv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13.png"/><Relationship Id="rId5" Type="http://schemas.microsoft.com/office/2007/relationships/media" Target="../media/media5.m4a"/><Relationship Id="rId15" Type="http://schemas.openxmlformats.org/officeDocument/2006/relationships/image" Target="../media/image320.sv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microsoft.com/office/2007/relationships/media" Target="../media/media4.mp3"/><Relationship Id="rId7" Type="http://schemas.microsoft.com/office/2007/relationships/media" Target="../media/media6.mp4"/><Relationship Id="rId12" Type="http://schemas.openxmlformats.org/officeDocument/2006/relationships/image" Target="../media/image12.pn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340.svg"/><Relationship Id="rId1" Type="http://schemas.microsoft.com/office/2007/relationships/media" Target="../media/media3.mp3"/><Relationship Id="rId6" Type="http://schemas.openxmlformats.org/officeDocument/2006/relationships/audio" Target="../media/media7.m4a"/><Relationship Id="rId11" Type="http://schemas.openxmlformats.org/officeDocument/2006/relationships/image" Target="../media/image18.png"/><Relationship Id="rId5" Type="http://schemas.microsoft.com/office/2007/relationships/media" Target="../media/media7.m4a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12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1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svg"/><Relationship Id="rId17" Type="http://schemas.microsoft.com/office/2007/relationships/hdphoto" Target="../media/hdphoto4.wdp"/><Relationship Id="rId2" Type="http://schemas.openxmlformats.org/officeDocument/2006/relationships/video" Target="../media/media8.mp4"/><Relationship Id="rId16" Type="http://schemas.openxmlformats.org/officeDocument/2006/relationships/image" Target="../media/image33.png"/><Relationship Id="rId1" Type="http://schemas.microsoft.com/office/2007/relationships/media" Target="../media/media8.mp4"/><Relationship Id="rId6" Type="http://schemas.openxmlformats.org/officeDocument/2006/relationships/audio" Target="../media/media10.mp3"/><Relationship Id="rId11" Type="http://schemas.openxmlformats.org/officeDocument/2006/relationships/image" Target="../media/image30.png"/><Relationship Id="rId5" Type="http://schemas.microsoft.com/office/2007/relationships/media" Target="../media/media10.mp3"/><Relationship Id="rId1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microsoft.com/office/2007/relationships/hdphoto" Target="../media/hdphoto3.wdp"/><Relationship Id="rId3" Type="http://schemas.openxmlformats.org/officeDocument/2006/relationships/image" Target="../media/image32.svg"/><Relationship Id="rId12" Type="http://schemas.microsoft.com/office/2007/relationships/hdphoto" Target="../media/hdphoto5.wdp"/><Relationship Id="rId7" Type="http://schemas.openxmlformats.org/officeDocument/2006/relationships/image" Target="../media/image34.svg"/><Relationship Id="rId17" Type="http://schemas.openxmlformats.org/officeDocument/2006/relationships/image" Target="../media/image32.png"/><Relationship Id="rId2" Type="http://schemas.openxmlformats.org/officeDocument/2006/relationships/image" Target="../media/image34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15" Type="http://schemas.openxmlformats.org/officeDocument/2006/relationships/image" Target="../media/image8.sv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for HOANG NGOC HUONG\ANH NEN\nen chu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622" y="188972"/>
            <a:ext cx="17909175" cy="99538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3964782" y="521497"/>
            <a:ext cx="120872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4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sz="4200" b="1" dirty="0">
              <a:ln>
                <a:solidFill>
                  <a:schemeClr val="accent1">
                    <a:lumMod val="7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2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4649661" y="6097763"/>
            <a:ext cx="978877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LỚP 3A</a:t>
            </a:r>
          </a:p>
          <a:p>
            <a:pPr algn="ctr"/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2906736"/>
            <a:ext cx="1432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CHÀO MỪNG CÁC THẦY CÔ GIÁO VỀ DỰ GIỜ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848600" y="1906492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43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30" y="1923"/>
            <a:ext cx="18287970" cy="1028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41724" y="2898999"/>
            <a:ext cx="9020803" cy="327782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Ử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À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10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10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  <a:endParaRPr lang="en-US" sz="10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Luật chơi như sau T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9486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51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91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90282" y="474415"/>
            <a:ext cx="13335000" cy="1900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000" b="1" noProof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5000" b="1" noProof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000" b="1" noProof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tự </a:t>
            </a:r>
            <a:r>
              <a:rPr lang="en-US" sz="5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bước để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xóa</a:t>
            </a:r>
            <a:r>
              <a:rPr lang="en-US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vi-VN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5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676400" y="4785740"/>
            <a:ext cx="4495800" cy="1881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0112829" y="4677928"/>
            <a:ext cx="4495800" cy="19348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500" b="1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600" y="5219330"/>
            <a:ext cx="1054927" cy="91821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31409" y="5183098"/>
            <a:ext cx="1111982" cy="990675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8681" y="2375675"/>
            <a:ext cx="129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8680" y="3398103"/>
            <a:ext cx="129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Delete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âu 1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" y="9258300"/>
            <a:ext cx="487363" cy="487363"/>
          </a:xfrm>
          <a:prstGeom prst="rect">
            <a:avLst/>
          </a:prstGeom>
        </p:spPr>
      </p:pic>
      <p:pic>
        <p:nvPicPr>
          <p:cNvPr id="7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428694" y="466247"/>
            <a:ext cx="3355309" cy="181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71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18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22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23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20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21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Câu hỏi">
            <a:extLst>
              <a:ext uri="{FF2B5EF4-FFF2-40B4-BE49-F238E27FC236}">
                <a16:creationId xmlns=""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609601" y="451019"/>
            <a:ext cx="13639800" cy="1855512"/>
          </a:xfrm>
          <a:prstGeom prst="roundRect">
            <a:avLst/>
          </a:prstGeom>
          <a:solidFill>
            <a:srgbClr val="6699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000" b="1" noProof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5000" b="1" noProof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000" b="1" noProof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tự </a:t>
            </a:r>
            <a:r>
              <a:rPr lang="en-US" sz="5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5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bước để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</a:t>
            </a:r>
            <a:r>
              <a:rPr lang="en-US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vi-VN" sz="5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5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=""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9159778" y="5753100"/>
            <a:ext cx="4495800" cy="1881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=""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652968" y="5753100"/>
            <a:ext cx="4495800" cy="19348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500" b="1" noProof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91896" y="6067826"/>
            <a:ext cx="1054927" cy="91821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391162" y="6198642"/>
            <a:ext cx="1111982" cy="990675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=""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6057" y="3224050"/>
            <a:ext cx="129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6057" y="2324100"/>
            <a:ext cx="12930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Rename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6057" y="4138450"/>
            <a:ext cx="1436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Enter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4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au 2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3782" y="9192649"/>
            <a:ext cx="487363" cy="487363"/>
          </a:xfrm>
          <a:prstGeom prst="rect">
            <a:avLst/>
          </a:prstGeom>
        </p:spPr>
      </p:pic>
      <p:pic>
        <p:nvPicPr>
          <p:cNvPr id="8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20423" y="460924"/>
            <a:ext cx="3447780" cy="19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67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433386" y="6980056"/>
            <a:ext cx="9414765" cy="349523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27641" y="796163"/>
            <a:ext cx="13232719" cy="1377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96"/>
              </a:lnSpc>
            </a:pPr>
            <a:r>
              <a:rPr lang="en-US" sz="6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1905000" y="1222018"/>
            <a:ext cx="4153690" cy="1903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64350" y="936002"/>
            <a:ext cx="3683801" cy="16878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596739" y="-557553"/>
            <a:ext cx="3129440" cy="14338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009602" y="38264"/>
            <a:ext cx="2819856" cy="12920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084320" y="7281098"/>
            <a:ext cx="7592243" cy="32456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71706CB-0BED-D123-8C93-6DF0220C4433}"/>
              </a:ext>
            </a:extLst>
          </p:cNvPr>
          <p:cNvGrpSpPr/>
          <p:nvPr/>
        </p:nvGrpSpPr>
        <p:grpSpPr>
          <a:xfrm>
            <a:off x="762000" y="2882391"/>
            <a:ext cx="7982911" cy="5668850"/>
            <a:chOff x="762000" y="2882391"/>
            <a:chExt cx="7982911" cy="566885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62000" y="2882391"/>
              <a:ext cx="7982911" cy="56688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31945C6-D98A-A249-24AD-6DD424A32D0A}"/>
                </a:ext>
              </a:extLst>
            </p:cNvPr>
            <p:cNvSpPr txBox="1"/>
            <p:nvPr/>
          </p:nvSpPr>
          <p:spPr>
            <a:xfrm>
              <a:off x="1302135" y="3609515"/>
              <a:ext cx="6902640" cy="367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nay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F0F07C4-7DBD-0D54-6297-81428F51755B}"/>
              </a:ext>
            </a:extLst>
          </p:cNvPr>
          <p:cNvGrpSpPr/>
          <p:nvPr/>
        </p:nvGrpSpPr>
        <p:grpSpPr>
          <a:xfrm>
            <a:off x="9678918" y="2882391"/>
            <a:ext cx="7982911" cy="5668850"/>
            <a:chOff x="9678918" y="2882391"/>
            <a:chExt cx="7982911" cy="5668850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xmlns="" id="{58AC4598-E10E-DBDD-BA9C-25B47BC92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678918" y="2882391"/>
              <a:ext cx="7982911" cy="566885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995698A-9946-69A7-A5AE-4938A0903542}"/>
                </a:ext>
              </a:extLst>
            </p:cNvPr>
            <p:cNvSpPr txBox="1"/>
            <p:nvPr/>
          </p:nvSpPr>
          <p:spPr>
            <a:xfrm>
              <a:off x="10395286" y="4532844"/>
              <a:ext cx="690264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Đọc và chuẩn bị trước</a:t>
              </a:r>
              <a:r>
                <a:rPr lang="vi-VN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vi-VN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828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xmlns="" id="{3AD89400-9C60-4A55-D8B6-B4ACE813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72929" y="2095500"/>
            <a:ext cx="15332448" cy="54844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365796" y="8435534"/>
            <a:ext cx="5037995" cy="2367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92359" y="7713208"/>
            <a:ext cx="3871529" cy="30901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660693" y="7059792"/>
            <a:ext cx="10031125" cy="372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1189225" y="2228711"/>
            <a:ext cx="2815449" cy="12899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937164" y="2454605"/>
            <a:ext cx="2644272" cy="12115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3523674" y="-426801"/>
            <a:ext cx="3129440" cy="1433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905528" y="361048"/>
            <a:ext cx="2819856" cy="129200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77776" y="3060384"/>
            <a:ext cx="1533244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7289104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4470911" y="1725680"/>
            <a:ext cx="8964215" cy="7019889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700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76834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0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2400" dirty="0"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8368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45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45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70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9208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792351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270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210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68919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230502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21129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sz="2700" dirty="0"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49711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371600"/>
              <a:r>
                <a:rPr lang="en-US" altLang="zh-CN" sz="36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sz="2700" dirty="0"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948631" y="4873562"/>
            <a:ext cx="12631983" cy="1246495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1" y="6262005"/>
            <a:ext cx="6126953" cy="3062373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xmlns="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95812" y="-514336"/>
            <a:ext cx="3243125" cy="388248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39" y="3687984"/>
            <a:ext cx="884597" cy="7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b="19090"/>
          <a:stretch>
            <a:fillRect/>
          </a:stretch>
        </p:blipFill>
        <p:spPr>
          <a:xfrm rot="-8418405">
            <a:off x="14585113" y="-1480101"/>
            <a:ext cx="5724906" cy="4081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774519">
            <a:off x="16361012" y="209392"/>
            <a:ext cx="1676451" cy="200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0" y="974407"/>
            <a:ext cx="1352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ở ổ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i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04EABD24-007F-E5E4-6486-B5612BE05921}"/>
              </a:ext>
            </a:extLst>
          </p:cNvPr>
          <p:cNvSpPr/>
          <p:nvPr/>
        </p:nvSpPr>
        <p:spPr>
          <a:xfrm>
            <a:off x="4762" y="0"/>
            <a:ext cx="4651828" cy="9660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2/45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65275" y="59059"/>
            <a:ext cx="4022725" cy="3657600"/>
          </a:xfrm>
          <a:prstGeom prst="rect">
            <a:avLst/>
          </a:prstGeom>
        </p:spPr>
      </p:pic>
      <p:pic>
        <p:nvPicPr>
          <p:cNvPr id="2" name="Bài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8853" y="2567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75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26180" y="0"/>
            <a:ext cx="12041375" cy="8831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6295" y="114300"/>
            <a:ext cx="11885526" cy="87168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9676062-D99D-1CCC-29F3-EF8F0FE22A04}"/>
              </a:ext>
            </a:extLst>
          </p:cNvPr>
          <p:cNvGrpSpPr/>
          <p:nvPr/>
        </p:nvGrpSpPr>
        <p:grpSpPr>
          <a:xfrm>
            <a:off x="1957594" y="857495"/>
            <a:ext cx="13553669" cy="1094224"/>
            <a:chOff x="3431473" y="1743675"/>
            <a:chExt cx="9734898" cy="107949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14800" y="1772796"/>
              <a:ext cx="9051571" cy="1050373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3431473" y="1743675"/>
              <a:ext cx="9613145" cy="106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defRPr/>
              </a:pP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1626049" y="2324322"/>
            <a:ext cx="4153690" cy="1903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11263" y="2873705"/>
            <a:ext cx="3683801" cy="1687851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0631" y="6667500"/>
            <a:ext cx="5424705" cy="35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457200" y="7420196"/>
            <a:ext cx="7601102" cy="28219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1820734" y="2501964"/>
            <a:ext cx="1352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ở ổ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ổ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1274739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788"/>
            <a:ext cx="18288000" cy="87085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048983"/>
            <a:ext cx="7135793" cy="323801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6" y="806642"/>
            <a:ext cx="2262851" cy="282856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068" y="2371901"/>
            <a:ext cx="1174095" cy="1174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425" y="3071380"/>
            <a:ext cx="16241151" cy="55966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156" y="4960417"/>
            <a:ext cx="6355253" cy="6355253"/>
          </a:xfrm>
          <a:prstGeom prst="rect">
            <a:avLst/>
          </a:prstGeom>
        </p:spPr>
      </p:pic>
      <p:pic>
        <p:nvPicPr>
          <p:cNvPr id="6" name="ukulele-fun-whimsical-creativity-27117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0248" y="4224"/>
            <a:ext cx="1208352" cy="12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7620"/>
            <a:ext cx="18135600" cy="10216388"/>
          </a:xfrm>
          <a:prstGeom prst="rect">
            <a:avLst/>
          </a:prstGeom>
        </p:spPr>
      </p:pic>
      <p:sp>
        <p:nvSpPr>
          <p:cNvPr id="3" name="Google Shape;93;p13"/>
          <p:cNvSpPr txBox="1"/>
          <p:nvPr/>
        </p:nvSpPr>
        <p:spPr>
          <a:xfrm>
            <a:off x="3313527" y="3086100"/>
            <a:ext cx="11813345" cy="395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003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Ai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nhanh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h¬n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</a:p>
          <a:p>
            <a:pPr algn="ctr">
              <a:lnSpc>
                <a:spcPct val="119003"/>
              </a:lnSpc>
            </a:pP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häc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sinh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CooperH" panose="020B7200000000000000" pitchFamily="34" charset="0"/>
              </a:rPr>
              <a:t>líp</a:t>
            </a:r>
            <a:r>
              <a:rPr lang="en-US" sz="7200" b="1" dirty="0" smtClean="0">
                <a:solidFill>
                  <a:srgbClr val="FF0000"/>
                </a:solidFill>
                <a:latin typeface=".VnCooperH" panose="020B7200000000000000" pitchFamily="34" charset="0"/>
              </a:rPr>
              <a:t>      </a:t>
            </a:r>
            <a:endParaRPr lang="en-US" sz="7200" b="1" dirty="0">
              <a:solidFill>
                <a:srgbClr val="FF0000"/>
              </a:solidFill>
              <a:latin typeface=".VnCooperH" panose="020B7200000000000000" pitchFamily="34" charset="0"/>
            </a:endParaRPr>
          </a:p>
          <a:p>
            <a:pPr marL="0" marR="0" lvl="0" indent="0" algn="ctr" rtl="0">
              <a:lnSpc>
                <a:spcPct val="11900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rgbClr val="FF0000"/>
              </a:solidFill>
              <a:latin typeface="Paytone One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4637808"/>
            <a:ext cx="685800" cy="810492"/>
          </a:xfrm>
          <a:prstGeom prst="rect">
            <a:avLst/>
          </a:prstGeom>
        </p:spPr>
      </p:pic>
      <p:pic>
        <p:nvPicPr>
          <p:cNvPr id="5" name="Luật chơi như sau T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2667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1"/>
          <p:cNvGrpSpPr/>
          <p:nvPr/>
        </p:nvGrpSpPr>
        <p:grpSpPr>
          <a:xfrm>
            <a:off x="371565" y="2064869"/>
            <a:ext cx="17764035" cy="7848184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228600" y="2339464"/>
            <a:ext cx="17754600" cy="757358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-38100"/>
              <a:ext cx="4587153" cy="18597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3124200" y="274596"/>
            <a:ext cx="1406412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371600"/>
            <a:r>
              <a:rPr lang="vi-VN" sz="5400" b="1" noProof="1">
                <a:solidFill>
                  <a:srgbClr val="FF0000"/>
                </a:solidFill>
                <a:cs typeface="Arial" panose="020B0604020202020204" pitchFamily="34" charset="0"/>
              </a:rPr>
              <a:t>Câu </a:t>
            </a:r>
            <a:r>
              <a:rPr lang="en-US" sz="5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5400" b="1" noProof="1">
                <a:solidFill>
                  <a:prstClr val="black"/>
                </a:solidFill>
                <a:cs typeface="Arial" panose="020B0604020202020204" pitchFamily="34" charset="0"/>
              </a:rPr>
              <a:t>. </a:t>
            </a:r>
            <a:r>
              <a:rPr lang="vi-VN" sz="5400" b="1" dirty="0"/>
              <a:t>Để tạo thư mục, em </a:t>
            </a:r>
            <a:r>
              <a:rPr lang="vi-VN" sz="5400" b="1" dirty="0" smtClean="0"/>
              <a:t>chọn</a:t>
            </a:r>
            <a:endParaRPr lang="en-US" sz="5400" b="1" dirty="0" smtClean="0"/>
          </a:p>
          <a:p>
            <a:pPr defTabSz="1371600"/>
            <a:r>
              <a:rPr lang="vi-VN" sz="5400" b="1" dirty="0" smtClean="0"/>
              <a:t> </a:t>
            </a:r>
            <a:r>
              <a:rPr lang="vi-VN" sz="5400" b="1" dirty="0"/>
              <a:t>lệnh nào trong dải lệnh </a:t>
            </a:r>
            <a:r>
              <a:rPr lang="vi-VN" sz="5400" b="1" dirty="0" smtClean="0"/>
              <a:t>Home</a:t>
            </a:r>
            <a:r>
              <a:rPr lang="en-US" sz="5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42964" y="-24540"/>
            <a:ext cx="3779543" cy="3497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2182769" y="3926407"/>
            <a:ext cx="44958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Folder  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9448800" y="3895434"/>
            <a:ext cx="41910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Delete 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2265556" y="6579908"/>
            <a:ext cx="43434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Copy</a:t>
            </a:r>
            <a:endParaRPr lang="vi-VN" sz="4800" b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50134" y="4276053"/>
            <a:ext cx="1279569" cy="11137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315200" y="7083387"/>
            <a:ext cx="1275183" cy="1136072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121305" y="4355897"/>
            <a:ext cx="1275183" cy="1136072"/>
          </a:xfrm>
          <a:prstGeom prst="rect">
            <a:avLst/>
          </a:prstGeom>
        </p:spPr>
      </p:pic>
      <p:pic>
        <p:nvPicPr>
          <p:cNvPr id="3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" name="Câu 1 Để tạo thư mụ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64" y="164093"/>
            <a:ext cx="487363" cy="487363"/>
          </a:xfrm>
          <a:prstGeom prst="rect">
            <a:avLst/>
          </a:prstGeom>
        </p:spPr>
      </p:pic>
      <p:pic>
        <p:nvPicPr>
          <p:cNvPr id="2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325600" y="61912"/>
            <a:ext cx="3733800" cy="216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numSld="99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6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44" name="Google Shape;444;p26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45" name="Google Shape;445;p26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446" name="Google Shape;446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7" name="Google Shape;447;p26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48" name="Google Shape;448;p26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25A6CB"/>
              </a:solidFill>
              <a:ln>
                <a:noFill/>
              </a:ln>
            </p:spPr>
          </p:sp>
          <p:sp>
            <p:nvSpPr>
              <p:cNvPr id="449" name="Google Shape;449;p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63" name="Google Shape;463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795937" y="6883879"/>
            <a:ext cx="1969395" cy="262626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Câu hỏi">
            <a:extLst>
              <a:ext uri="{FF2B5EF4-FFF2-40B4-BE49-F238E27FC236}">
                <a16:creationId xmlns:a16="http://schemas.microsoft.com/office/drawing/2014/main" xmlns="" id="{4ADFFF1A-F500-CC57-185E-00F4826D0836}"/>
              </a:ext>
            </a:extLst>
          </p:cNvPr>
          <p:cNvSpPr/>
          <p:nvPr/>
        </p:nvSpPr>
        <p:spPr>
          <a:xfrm>
            <a:off x="936520" y="866405"/>
            <a:ext cx="12420600" cy="17556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vi-VN" sz="5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vi-VN" sz="5400" b="1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chemeClr val="tx1"/>
                </a:solidFill>
              </a:rPr>
              <a:t>Để đổi tên thư mục, em </a:t>
            </a:r>
            <a:r>
              <a:rPr lang="vi-VN" sz="5400" b="1" dirty="0" smtClean="0">
                <a:solidFill>
                  <a:schemeClr val="tx1"/>
                </a:solidFill>
              </a:rPr>
              <a:t>chọn</a:t>
            </a:r>
            <a:endParaRPr lang="en-US" sz="5400" b="1" dirty="0" smtClean="0">
              <a:solidFill>
                <a:schemeClr val="tx1"/>
              </a:solidFill>
            </a:endParaRPr>
          </a:p>
          <a:p>
            <a:pPr defTabSz="1371600"/>
            <a:r>
              <a:rPr lang="vi-VN" sz="5400" b="1" dirty="0" smtClean="0">
                <a:solidFill>
                  <a:schemeClr val="tx1"/>
                </a:solidFill>
              </a:rPr>
              <a:t> </a:t>
            </a:r>
            <a:r>
              <a:rPr lang="vi-VN" sz="5400" b="1" dirty="0">
                <a:solidFill>
                  <a:schemeClr val="tx1"/>
                </a:solidFill>
              </a:rPr>
              <a:t>lệnh nào trong dải lệnh Home</a:t>
            </a:r>
            <a:r>
              <a:rPr lang="en-US" sz="5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54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Đáp án đúng">
            <a:extLst>
              <a:ext uri="{FF2B5EF4-FFF2-40B4-BE49-F238E27FC236}">
                <a16:creationId xmlns:a16="http://schemas.microsoft.com/office/drawing/2014/main" xmlns="" id="{8B66CBE4-2DB9-BCF7-D1C4-281B894BFE17}"/>
              </a:ext>
            </a:extLst>
          </p:cNvPr>
          <p:cNvSpPr/>
          <p:nvPr/>
        </p:nvSpPr>
        <p:spPr>
          <a:xfrm>
            <a:off x="10029066" y="3679471"/>
            <a:ext cx="449580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Rename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sz="48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Đáp án sai 1">
            <a:extLst>
              <a:ext uri="{FF2B5EF4-FFF2-40B4-BE49-F238E27FC236}">
                <a16:creationId xmlns:a16="http://schemas.microsoft.com/office/drawing/2014/main" xmlns="" id="{3FCD9830-5FD1-BD44-878B-228BD96CE996}"/>
              </a:ext>
            </a:extLst>
          </p:cNvPr>
          <p:cNvSpPr/>
          <p:nvPr/>
        </p:nvSpPr>
        <p:spPr>
          <a:xfrm>
            <a:off x="2268818" y="3521676"/>
            <a:ext cx="5013220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folder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xmlns="" id="{6A919885-0285-0403-1E09-FA94D8BC080B}"/>
              </a:ext>
            </a:extLst>
          </p:cNvPr>
          <p:cNvSpPr/>
          <p:nvPr/>
        </p:nvSpPr>
        <p:spPr>
          <a:xfrm>
            <a:off x="2268818" y="6315842"/>
            <a:ext cx="48213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endParaRPr lang="en-US" sz="4800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US" sz="4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Cut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endParaRPr lang="vi-VN" sz="4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xmlns="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782800" y="4120126"/>
            <a:ext cx="1279569" cy="11137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6055" y="6859226"/>
            <a:ext cx="1275183" cy="1136072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xmlns="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651313" y="4007427"/>
            <a:ext cx="1275183" cy="1136072"/>
          </a:xfrm>
          <a:prstGeom prst="rect">
            <a:avLst/>
          </a:prstGeom>
        </p:spPr>
      </p:pic>
      <p:pic>
        <p:nvPicPr>
          <p:cNvPr id="62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p:pic>
        <p:nvPicPr>
          <p:cNvPr id="3" name="Câu 2 Để đổi tên th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81113"/>
            <a:ext cx="487363" cy="487363"/>
          </a:xfrm>
          <a:prstGeom prst="rect">
            <a:avLst/>
          </a:prstGeom>
        </p:spPr>
      </p:pic>
      <p:pic>
        <p:nvPicPr>
          <p:cNvPr id="2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997984" y="459494"/>
            <a:ext cx="3832816" cy="215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numSld="99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81000" y="2552700"/>
            <a:ext cx="174879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 LỚP 3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9. THỰC HÀNH VỚI TỆP VÀ THƯ MỤC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MÁY TÍNH (</a:t>
            </a:r>
            <a:r>
              <a:rPr lang="en-US" altLang="en-US" sz="6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506" y="7124700"/>
            <a:ext cx="80010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HỒNG VÂN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GIẢNG DẠY: MÔN TIN 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4661593" y="247651"/>
            <a:ext cx="89648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172200" y="1450182"/>
            <a:ext cx="5715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0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976737" y="2274787"/>
            <a:ext cx="14645338" cy="5701337"/>
            <a:chOff x="0" y="0"/>
            <a:chExt cx="1314904" cy="7440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4904" cy="744078"/>
            </a:xfrm>
            <a:custGeom>
              <a:avLst/>
              <a:gdLst/>
              <a:ahLst/>
              <a:cxnLst/>
              <a:rect l="l" t="t" r="r" b="b"/>
              <a:pathLst>
                <a:path w="1314904" h="744078">
                  <a:moveTo>
                    <a:pt x="53912" y="0"/>
                  </a:moveTo>
                  <a:lnTo>
                    <a:pt x="1260991" y="0"/>
                  </a:lnTo>
                  <a:cubicBezTo>
                    <a:pt x="1275290" y="0"/>
                    <a:pt x="1289003" y="5680"/>
                    <a:pt x="1299113" y="15791"/>
                  </a:cubicBezTo>
                  <a:cubicBezTo>
                    <a:pt x="1309224" y="25901"/>
                    <a:pt x="1314904" y="39614"/>
                    <a:pt x="1314904" y="53912"/>
                  </a:cubicBezTo>
                  <a:lnTo>
                    <a:pt x="1314904" y="690166"/>
                  </a:lnTo>
                  <a:cubicBezTo>
                    <a:pt x="1314904" y="704464"/>
                    <a:pt x="1309224" y="718177"/>
                    <a:pt x="1299113" y="728288"/>
                  </a:cubicBezTo>
                  <a:cubicBezTo>
                    <a:pt x="1289003" y="738398"/>
                    <a:pt x="1275290" y="744078"/>
                    <a:pt x="1260991" y="744078"/>
                  </a:cubicBezTo>
                  <a:lnTo>
                    <a:pt x="53912" y="744078"/>
                  </a:lnTo>
                  <a:cubicBezTo>
                    <a:pt x="39614" y="744078"/>
                    <a:pt x="25901" y="738398"/>
                    <a:pt x="15791" y="728288"/>
                  </a:cubicBezTo>
                  <a:cubicBezTo>
                    <a:pt x="5680" y="718177"/>
                    <a:pt x="0" y="704464"/>
                    <a:pt x="0" y="690166"/>
                  </a:cubicBezTo>
                  <a:lnTo>
                    <a:pt x="0" y="53912"/>
                  </a:lnTo>
                  <a:cubicBezTo>
                    <a:pt x="0" y="39614"/>
                    <a:pt x="5680" y="25901"/>
                    <a:pt x="15791" y="15791"/>
                  </a:cubicBezTo>
                  <a:cubicBezTo>
                    <a:pt x="25901" y="5680"/>
                    <a:pt x="39614" y="0"/>
                    <a:pt x="53912" y="0"/>
                  </a:cubicBezTo>
                  <a:close/>
                </a:path>
              </a:pathLst>
            </a:custGeom>
            <a:solidFill>
              <a:srgbClr val="FFF7E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3217251" y="-762576"/>
            <a:ext cx="3138227" cy="14378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756161" y="8470699"/>
            <a:ext cx="4606412" cy="23032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1039562" y="2142380"/>
            <a:ext cx="2815449" cy="12899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6746502" y="3875318"/>
            <a:ext cx="2767858" cy="12681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71003" y="1270118"/>
            <a:ext cx="2396988" cy="90168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59571" y="7375300"/>
            <a:ext cx="3871529" cy="30901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7393" y="1270118"/>
            <a:ext cx="2396988" cy="901688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098808" y="3626283"/>
            <a:ext cx="12308522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361175" y="-675303"/>
            <a:ext cx="2947752" cy="13506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315463" y="8470699"/>
            <a:ext cx="4606412" cy="23032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-402881" y="7576696"/>
            <a:ext cx="3647916" cy="29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rcRect b="19090"/>
          <a:stretch>
            <a:fillRect/>
          </a:stretch>
        </p:blipFill>
        <p:spPr>
          <a:xfrm rot="-8418405">
            <a:off x="14585113" y="-1480101"/>
            <a:ext cx="5724906" cy="4081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774519">
            <a:off x="16361012" y="209392"/>
            <a:ext cx="1676451" cy="2008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0" y="974407"/>
            <a:ext cx="1352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i="1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04EABD24-007F-E5E4-6486-B5612BE05921}"/>
              </a:ext>
            </a:extLst>
          </p:cNvPr>
          <p:cNvSpPr/>
          <p:nvPr/>
        </p:nvSpPr>
        <p:spPr>
          <a:xfrm>
            <a:off x="4762" y="0"/>
            <a:ext cx="4651828" cy="966011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1/45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65275" y="59059"/>
            <a:ext cx="4022725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0" y="48664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1964B32-5BF9-4E0E-9673-B1797C218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82" b="92273" l="3390" r="97987">
                        <a14:foregroundMark x1="60911" y1="15909" x2="60911" y2="15909"/>
                        <a14:foregroundMark x1="28708" y1="52727" x2="28708" y2="52727"/>
                        <a14:foregroundMark x1="8051" y1="88636" x2="8051" y2="88636"/>
                        <a14:foregroundMark x1="3390" y1="88182" x2="3390" y2="88182"/>
                        <a14:foregroundMark x1="80508" y1="89091" x2="80508" y2="89091"/>
                        <a14:foregroundMark x1="91314" y1="85455" x2="91314" y2="85455"/>
                        <a14:foregroundMark x1="91843" y1="68182" x2="91843" y2="68182"/>
                        <a14:foregroundMark x1="98093" y1="92273" x2="98093" y2="92273"/>
                        <a14:foregroundMark x1="58051" y1="10909" x2="58051" y2="10909"/>
                        <a14:foregroundMark x1="57415" y1="8182" x2="57415" y2="8182"/>
                        <a14:foregroundMark x1="39831" y1="79545" x2="39831" y2="79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2857500"/>
            <a:ext cx="12892844" cy="3268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447330" y="7238115"/>
            <a:ext cx="17024882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thieu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447330" y="8315238"/>
            <a:ext cx="17024882" cy="77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pic>
        <p:nvPicPr>
          <p:cNvPr id="5" name="a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1651" y="310988"/>
            <a:ext cx="487363" cy="487363"/>
          </a:xfrm>
          <a:prstGeom prst="rect">
            <a:avLst/>
          </a:prstGeom>
        </p:spPr>
      </p:pic>
      <p:pic>
        <p:nvPicPr>
          <p:cNvPr id="6" name="b.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0659" y="266795"/>
            <a:ext cx="487363" cy="487363"/>
          </a:xfrm>
          <a:prstGeom prst="rect">
            <a:avLst/>
          </a:prstGeom>
        </p:spPr>
      </p:pic>
      <p:pic>
        <p:nvPicPr>
          <p:cNvPr id="8" name="c.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5339" y="3298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26180" y="0"/>
            <a:ext cx="12041375" cy="88311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6295" y="114300"/>
            <a:ext cx="11885526" cy="8716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-1626049" y="2324322"/>
            <a:ext cx="4153690" cy="19031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11263" y="2873705"/>
            <a:ext cx="3683801" cy="1687851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234" y="7263596"/>
            <a:ext cx="4591075" cy="300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238863" y="8033047"/>
            <a:ext cx="6000902" cy="22278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1760369" y="1709317"/>
            <a:ext cx="1352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4000" b="1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1760369" y="3159566"/>
            <a:ext cx="141203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tich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Truyen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thieu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B16C889-7D0B-0B38-9C7F-5D76E80E8F8F}"/>
              </a:ext>
            </a:extLst>
          </p:cNvPr>
          <p:cNvSpPr txBox="1"/>
          <p:nvPr/>
        </p:nvSpPr>
        <p:spPr>
          <a:xfrm>
            <a:off x="1713048" y="3931503"/>
            <a:ext cx="990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Xóa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 </a:t>
            </a:r>
            <a:r>
              <a:rPr lang="en-US" sz="4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9676062-D99D-1CCC-29F3-EF8F0FE22A04}"/>
              </a:ext>
            </a:extLst>
          </p:cNvPr>
          <p:cNvGrpSpPr/>
          <p:nvPr/>
        </p:nvGrpSpPr>
        <p:grpSpPr>
          <a:xfrm>
            <a:off x="1722013" y="539732"/>
            <a:ext cx="13614034" cy="1077218"/>
            <a:chOff x="3388116" y="1772454"/>
            <a:chExt cx="9778255" cy="1062717"/>
          </a:xfrm>
        </p:grpSpPr>
        <p:pic>
          <p:nvPicPr>
            <p:cNvPr id="12" name="Picture 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14800" y="1772796"/>
              <a:ext cx="9051571" cy="1050373"/>
            </a:xfrm>
            <a:prstGeom prst="rect">
              <a:avLst/>
            </a:prstGeom>
          </p:spPr>
        </p:pic>
        <p:sp>
          <p:nvSpPr>
            <p:cNvPr id="13" name="TextBox 8"/>
            <p:cNvSpPr txBox="1"/>
            <p:nvPr/>
          </p:nvSpPr>
          <p:spPr>
            <a:xfrm>
              <a:off x="3388116" y="1772454"/>
              <a:ext cx="9613145" cy="1062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371600">
                <a:defRPr/>
              </a:pP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(4 </a:t>
              </a:r>
              <a:r>
                <a:rPr lang="en-US" sz="6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6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1964B32-5BF9-4E0E-9673-B1797C218E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82" b="92273" l="3390" r="97987">
                        <a14:foregroundMark x1="60911" y1="15909" x2="60911" y2="15909"/>
                        <a14:foregroundMark x1="28708" y1="52727" x2="28708" y2="52727"/>
                        <a14:foregroundMark x1="8051" y1="88636" x2="8051" y2="88636"/>
                        <a14:foregroundMark x1="3390" y1="88182" x2="3390" y2="88182"/>
                        <a14:foregroundMark x1="80508" y1="89091" x2="80508" y2="89091"/>
                        <a14:foregroundMark x1="91314" y1="85455" x2="91314" y2="85455"/>
                        <a14:foregroundMark x1="91843" y1="68182" x2="91843" y2="68182"/>
                        <a14:foregroundMark x1="98093" y1="92273" x2="98093" y2="92273"/>
                        <a14:foregroundMark x1="58051" y1="10909" x2="58051" y2="10909"/>
                        <a14:foregroundMark x1="57415" y1="8182" x2="57415" y2="8182"/>
                        <a14:foregroundMark x1="39831" y1="79545" x2="39831" y2="79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4454" y="4844069"/>
            <a:ext cx="12892844" cy="32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5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444</Words>
  <Application>Microsoft Office PowerPoint</Application>
  <PresentationFormat>Custom</PresentationFormat>
  <Paragraphs>75</Paragraphs>
  <Slides>17</Slides>
  <Notes>3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iCiel Cadena</vt:lpstr>
      <vt:lpstr>宋体</vt:lpstr>
      <vt:lpstr>.VnCooperH</vt:lpstr>
      <vt:lpstr>等线</vt:lpstr>
      <vt:lpstr>Calibri</vt:lpstr>
      <vt:lpstr>Times New Roman</vt:lpstr>
      <vt:lpstr>微软雅黑</vt:lpstr>
      <vt:lpstr>Wingdings</vt:lpstr>
      <vt:lpstr>Paytone One</vt:lpstr>
      <vt:lpstr>Aptos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Modern Illustration Let's Play Bingo Game Presentation</dc:title>
  <dc:creator>DELL</dc:creator>
  <cp:lastModifiedBy>DELL</cp:lastModifiedBy>
  <cp:revision>61</cp:revision>
  <dcterms:created xsi:type="dcterms:W3CDTF">2006-08-16T00:00:00Z</dcterms:created>
  <dcterms:modified xsi:type="dcterms:W3CDTF">2025-02-11T23:20:56Z</dcterms:modified>
  <dc:identifier>DAFepxHb8H0</dc:identifier>
</cp:coreProperties>
</file>