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01" r:id="rId3"/>
    <p:sldId id="302" r:id="rId4"/>
    <p:sldId id="303" r:id="rId5"/>
    <p:sldId id="310" r:id="rId6"/>
    <p:sldId id="311" r:id="rId7"/>
    <p:sldId id="312" r:id="rId8"/>
    <p:sldId id="304" r:id="rId9"/>
    <p:sldId id="289" r:id="rId10"/>
    <p:sldId id="305" r:id="rId11"/>
    <p:sldId id="309" r:id="rId12"/>
    <p:sldId id="306" r:id="rId13"/>
    <p:sldId id="314" r:id="rId14"/>
    <p:sldId id="313" r:id="rId15"/>
    <p:sldId id="295" r:id="rId16"/>
    <p:sldId id="296" r:id="rId17"/>
    <p:sldId id="315" r:id="rId18"/>
    <p:sldId id="278" r:id="rId19"/>
    <p:sldId id="300" r:id="rId20"/>
  </p:sldIdLst>
  <p:sldSz cx="18288000" cy="10287000"/>
  <p:notesSz cx="6858000" cy="9144000"/>
  <p:embeddedFontLst>
    <p:embeddedFont>
      <p:font typeface=".VnCooperH" panose="020B7200000000000000" pitchFamily="34" charset="0"/>
      <p:regular r:id="rId22"/>
    </p:embeddedFont>
    <p:embeddedFont>
      <p:font typeface="Paytone On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78495D-983F-4DDB-B65A-7001AF30C938}">
          <p14:sldIdLst>
            <p14:sldId id="301"/>
            <p14:sldId id="302"/>
            <p14:sldId id="303"/>
            <p14:sldId id="310"/>
            <p14:sldId id="311"/>
            <p14:sldId id="312"/>
            <p14:sldId id="304"/>
            <p14:sldId id="289"/>
            <p14:sldId id="305"/>
            <p14:sldId id="309"/>
            <p14:sldId id="306"/>
            <p14:sldId id="314"/>
            <p14:sldId id="313"/>
            <p14:sldId id="295"/>
            <p14:sldId id="296"/>
            <p14:sldId id="315"/>
            <p14:sldId id="278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7" d="100"/>
          <a:sy n="57" d="100"/>
        </p:scale>
        <p:origin x="590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2EB10-E667-4384-A153-37808A096719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371DC-49DD-4ADD-BB11-DE514FFFC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7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213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42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58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142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5" Type="http://schemas.openxmlformats.org/officeDocument/2006/relationships/image" Target="../media/image8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0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3" Type="http://schemas.microsoft.com/office/2007/relationships/media" Target="../media/media11.m4a"/><Relationship Id="rId7" Type="http://schemas.openxmlformats.org/officeDocument/2006/relationships/image" Target="../media/image33.png"/><Relationship Id="rId12" Type="http://schemas.openxmlformats.org/officeDocument/2006/relationships/image" Target="../media/image2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svg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12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50.sv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1" Type="http://schemas.microsoft.com/office/2007/relationships/media" Target="../media/media3.mp3"/><Relationship Id="rId6" Type="http://schemas.openxmlformats.org/officeDocument/2006/relationships/audio" Target="../media/media12.m4a"/><Relationship Id="rId11" Type="http://schemas.openxmlformats.org/officeDocument/2006/relationships/image" Target="../media/image15.png"/><Relationship Id="rId5" Type="http://schemas.microsoft.com/office/2007/relationships/media" Target="../media/media12.m4a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50.svg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13.m4a"/><Relationship Id="rId11" Type="http://schemas.openxmlformats.org/officeDocument/2006/relationships/image" Target="../media/image15.png"/><Relationship Id="rId5" Type="http://schemas.microsoft.com/office/2007/relationships/media" Target="../media/media13.m4a"/><Relationship Id="rId15" Type="http://schemas.openxmlformats.org/officeDocument/2006/relationships/image" Target="../media/image43.png"/><Relationship Id="rId10" Type="http://schemas.openxmlformats.org/officeDocument/2006/relationships/image" Target="../media/image12.png"/><Relationship Id="rId19" Type="http://schemas.microsoft.com/office/2007/relationships/hdphoto" Target="../media/hdphoto3.wdp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svg"/><Relationship Id="rId7" Type="http://schemas.openxmlformats.org/officeDocument/2006/relationships/image" Target="../media/image47.png"/><Relationship Id="rId12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10.svg"/><Relationship Id="rId10" Type="http://schemas.openxmlformats.org/officeDocument/2006/relationships/image" Target="../media/image36.svg"/><Relationship Id="rId4" Type="http://schemas.openxmlformats.org/officeDocument/2006/relationships/image" Target="../media/image38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26.png"/><Relationship Id="rId4" Type="http://schemas.openxmlformats.org/officeDocument/2006/relationships/image" Target="../media/image52.png"/><Relationship Id="rId9" Type="http://schemas.openxmlformats.org/officeDocument/2006/relationships/image" Target="../media/image8.sv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7" Type="http://schemas.microsoft.com/office/2007/relationships/media" Target="../media/media6.mp4"/><Relationship Id="rId12" Type="http://schemas.openxmlformats.org/officeDocument/2006/relationships/image" Target="../media/image14.png"/><Relationship Id="rId17" Type="http://schemas.openxmlformats.org/officeDocument/2006/relationships/image" Target="../media/image340.sv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20" Type="http://schemas.microsoft.com/office/2007/relationships/hdphoto" Target="../media/hdphoto2.wdp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image" Target="../media/image13.png"/><Relationship Id="rId5" Type="http://schemas.microsoft.com/office/2007/relationships/media" Target="../media/media5.m4a"/><Relationship Id="rId15" Type="http://schemas.openxmlformats.org/officeDocument/2006/relationships/image" Target="../media/image320.sv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9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audio" Target="../media/media3.mp3"/><Relationship Id="rId16" Type="http://schemas.openxmlformats.org/officeDocument/2006/relationships/image" Target="../media/image340.svg"/><Relationship Id="rId1" Type="http://schemas.microsoft.com/office/2007/relationships/media" Target="../media/media3.mp3"/><Relationship Id="rId6" Type="http://schemas.openxmlformats.org/officeDocument/2006/relationships/audio" Target="../media/media7.m4a"/><Relationship Id="rId11" Type="http://schemas.openxmlformats.org/officeDocument/2006/relationships/image" Target="../media/image19.png"/><Relationship Id="rId5" Type="http://schemas.microsoft.com/office/2007/relationships/media" Target="../media/media7.m4a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9.png"/><Relationship Id="rId18" Type="http://schemas.openxmlformats.org/officeDocument/2006/relationships/image" Target="../media/image340.svg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21.png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image" Target="../media/image320.sv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8.m4a"/><Relationship Id="rId11" Type="http://schemas.openxmlformats.org/officeDocument/2006/relationships/image" Target="../media/image20.png"/><Relationship Id="rId5" Type="http://schemas.microsoft.com/office/2007/relationships/media" Target="../media/media8.m4a"/><Relationship Id="rId15" Type="http://schemas.openxmlformats.org/officeDocument/2006/relationships/image" Target="../media/image15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0.sv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.sv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microsoft.com/office/2007/relationships/media" Target="../media/media10.m4a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svg"/><Relationship Id="rId4" Type="http://schemas.openxmlformats.org/officeDocument/2006/relationships/audio" Target="../media/media10.m4a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for HOANG NGOC HUONG\ANH NEN\nen chu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622" y="188972"/>
            <a:ext cx="17909175" cy="99538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3964782" y="521497"/>
            <a:ext cx="120872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2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en-US" sz="42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QUẬN HỒNG BÀNG</a:t>
            </a:r>
            <a:endParaRPr lang="en-US" sz="4200" b="1" dirty="0">
              <a:ln>
                <a:solidFill>
                  <a:schemeClr val="accent1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2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4649661" y="6097763"/>
            <a:ext cx="978877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4A</a:t>
            </a:r>
          </a:p>
          <a:p>
            <a:pPr algn="ctr"/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2906736"/>
            <a:ext cx="1432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CHÀO MỪNG CÁC THẦY CÔ GIÁO VỀ DỰ GIỜ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848600" y="1906492"/>
            <a:ext cx="411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43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26180" y="0"/>
            <a:ext cx="12041375" cy="8831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6295" y="114300"/>
            <a:ext cx="11885526" cy="87168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9676062-D99D-1CCC-29F3-EF8F0FE22A04}"/>
              </a:ext>
            </a:extLst>
          </p:cNvPr>
          <p:cNvGrpSpPr/>
          <p:nvPr/>
        </p:nvGrpSpPr>
        <p:grpSpPr>
          <a:xfrm>
            <a:off x="2743200" y="358347"/>
            <a:ext cx="13553669" cy="1094224"/>
            <a:chOff x="3431473" y="1743675"/>
            <a:chExt cx="9734898" cy="107949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14800" y="1772796"/>
              <a:ext cx="9051571" cy="105037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3431473" y="1743675"/>
              <a:ext cx="9613145" cy="106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371600">
                <a:defRPr/>
              </a:pP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26049" y="2324322"/>
            <a:ext cx="4153690" cy="1903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11263" y="2873705"/>
            <a:ext cx="3683801" cy="16878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B16C889-7D0B-0B38-9C7F-5D76E80E8F8F}"/>
              </a:ext>
            </a:extLst>
          </p:cNvPr>
          <p:cNvSpPr txBox="1"/>
          <p:nvPr/>
        </p:nvSpPr>
        <p:spPr>
          <a:xfrm>
            <a:off x="1164246" y="1566869"/>
            <a:ext cx="11945637" cy="1752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800" b="1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E311A33-A7BC-DE41-20E2-6FC68013C20E}"/>
              </a:ext>
            </a:extLst>
          </p:cNvPr>
          <p:cNvGrpSpPr/>
          <p:nvPr/>
        </p:nvGrpSpPr>
        <p:grpSpPr>
          <a:xfrm>
            <a:off x="1752600" y="3640935"/>
            <a:ext cx="12332168" cy="6539857"/>
            <a:chOff x="3223294" y="3227298"/>
            <a:chExt cx="12122780" cy="5945370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3FC445A2-1C92-F20C-D49C-CD417F03E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8267"/>
            <a:stretch/>
          </p:blipFill>
          <p:spPr>
            <a:xfrm>
              <a:off x="3223294" y="3227298"/>
              <a:ext cx="12122780" cy="533255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AF3FDAE-F290-1C07-94F0-6691C377A575}"/>
                </a:ext>
              </a:extLst>
            </p:cNvPr>
            <p:cNvSpPr txBox="1"/>
            <p:nvPr/>
          </p:nvSpPr>
          <p:spPr>
            <a:xfrm>
              <a:off x="4724399" y="8587893"/>
              <a:ext cx="9120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42.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Soạn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508" y="7441894"/>
            <a:ext cx="4241828" cy="27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85902" y="8744343"/>
            <a:ext cx="4106986" cy="1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5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b="19090"/>
          <a:stretch>
            <a:fillRect/>
          </a:stretch>
        </p:blipFill>
        <p:spPr>
          <a:xfrm rot="-8418405">
            <a:off x="14585113" y="-1480101"/>
            <a:ext cx="5724906" cy="40819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774519">
            <a:off x="16361012" y="209392"/>
            <a:ext cx="1676451" cy="2008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16C889-7D0B-0B38-9C7F-5D76E80E8F8F}"/>
              </a:ext>
            </a:extLst>
          </p:cNvPr>
          <p:cNvSpPr txBox="1"/>
          <p:nvPr/>
        </p:nvSpPr>
        <p:spPr>
          <a:xfrm>
            <a:off x="805993" y="2252802"/>
            <a:ext cx="135958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/>
              <a:t>Lưu tệp văn bản vào thư mục của em với tên phù </a:t>
            </a:r>
            <a:r>
              <a:rPr lang="vi-VN" sz="4000" b="1" dirty="0" smtClean="0"/>
              <a:t>hợp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b="1" i="1" dirty="0"/>
          </a:p>
        </p:txBody>
      </p:sp>
      <p:sp>
        <p:nvSpPr>
          <p:cNvPr id="10" name="Arrow: Pentagon 9">
            <a:extLst>
              <a:ext uri="{FF2B5EF4-FFF2-40B4-BE49-F238E27FC236}">
                <a16:creationId xmlns="" xmlns:a16="http://schemas.microsoft.com/office/drawing/2014/main" id="{04EABD24-007F-E5E4-6486-B5612BE05921}"/>
              </a:ext>
            </a:extLst>
          </p:cNvPr>
          <p:cNvSpPr/>
          <p:nvPr/>
        </p:nvSpPr>
        <p:spPr>
          <a:xfrm>
            <a:off x="533774" y="910492"/>
            <a:ext cx="4651828" cy="96601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 2 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01800" y="424002"/>
            <a:ext cx="4022725" cy="3657600"/>
          </a:xfrm>
          <a:prstGeom prst="rect">
            <a:avLst/>
          </a:prstGeom>
        </p:spPr>
      </p:pic>
      <p:pic>
        <p:nvPicPr>
          <p:cNvPr id="2" name="Lưu tệp văn bản vào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2482" y="851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746502" y="3875318"/>
            <a:ext cx="2767858" cy="12681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039562" y="2142380"/>
            <a:ext cx="2815449" cy="128998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217251" y="-762576"/>
            <a:ext cx="3138227" cy="1437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756161" y="8891777"/>
            <a:ext cx="4606412" cy="23032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571" y="7796378"/>
            <a:ext cx="3871529" cy="309018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61175" y="-675303"/>
            <a:ext cx="2947752" cy="13506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15463" y="8891777"/>
            <a:ext cx="4606412" cy="23032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402881" y="7997774"/>
            <a:ext cx="3647916" cy="291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D7D3C9-8F9A-46C4-9D5E-30BBEE96E316}"/>
              </a:ext>
            </a:extLst>
          </p:cNvPr>
          <p:cNvSpPr txBox="1"/>
          <p:nvPr/>
        </p:nvSpPr>
        <p:spPr>
          <a:xfrm>
            <a:off x="3249517" y="794768"/>
            <a:ext cx="9940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162A602F-775E-01EC-360F-76805157D290}"/>
              </a:ext>
            </a:extLst>
          </p:cNvPr>
          <p:cNvSpPr/>
          <p:nvPr/>
        </p:nvSpPr>
        <p:spPr>
          <a:xfrm>
            <a:off x="1775887" y="2764129"/>
            <a:ext cx="7444313" cy="3776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</a:rPr>
              <a:t>Lưu tệp văn bản vào thư mục của em với tên phù hợp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b="1" i="1" dirty="0">
              <a:solidFill>
                <a:schemeClr val="tx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04" y="2253092"/>
            <a:ext cx="5976894" cy="39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5204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41724" y="2898999"/>
            <a:ext cx="9020803" cy="327782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Ử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À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I</a:t>
            </a:r>
          </a:p>
          <a:p>
            <a:pPr algn="ctr"/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FF"/>
                </a:solidFill>
              </a:rPr>
              <a:t>Ọ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</a:rPr>
              <a:t>C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</a:rPr>
              <a:t>I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CC"/>
                </a:solidFill>
              </a:rPr>
              <a:t>N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Ớ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 </a:t>
            </a:r>
            <a:r>
              <a:rPr lang="en-US" sz="10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4</a:t>
            </a:r>
            <a:endParaRPr lang="en-US" sz="10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Luật chơi như sau T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9486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76200" y="73594"/>
            <a:ext cx="14431963" cy="29897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</a:pPr>
            <a:r>
              <a:rPr lang="vi-VN" sz="46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6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6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6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938579" y="4280058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lnSpc>
                <a:spcPct val="150000"/>
              </a:lnSpc>
            </a:pP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</a:rPr>
              <a:t>Cần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xóa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lỗi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sai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chỉnh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sửa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lại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856129" y="4173199"/>
            <a:ext cx="81534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</a:rPr>
              <a:t>Không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cần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gì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cả</a:t>
            </a: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838200" y="7124700"/>
            <a:ext cx="797242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endParaRPr lang="en-US" sz="480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lnSpc>
                <a:spcPct val="150000"/>
              </a:lnSpc>
            </a:pPr>
            <a:r>
              <a:rPr lang="en-US" sz="48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>
                <a:solidFill>
                  <a:schemeClr val="tx1"/>
                </a:solidFill>
              </a:rPr>
              <a:t>Chỉ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cần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xóa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đoạn</a:t>
            </a:r>
            <a:endParaRPr lang="en-US" sz="4800" dirty="0" smtClean="0">
              <a:solidFill>
                <a:schemeClr val="tx1"/>
              </a:solidFill>
            </a:endParaRPr>
          </a:p>
          <a:p>
            <a:pPr defTabSz="1371600">
              <a:lnSpc>
                <a:spcPct val="150000"/>
              </a:lnSpc>
            </a:pP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văn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bản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đó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rồi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gõ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lại</a:t>
            </a:r>
            <a:endParaRPr lang="en-US" sz="4800" dirty="0">
              <a:solidFill>
                <a:schemeClr val="tx1"/>
              </a:solidFill>
            </a:endParaRPr>
          </a:p>
          <a:p>
            <a:pPr algn="ctr" defTabSz="1371600">
              <a:lnSpc>
                <a:spcPct val="150000"/>
              </a:lnSpc>
            </a:pPr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64324" y="4720713"/>
            <a:ext cx="1279569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96765" y="7821483"/>
            <a:ext cx="1275183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92181" y="4571003"/>
            <a:ext cx="1275183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8" name="Câu 1 Sau khi gõ x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837" y="9486900"/>
            <a:ext cx="487363" cy="487363"/>
          </a:xfrm>
          <a:prstGeom prst="rect">
            <a:avLst/>
          </a:prstGeom>
        </p:spPr>
      </p:pic>
      <p:pic>
        <p:nvPicPr>
          <p:cNvPr id="9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30401" y="114300"/>
            <a:ext cx="3626984" cy="294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32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9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654695" y="67729"/>
            <a:ext cx="12827375" cy="24135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8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 là biểu tượng lưu tệp</a:t>
            </a:r>
            <a:r>
              <a:rPr lang="vi-VN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2185985" y="4229100"/>
            <a:ext cx="641465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</a:t>
            </a:r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2185985" y="6681351"/>
            <a:ext cx="6414655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0644185" y="4229100"/>
            <a:ext cx="5798128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8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00832" y="4669754"/>
            <a:ext cx="1279569" cy="111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167128" y="4636075"/>
            <a:ext cx="1275183" cy="113607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05218" y="7110840"/>
            <a:ext cx="1275183" cy="113607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77" y="4803378"/>
            <a:ext cx="2508995" cy="96876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471" y="4669754"/>
            <a:ext cx="1752600" cy="114300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5" y="6973934"/>
            <a:ext cx="2205976" cy="1049920"/>
          </a:xfrm>
          <a:prstGeom prst="rect">
            <a:avLst/>
          </a:prstGeom>
        </p:spPr>
      </p:pic>
      <p:pic>
        <p:nvPicPr>
          <p:cNvPr id="8" name="Câu 2 Đâu là biểu t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8953500"/>
            <a:ext cx="487363" cy="487363"/>
          </a:xfrm>
          <a:prstGeom prst="rect">
            <a:avLst/>
          </a:prstGeom>
        </p:spPr>
      </p:pic>
      <p:pic>
        <p:nvPicPr>
          <p:cNvPr id="9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908741" y="38100"/>
            <a:ext cx="4343400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90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59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433386" y="6980056"/>
            <a:ext cx="9414765" cy="34952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27641" y="796163"/>
            <a:ext cx="13232719" cy="137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96"/>
              </a:lnSpc>
            </a:pPr>
            <a:r>
              <a:rPr lang="en-US" sz="6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905000" y="1222018"/>
            <a:ext cx="4153690" cy="1903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64350" y="936002"/>
            <a:ext cx="3683801" cy="16878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96739" y="-557553"/>
            <a:ext cx="3129440" cy="14338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009602" y="38264"/>
            <a:ext cx="2819856" cy="12920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084320" y="7281098"/>
            <a:ext cx="7592243" cy="32456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71706CB-0BED-D123-8C93-6DF0220C4433}"/>
              </a:ext>
            </a:extLst>
          </p:cNvPr>
          <p:cNvGrpSpPr/>
          <p:nvPr/>
        </p:nvGrpSpPr>
        <p:grpSpPr>
          <a:xfrm>
            <a:off x="762000" y="2882391"/>
            <a:ext cx="7982911" cy="5668850"/>
            <a:chOff x="762000" y="2882391"/>
            <a:chExt cx="7982911" cy="566885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62000" y="2882391"/>
              <a:ext cx="7982911" cy="56688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31945C6-D98A-A249-24AD-6DD424A32D0A}"/>
                </a:ext>
              </a:extLst>
            </p:cNvPr>
            <p:cNvSpPr txBox="1"/>
            <p:nvPr/>
          </p:nvSpPr>
          <p:spPr>
            <a:xfrm>
              <a:off x="1302135" y="3609515"/>
              <a:ext cx="6902640" cy="367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nay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F0F07C4-7DBD-0D54-6297-81428F51755B}"/>
              </a:ext>
            </a:extLst>
          </p:cNvPr>
          <p:cNvGrpSpPr/>
          <p:nvPr/>
        </p:nvGrpSpPr>
        <p:grpSpPr>
          <a:xfrm>
            <a:off x="9678918" y="2882391"/>
            <a:ext cx="7982911" cy="5668850"/>
            <a:chOff x="9678918" y="2882391"/>
            <a:chExt cx="7982911" cy="5668850"/>
          </a:xfrm>
        </p:grpSpPr>
        <p:pic>
          <p:nvPicPr>
            <p:cNvPr id="15" name="Picture 4">
              <a:extLst>
                <a:ext uri="{FF2B5EF4-FFF2-40B4-BE49-F238E27FC236}">
                  <a16:creationId xmlns="" xmlns:a16="http://schemas.microsoft.com/office/drawing/2014/main" id="{58AC4598-E10E-DBDD-BA9C-25B47BC92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678918" y="2882391"/>
              <a:ext cx="7982911" cy="56688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995698A-9946-69A7-A5AE-4938A0903542}"/>
                </a:ext>
              </a:extLst>
            </p:cNvPr>
            <p:cNvSpPr txBox="1"/>
            <p:nvPr/>
          </p:nvSpPr>
          <p:spPr>
            <a:xfrm>
              <a:off x="10395286" y="4532844"/>
              <a:ext cx="690264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Đọc và chuẩn bị trước</a:t>
              </a:r>
              <a:r>
                <a:rPr lang="vi-VN" sz="4000" b="1" i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4000" b="1" i="1">
                  <a:latin typeface="Arial" panose="020B0604020202020204" pitchFamily="34" charset="0"/>
                  <a:cs typeface="Arial" panose="020B0604020202020204" pitchFamily="34" charset="0"/>
                </a:rPr>
                <a:t>Bài 11: Chỉnh sửa văn bản</a:t>
              </a:r>
              <a:endParaRPr lang="en-US" sz="4000" b="1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828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3AD89400-9C60-4A55-D8B6-B4ACE8134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929" y="2095500"/>
            <a:ext cx="15332448" cy="54844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365796" y="8435534"/>
            <a:ext cx="5037995" cy="2367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92359" y="7713208"/>
            <a:ext cx="3871529" cy="30901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60693" y="7059792"/>
            <a:ext cx="10031125" cy="372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189225" y="2228711"/>
            <a:ext cx="2815449" cy="12899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37164" y="2454605"/>
            <a:ext cx="2644272" cy="1211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523674" y="-426801"/>
            <a:ext cx="3129440" cy="14338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905528" y="361048"/>
            <a:ext cx="2819856" cy="12920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77776" y="3060384"/>
            <a:ext cx="1533244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17289104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788"/>
            <a:ext cx="18288000" cy="87085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048983"/>
            <a:ext cx="7135793" cy="323801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6" y="806642"/>
            <a:ext cx="2262851" cy="282856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68" y="2371901"/>
            <a:ext cx="1174095" cy="1174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425" y="3071380"/>
            <a:ext cx="16241151" cy="55966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56" y="4960417"/>
            <a:ext cx="6355253" cy="6355253"/>
          </a:xfrm>
          <a:prstGeom prst="rect">
            <a:avLst/>
          </a:prstGeom>
        </p:spPr>
      </p:pic>
      <p:pic>
        <p:nvPicPr>
          <p:cNvPr id="3" name="ukulele-fun-whimsical-creativity-2711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501" y="96879"/>
            <a:ext cx="985699" cy="9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7620"/>
            <a:ext cx="18135600" cy="10216388"/>
          </a:xfrm>
          <a:prstGeom prst="rect">
            <a:avLst/>
          </a:prstGeom>
        </p:spPr>
      </p:pic>
      <p:sp>
        <p:nvSpPr>
          <p:cNvPr id="3" name="Google Shape;93;p13"/>
          <p:cNvSpPr txBox="1"/>
          <p:nvPr/>
        </p:nvSpPr>
        <p:spPr>
          <a:xfrm>
            <a:off x="3313527" y="3086100"/>
            <a:ext cx="11813345" cy="395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003"/>
              </a:lnSpc>
            </a:pP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Ai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nhanh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h¬n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</a:p>
          <a:p>
            <a:pPr algn="ctr">
              <a:lnSpc>
                <a:spcPct val="119003"/>
              </a:lnSpc>
            </a:pP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häc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sinh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líp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 </a:t>
            </a:r>
            <a:endParaRPr lang="en-US" sz="7200" b="1" dirty="0">
              <a:solidFill>
                <a:srgbClr val="FF0000"/>
              </a:solidFill>
              <a:latin typeface=".VnCooperH" panose="020B7200000000000000" pitchFamily="34" charset="0"/>
            </a:endParaRPr>
          </a:p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rgbClr val="FF0000"/>
              </a:solidFill>
              <a:latin typeface="Paytone One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4381500"/>
            <a:ext cx="838200" cy="1040526"/>
          </a:xfrm>
          <a:prstGeom prst="rect">
            <a:avLst/>
          </a:prstGeom>
        </p:spPr>
      </p:pic>
      <p:pic>
        <p:nvPicPr>
          <p:cNvPr id="4" name="Luật chơi như sau T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9563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1"/>
          <p:cNvGrpSpPr/>
          <p:nvPr/>
        </p:nvGrpSpPr>
        <p:grpSpPr>
          <a:xfrm>
            <a:off x="371565" y="2138367"/>
            <a:ext cx="17544871" cy="7774686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228599" y="2138366"/>
            <a:ext cx="17891619" cy="7774686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3657600" y="367778"/>
            <a:ext cx="105703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/>
            <a:r>
              <a:rPr lang="vi-VN" sz="5400" b="1" noProof="1">
                <a:solidFill>
                  <a:srgbClr val="FF0000"/>
                </a:solidFill>
                <a:cs typeface="Arial" panose="020B0604020202020204" pitchFamily="34" charset="0"/>
              </a:rPr>
              <a:t>Câu </a:t>
            </a:r>
            <a:r>
              <a:rPr lang="en-US" sz="54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5400" b="1" noProof="1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1371600"/>
            <a:r>
              <a:rPr lang="en-US" sz="5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422" y="66747"/>
            <a:ext cx="3779543" cy="34977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2121454" y="4424774"/>
            <a:ext cx="44958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558338" y="4344261"/>
            <a:ext cx="41910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2133601" y="6883879"/>
            <a:ext cx="43434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62800" y="4795543"/>
            <a:ext cx="1279569" cy="11137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81115" y="7280365"/>
            <a:ext cx="1275183" cy="1136072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977938" y="4822879"/>
            <a:ext cx="1275183" cy="1136072"/>
          </a:xfrm>
          <a:prstGeom prst="rect">
            <a:avLst/>
          </a:prstGeom>
        </p:spPr>
      </p:pic>
      <p:pic>
        <p:nvPicPr>
          <p:cNvPr id="30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5C660AB-C494-5B03-89C7-0FF1C71D0AB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t="20191" r="60049" b="10051"/>
          <a:stretch/>
        </p:blipFill>
        <p:spPr>
          <a:xfrm>
            <a:off x="3830483" y="4704108"/>
            <a:ext cx="1620068" cy="146510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8BCC04F-E726-0F83-A04A-EA0E07FB590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17362" r="86942" b="12879"/>
          <a:stretch/>
        </p:blipFill>
        <p:spPr>
          <a:xfrm>
            <a:off x="3559320" y="7148852"/>
            <a:ext cx="1620068" cy="14651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991806F-E300-4BD1-F22A-F1A960373F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8" t="13712" r="5316" b="16529"/>
          <a:stretch/>
        </p:blipFill>
        <p:spPr>
          <a:xfrm>
            <a:off x="10843804" y="4549363"/>
            <a:ext cx="1620068" cy="1465106"/>
          </a:xfrm>
          <a:prstGeom prst="rect">
            <a:avLst/>
          </a:prstGeom>
        </p:spPr>
      </p:pic>
      <p:pic>
        <p:nvPicPr>
          <p:cNvPr id="2" name="Câu 1 Đâu là biểu t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895" y="-550337"/>
            <a:ext cx="487363" cy="487363"/>
          </a:xfrm>
          <a:prstGeom prst="rect">
            <a:avLst/>
          </a:prstGeom>
        </p:spPr>
      </p:pic>
      <p:pic>
        <p:nvPicPr>
          <p:cNvPr id="3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401800" y="52794"/>
            <a:ext cx="3718419" cy="21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63" name="Google Shape;463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795937" y="6883879"/>
            <a:ext cx="1969395" cy="262626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838200" y="1113522"/>
            <a:ext cx="16916400" cy="1755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54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  <a:r>
              <a:rPr lang="vi-VN" sz="5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5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5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0016949" y="4361388"/>
            <a:ext cx="44958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Enter</a:t>
            </a: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2133600" y="4361388"/>
            <a:ext cx="501322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Shift</a:t>
            </a:r>
          </a:p>
          <a:p>
            <a:pPr defTabSz="1371600"/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2133600" y="6883879"/>
            <a:ext cx="48213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Delete</a:t>
            </a:r>
          </a:p>
          <a:p>
            <a:pPr defTabSz="1371600"/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59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910906" y="4676998"/>
            <a:ext cx="1279569" cy="11137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1115" y="7280365"/>
            <a:ext cx="1275183" cy="1136072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1116" y="4825997"/>
            <a:ext cx="1275183" cy="1136072"/>
          </a:xfrm>
          <a:prstGeom prst="rect">
            <a:avLst/>
          </a:prstGeom>
        </p:spPr>
      </p:pic>
      <p:pic>
        <p:nvPicPr>
          <p:cNvPr id="62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2" name="Câu 2 Khi muốn xuố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0618" y="27472"/>
            <a:ext cx="487363" cy="487363"/>
          </a:xfrm>
          <a:prstGeom prst="rect">
            <a:avLst/>
          </a:prstGeom>
        </p:spPr>
      </p:pic>
      <p:pic>
        <p:nvPicPr>
          <p:cNvPr id="3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25600" y="450984"/>
            <a:ext cx="3542603" cy="21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49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7043276">
            <a:off x="15554240" y="7492501"/>
            <a:ext cx="2803513" cy="151103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609600" y="1118229"/>
            <a:ext cx="12649200" cy="22580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48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800" b="1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7917872" y="4181772"/>
            <a:ext cx="9760528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Backspace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990600" y="4170801"/>
            <a:ext cx="5936672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Đáp án sai 2">
            <a:extLst>
              <a:ext uri="{FF2B5EF4-FFF2-40B4-BE49-F238E27FC236}">
                <a16:creationId xmlns=""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968395" y="6682455"/>
            <a:ext cx="593667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Backspace</a:t>
            </a: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3544" y="-374137"/>
            <a:ext cx="731045" cy="731045"/>
          </a:xfrm>
          <a:prstGeom prst="rect">
            <a:avLst/>
          </a:prstGeom>
        </p:spPr>
      </p:pic>
      <p:pic>
        <p:nvPicPr>
          <p:cNvPr id="50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78134" y="4535299"/>
            <a:ext cx="1279569" cy="11137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410200" y="7145283"/>
            <a:ext cx="1275183" cy="1136072"/>
          </a:xfrm>
          <a:prstGeom prst="rect">
            <a:avLst/>
          </a:prstGeom>
        </p:spPr>
      </p:pic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497993" y="4580375"/>
            <a:ext cx="1275183" cy="1136072"/>
          </a:xfrm>
          <a:prstGeom prst="rect">
            <a:avLst/>
          </a:prstGeom>
        </p:spPr>
      </p:pic>
      <p:pic>
        <p:nvPicPr>
          <p:cNvPr id="53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3838" y="-374137"/>
            <a:ext cx="731045" cy="731045"/>
          </a:xfrm>
          <a:prstGeom prst="rect">
            <a:avLst/>
          </a:prstGeom>
        </p:spPr>
      </p:pic>
      <p:pic>
        <p:nvPicPr>
          <p:cNvPr id="3" name="Câu 3 Có thể xóa kí 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88" y="-316800"/>
            <a:ext cx="723087" cy="723087"/>
          </a:xfrm>
          <a:prstGeom prst="rect">
            <a:avLst/>
          </a:prstGeom>
        </p:spPr>
      </p:pic>
      <p:pic>
        <p:nvPicPr>
          <p:cNvPr id="2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977684" y="499197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3" grpId="0" animBg="1"/>
      <p:bldP spid="43" grpId="1" animBg="1"/>
      <p:bldP spid="45" grpId="0" animBg="1"/>
      <p:bldP spid="45" grpId="1" animBg="1"/>
      <p:bldP spid="48" grpId="0" animBg="1"/>
      <p:bldP spid="4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81000" y="2552700"/>
            <a:ext cx="174879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4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10. PHẦN MỀM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SOẠN THẢO VĂN BẢN(</a:t>
            </a:r>
            <a:r>
              <a:rPr lang="en-US" altLang="en-US" sz="6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3506" y="7124700"/>
            <a:ext cx="8001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HỒNG VÂN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 DẠY: MÔN TIN 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4661593" y="247651"/>
            <a:ext cx="89648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HỒNG BÀNG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72200" y="1450182"/>
            <a:ext cx="571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976737" y="2274787"/>
            <a:ext cx="14645338" cy="5701337"/>
            <a:chOff x="0" y="0"/>
            <a:chExt cx="1314904" cy="7440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14904" cy="744078"/>
            </a:xfrm>
            <a:custGeom>
              <a:avLst/>
              <a:gdLst/>
              <a:ahLst/>
              <a:cxnLst/>
              <a:rect l="l" t="t" r="r" b="b"/>
              <a:pathLst>
                <a:path w="1314904" h="744078">
                  <a:moveTo>
                    <a:pt x="53912" y="0"/>
                  </a:moveTo>
                  <a:lnTo>
                    <a:pt x="1260991" y="0"/>
                  </a:lnTo>
                  <a:cubicBezTo>
                    <a:pt x="1275290" y="0"/>
                    <a:pt x="1289003" y="5680"/>
                    <a:pt x="1299113" y="15791"/>
                  </a:cubicBezTo>
                  <a:cubicBezTo>
                    <a:pt x="1309224" y="25901"/>
                    <a:pt x="1314904" y="39614"/>
                    <a:pt x="1314904" y="53912"/>
                  </a:cubicBezTo>
                  <a:lnTo>
                    <a:pt x="1314904" y="690166"/>
                  </a:lnTo>
                  <a:cubicBezTo>
                    <a:pt x="1314904" y="704464"/>
                    <a:pt x="1309224" y="718177"/>
                    <a:pt x="1299113" y="728288"/>
                  </a:cubicBezTo>
                  <a:cubicBezTo>
                    <a:pt x="1289003" y="738398"/>
                    <a:pt x="1275290" y="744078"/>
                    <a:pt x="1260991" y="744078"/>
                  </a:cubicBezTo>
                  <a:lnTo>
                    <a:pt x="53912" y="744078"/>
                  </a:lnTo>
                  <a:cubicBezTo>
                    <a:pt x="39614" y="744078"/>
                    <a:pt x="25901" y="738398"/>
                    <a:pt x="15791" y="728288"/>
                  </a:cubicBezTo>
                  <a:cubicBezTo>
                    <a:pt x="5680" y="718177"/>
                    <a:pt x="0" y="704464"/>
                    <a:pt x="0" y="690166"/>
                  </a:cubicBezTo>
                  <a:lnTo>
                    <a:pt x="0" y="53912"/>
                  </a:lnTo>
                  <a:cubicBezTo>
                    <a:pt x="0" y="39614"/>
                    <a:pt x="5680" y="25901"/>
                    <a:pt x="15791" y="15791"/>
                  </a:cubicBezTo>
                  <a:cubicBezTo>
                    <a:pt x="25901" y="5680"/>
                    <a:pt x="39614" y="0"/>
                    <a:pt x="53912" y="0"/>
                  </a:cubicBezTo>
                  <a:close/>
                </a:path>
              </a:pathLst>
            </a:custGeom>
            <a:solidFill>
              <a:srgbClr val="FFF7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217251" y="-762576"/>
            <a:ext cx="3138227" cy="1437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756161" y="8470699"/>
            <a:ext cx="4606412" cy="23032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039562" y="2142380"/>
            <a:ext cx="2815449" cy="12899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746502" y="3875318"/>
            <a:ext cx="2767858" cy="12681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71003" y="1270118"/>
            <a:ext cx="2396988" cy="90168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59571" y="7375300"/>
            <a:ext cx="3871529" cy="30901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7393" y="1270118"/>
            <a:ext cx="2396988" cy="901688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098808" y="3626283"/>
            <a:ext cx="12308522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3.THỰC </a:t>
            </a: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THAO TÁC CƠ BẢN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61175" y="-675303"/>
            <a:ext cx="2947752" cy="13506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5463" y="8470699"/>
            <a:ext cx="4606412" cy="23032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402881" y="7576696"/>
            <a:ext cx="3647916" cy="29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b="19090"/>
          <a:stretch>
            <a:fillRect/>
          </a:stretch>
        </p:blipFill>
        <p:spPr>
          <a:xfrm rot="-8418405">
            <a:off x="14585113" y="-1480101"/>
            <a:ext cx="5724906" cy="40819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774519">
            <a:off x="16361012" y="209392"/>
            <a:ext cx="1676451" cy="2008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16C889-7D0B-0B38-9C7F-5D76E80E8F8F}"/>
              </a:ext>
            </a:extLst>
          </p:cNvPr>
          <p:cNvSpPr txBox="1"/>
          <p:nvPr/>
        </p:nvSpPr>
        <p:spPr>
          <a:xfrm>
            <a:off x="1073493" y="974407"/>
            <a:ext cx="124475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b="1" i="1" dirty="0"/>
          </a:p>
        </p:txBody>
      </p:sp>
      <p:sp>
        <p:nvSpPr>
          <p:cNvPr id="10" name="Arrow: Pentagon 9">
            <a:extLst>
              <a:ext uri="{FF2B5EF4-FFF2-40B4-BE49-F238E27FC236}">
                <a16:creationId xmlns="" xmlns:a16="http://schemas.microsoft.com/office/drawing/2014/main" id="{04EABD24-007F-E5E4-6486-B5612BE05921}"/>
              </a:ext>
            </a:extLst>
          </p:cNvPr>
          <p:cNvSpPr/>
          <p:nvPr/>
        </p:nvSpPr>
        <p:spPr>
          <a:xfrm>
            <a:off x="4762" y="0"/>
            <a:ext cx="4651828" cy="96601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 1 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65275" y="59059"/>
            <a:ext cx="4022725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000" y="48664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E311A33-A7BC-DE41-20E2-6FC68013C20E}"/>
              </a:ext>
            </a:extLst>
          </p:cNvPr>
          <p:cNvGrpSpPr/>
          <p:nvPr/>
        </p:nvGrpSpPr>
        <p:grpSpPr>
          <a:xfrm>
            <a:off x="1399065" y="2913399"/>
            <a:ext cx="12332168" cy="6539857"/>
            <a:chOff x="3223294" y="3227298"/>
            <a:chExt cx="12122780" cy="5945370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3FC445A2-1C92-F20C-D49C-CD417F03E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8267"/>
            <a:stretch/>
          </p:blipFill>
          <p:spPr>
            <a:xfrm>
              <a:off x="3223294" y="3227298"/>
              <a:ext cx="12122780" cy="533255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AF3FDAE-F290-1C07-94F0-6691C377A575}"/>
                </a:ext>
              </a:extLst>
            </p:cNvPr>
            <p:cNvSpPr txBox="1"/>
            <p:nvPr/>
          </p:nvSpPr>
          <p:spPr>
            <a:xfrm>
              <a:off x="4724399" y="8587893"/>
              <a:ext cx="91205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42.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Soạn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Khởi động phần mềm 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643" y="24217"/>
            <a:ext cx="458788" cy="4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401</Words>
  <Application>Microsoft Office PowerPoint</Application>
  <PresentationFormat>Custom</PresentationFormat>
  <Paragraphs>68</Paragraphs>
  <Slides>18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.VnCooperH</vt:lpstr>
      <vt:lpstr>Paytone One</vt:lpstr>
      <vt:lpstr>Aptos</vt:lpstr>
      <vt:lpstr>Calibri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Modern Illustration Let's Play Bingo Game Presentation</dc:title>
  <dc:creator>DELL</dc:creator>
  <cp:lastModifiedBy>DELL</cp:lastModifiedBy>
  <cp:revision>50</cp:revision>
  <dcterms:created xsi:type="dcterms:W3CDTF">2006-08-16T00:00:00Z</dcterms:created>
  <dcterms:modified xsi:type="dcterms:W3CDTF">2025-02-11T23:24:06Z</dcterms:modified>
  <dc:identifier>DAFepxHb8H0</dc:identifier>
</cp:coreProperties>
</file>