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2" r:id="rId3"/>
    <p:sldId id="257" r:id="rId4"/>
    <p:sldId id="264" r:id="rId5"/>
    <p:sldId id="281" r:id="rId6"/>
    <p:sldId id="267" r:id="rId7"/>
    <p:sldId id="268" r:id="rId8"/>
    <p:sldId id="272" r:id="rId9"/>
    <p:sldId id="269" r:id="rId10"/>
    <p:sldId id="277" r:id="rId11"/>
    <p:sldId id="280" r:id="rId12"/>
  </p:sldIdLst>
  <p:sldSz cx="18288000" cy="10287000"/>
  <p:notesSz cx="6858000" cy="9144000"/>
  <p:embeddedFontLst>
    <p:embeddedFont>
      <p:font typeface="Paytone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799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82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88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11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9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03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4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60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18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335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xmlns="" id="{C4485C0B-F2CF-4BF3-A161-80647B30201D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A4956825-7DBB-4721-8F78-DFDDFC54011D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0050" y="2448046"/>
            <a:ext cx="17487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5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0" y="7184232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VÂN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DẠY: MÔN TIN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53031" y="247651"/>
            <a:ext cx="89819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BÀNG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45018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505059" y="5445264"/>
            <a:ext cx="8105775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Trong môn </a:t>
            </a:r>
            <a:r>
              <a:rPr lang="vi-VN" sz="2400" dirty="0" err="1">
                <a:latin typeface="+mj-lt"/>
              </a:rPr>
              <a:t>Giáo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chất</a:t>
            </a:r>
            <a:r>
              <a:rPr lang="vi-VN" sz="2400" dirty="0">
                <a:latin typeface="+mj-lt"/>
              </a:rPr>
              <a:t> 4,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quen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rèn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kĩ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, trong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76)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20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tay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kể</a:t>
            </a:r>
            <a:r>
              <a:rPr lang="vi-VN" sz="2400" dirty="0">
                <a:latin typeface="+mj-lt"/>
              </a:rPr>
              <a:t> thêm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lần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xmlns="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</a:t>
            </a:r>
            <a:r>
              <a:rPr lang="vi-VN" sz="2400" dirty="0" err="1">
                <a:latin typeface="+mj-lt"/>
              </a:rPr>
              <a:t>Nhiệm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vụ</a:t>
            </a:r>
            <a:r>
              <a:rPr lang="vi-VN" sz="2400" dirty="0">
                <a:latin typeface="+mj-lt"/>
              </a:rPr>
              <a:t> 2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10, em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r>
              <a:rPr lang="vi-VN" sz="2400" dirty="0">
                <a:latin typeface="+mj-lt"/>
              </a:rPr>
              <a:t> di </a:t>
            </a:r>
            <a:r>
              <a:rPr lang="vi-VN" sz="2400" dirty="0" err="1">
                <a:latin typeface="+mj-lt"/>
              </a:rPr>
              <a:t>chuyển</a:t>
            </a:r>
            <a:r>
              <a:rPr lang="vi-VN" sz="2400" dirty="0">
                <a:latin typeface="+mj-lt"/>
              </a:rPr>
              <a:t> trên sân </a:t>
            </a:r>
            <a:r>
              <a:rPr lang="vi-VN" sz="2400" dirty="0" err="1">
                <a:latin typeface="+mj-lt"/>
              </a:rPr>
              <a:t>khấu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động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tác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Trong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bao nhiêu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ngắn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gọn</a:t>
            </a:r>
            <a:r>
              <a:rPr lang="vi-VN" sz="24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271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xmlns="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1024346" y="3803048"/>
            <a:ext cx="8919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.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chương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cung </a:t>
            </a:r>
            <a:r>
              <a:rPr lang="vi-VN" sz="2400" dirty="0" err="1">
                <a:latin typeface="+mj-lt"/>
              </a:rPr>
              <a:t>cấp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như minh </a:t>
            </a:r>
            <a:r>
              <a:rPr lang="vi-VN" sz="2400" dirty="0" err="1">
                <a:latin typeface="+mj-lt"/>
              </a:rPr>
              <a:t>hoạ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77b.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517</Words>
  <Application>Microsoft Office PowerPoint</Application>
  <PresentationFormat>Custom</PresentationFormat>
  <Paragraphs>39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Paytone One</vt:lpstr>
      <vt:lpstr>Lato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32</cp:revision>
  <dcterms:modified xsi:type="dcterms:W3CDTF">2025-04-06T03:09:34Z</dcterms:modified>
</cp:coreProperties>
</file>