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A52C0-9990-7C4D-BF87-452D98C0C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9A7F4-13D3-81BC-AAA6-850B0AD06D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516C8-3D26-BF01-22AF-66FC776F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0278E-A6F5-4D85-B05F-7EDD828B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97DDF-DF42-354A-7E75-A574504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1B7FC-9FD2-19A7-E46C-33F4EA7C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859A5-BF36-53FC-E7B1-CE527E668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09329-46B5-2CD9-758D-5028D573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4D125-B5DC-72BE-C682-FBF883F38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ACAE2-599E-0FC7-8E26-66353323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11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26C59E-4950-C51D-EE6A-E95040A403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3F7EB-27E4-B977-55C6-57C75E1DC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20BE4-57DF-F181-231D-2FE4BC90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A9A9C-9CF0-FA07-FAFA-29D0B1A9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95E21-8D0F-923D-D378-F3A82C7E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7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0CCF2-9B06-0657-6A28-0F69422EE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6C14A-464E-6E92-04E1-12F10B64E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B8F65-C403-38F8-3E7D-0D3D992E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0B735-31B5-E9D4-6860-63ADC4E4B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63986-7962-AD51-D570-D441273B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F1CC8-0658-F182-6346-FD35C553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18071-1FD8-B3AE-54BC-73CB337AD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B168A-D76C-89EC-D593-2BFA1083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1C849-29D3-CE9B-900F-106B2800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A441B-0368-BBF2-477A-695E38DD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7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A23E2-746C-A984-31DD-D872B3424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0AF87-5815-5286-0CF6-96536D647D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5A1C1-AFC1-F478-6319-3625A88A5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514F9-C28D-E539-9126-714A19AB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7CF19-84DF-35F7-CC57-8953E437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95FBE-AF1A-8964-3C25-E603B34A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72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A753E-F08F-0C5C-C0BD-E1822E508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0A111-D0DC-59A1-6419-83A6F8E64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8D5B2-C3D1-9C3A-89E0-68237A1CC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80EAA-F17B-D9C9-9127-D16712007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8E1BB8-7EAB-36DC-F0EC-69D9EA849C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E19F4-FD31-A0CC-7754-872F30EA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75D8C5-FCA8-5758-7EED-4A8FD7FAA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D41918-E2C5-58E4-0AB8-E1F1D1C1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D0F16-6440-01C5-38DD-D841D0DA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FC9A5-746E-C876-12C0-1B41DD388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F7CD8-ECF2-88ED-EA8B-59E5C9922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8E2F40-8153-4173-6020-828B4988F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5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2A30FB-6171-985C-14DA-B0737E0F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86D768-2307-1410-E8D5-D6200519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588A0-84DA-D2F8-DC58-5A51B5150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1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3DD66-28EB-C073-F73C-432582DD1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415FB-2A10-DCEA-71BB-195F5DAC2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2B761-0E30-5180-B30F-4BFDA90CE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C6C49-D5E9-1428-7A14-6AAEBA02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1371D-2371-55D9-1B75-47D0E0B9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094EE-0E9D-03DF-0E84-BE2786997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3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5B72D-1DA9-78F2-0A09-7425A470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C0F61B-8897-98AD-D6CD-F454648675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B0B2B-DEB3-90BC-7423-D49091A75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07F61-EDE9-D147-442F-7BFFF9171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2BAB1-B6DA-3D57-BF4F-A23DD878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C2B00-4362-D801-DE08-6DFB8099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2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BD6366-B9B3-849F-73B7-4F14FF924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2D255-6ED1-1532-A8A5-972CE0F13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FFEEC-E196-6EFF-B837-93905BDBC9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4D975-A085-4433-A7FB-ACFD6F3DBFD5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C9FF0-836E-3CA8-61B9-E2D22B8D7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28A98-251C-C5B9-C877-AF2D9BC12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BBD29-C1E0-4F1A-B62A-1488D88FE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9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4ED90CD-AF61-31E1-6C0F-50622259E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336081"/>
              </p:ext>
            </p:extLst>
          </p:nvPr>
        </p:nvGraphicFramePr>
        <p:xfrm>
          <a:off x="540170" y="283839"/>
          <a:ext cx="10388733" cy="18500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1580">
                  <a:extLst>
                    <a:ext uri="{9D8B030D-6E8A-4147-A177-3AD203B41FA5}">
                      <a16:colId xmlns:a16="http://schemas.microsoft.com/office/drawing/2014/main" val="2558064463"/>
                    </a:ext>
                  </a:extLst>
                </a:gridCol>
                <a:gridCol w="718071">
                  <a:extLst>
                    <a:ext uri="{9D8B030D-6E8A-4147-A177-3AD203B41FA5}">
                      <a16:colId xmlns:a16="http://schemas.microsoft.com/office/drawing/2014/main" val="3017852231"/>
                    </a:ext>
                  </a:extLst>
                </a:gridCol>
                <a:gridCol w="692425">
                  <a:extLst>
                    <a:ext uri="{9D8B030D-6E8A-4147-A177-3AD203B41FA5}">
                      <a16:colId xmlns:a16="http://schemas.microsoft.com/office/drawing/2014/main" val="767740209"/>
                    </a:ext>
                  </a:extLst>
                </a:gridCol>
                <a:gridCol w="581296">
                  <a:extLst>
                    <a:ext uri="{9D8B030D-6E8A-4147-A177-3AD203B41FA5}">
                      <a16:colId xmlns:a16="http://schemas.microsoft.com/office/drawing/2014/main" val="316160730"/>
                    </a:ext>
                  </a:extLst>
                </a:gridCol>
                <a:gridCol w="581295">
                  <a:extLst>
                    <a:ext uri="{9D8B030D-6E8A-4147-A177-3AD203B41FA5}">
                      <a16:colId xmlns:a16="http://schemas.microsoft.com/office/drawing/2014/main" val="443484485"/>
                    </a:ext>
                  </a:extLst>
                </a:gridCol>
                <a:gridCol w="675328">
                  <a:extLst>
                    <a:ext uri="{9D8B030D-6E8A-4147-A177-3AD203B41FA5}">
                      <a16:colId xmlns:a16="http://schemas.microsoft.com/office/drawing/2014/main" val="3656735707"/>
                    </a:ext>
                  </a:extLst>
                </a:gridCol>
                <a:gridCol w="752652">
                  <a:extLst>
                    <a:ext uri="{9D8B030D-6E8A-4147-A177-3AD203B41FA5}">
                      <a16:colId xmlns:a16="http://schemas.microsoft.com/office/drawing/2014/main" val="469754854"/>
                    </a:ext>
                  </a:extLst>
                </a:gridCol>
                <a:gridCol w="681777">
                  <a:extLst>
                    <a:ext uri="{9D8B030D-6E8A-4147-A177-3AD203B41FA5}">
                      <a16:colId xmlns:a16="http://schemas.microsoft.com/office/drawing/2014/main" val="662120515"/>
                    </a:ext>
                  </a:extLst>
                </a:gridCol>
                <a:gridCol w="672860">
                  <a:extLst>
                    <a:ext uri="{9D8B030D-6E8A-4147-A177-3AD203B41FA5}">
                      <a16:colId xmlns:a16="http://schemas.microsoft.com/office/drawing/2014/main" val="465106420"/>
                    </a:ext>
                  </a:extLst>
                </a:gridCol>
                <a:gridCol w="638355">
                  <a:extLst>
                    <a:ext uri="{9D8B030D-6E8A-4147-A177-3AD203B41FA5}">
                      <a16:colId xmlns:a16="http://schemas.microsoft.com/office/drawing/2014/main" val="3566260426"/>
                    </a:ext>
                  </a:extLst>
                </a:gridCol>
                <a:gridCol w="664234">
                  <a:extLst>
                    <a:ext uri="{9D8B030D-6E8A-4147-A177-3AD203B41FA5}">
                      <a16:colId xmlns:a16="http://schemas.microsoft.com/office/drawing/2014/main" val="1315742403"/>
                    </a:ext>
                  </a:extLst>
                </a:gridCol>
                <a:gridCol w="638355">
                  <a:extLst>
                    <a:ext uri="{9D8B030D-6E8A-4147-A177-3AD203B41FA5}">
                      <a16:colId xmlns:a16="http://schemas.microsoft.com/office/drawing/2014/main" val="402760072"/>
                    </a:ext>
                  </a:extLst>
                </a:gridCol>
                <a:gridCol w="759124">
                  <a:extLst>
                    <a:ext uri="{9D8B030D-6E8A-4147-A177-3AD203B41FA5}">
                      <a16:colId xmlns:a16="http://schemas.microsoft.com/office/drawing/2014/main" val="3543427149"/>
                    </a:ext>
                  </a:extLst>
                </a:gridCol>
                <a:gridCol w="750498">
                  <a:extLst>
                    <a:ext uri="{9D8B030D-6E8A-4147-A177-3AD203B41FA5}">
                      <a16:colId xmlns:a16="http://schemas.microsoft.com/office/drawing/2014/main" val="932661416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2042607618"/>
                    </a:ext>
                  </a:extLst>
                </a:gridCol>
              </a:tblGrid>
              <a:tr h="295581">
                <a:tc gridSpan="1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ĐỂ XE HỌC SINH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079476"/>
                  </a:ext>
                </a:extLst>
              </a:tr>
              <a:tr h="182227">
                <a:tc gridSpan="15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 A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82508"/>
                  </a:ext>
                </a:extLst>
              </a:tr>
              <a:tr h="55579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P.Kế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P.Hiệu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trưởng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P.Hiệuphó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P.Thư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viện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P.Thiết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P.Tin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31-5A3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Phòng30-5A2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29-5A1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thang</a:t>
                      </a:r>
                    </a:p>
                    <a:p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28-5A4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27-5A5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26 – 5A6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962241"/>
                  </a:ext>
                </a:extLst>
              </a:tr>
              <a:tr h="58659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P.Tiếng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P.Mĩ thuật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P.Âm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P.Đội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 Tiếp dân</a:t>
                      </a:r>
                      <a:endParaRPr 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WC-GV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1 - 1A1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Phòng2 - 1A2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3 - 1A3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4 - 1A4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5 - 1A5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6 - 1A6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984815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368D1FF3-CF11-15FD-6B0F-627E35A60A5A}"/>
              </a:ext>
            </a:extLst>
          </p:cNvPr>
          <p:cNvSpPr/>
          <p:nvPr/>
        </p:nvSpPr>
        <p:spPr>
          <a:xfrm>
            <a:off x="11024558" y="283838"/>
            <a:ext cx="761184" cy="1751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 SINH</a:t>
            </a: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4D6989DF-C6AF-F38A-67D9-6D97E3999D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248439"/>
              </p:ext>
            </p:extLst>
          </p:nvPr>
        </p:nvGraphicFramePr>
        <p:xfrm>
          <a:off x="3425172" y="5082466"/>
          <a:ext cx="6679410" cy="1775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7788">
                  <a:extLst>
                    <a:ext uri="{9D8B030D-6E8A-4147-A177-3AD203B41FA5}">
                      <a16:colId xmlns:a16="http://schemas.microsoft.com/office/drawing/2014/main" val="4110060069"/>
                    </a:ext>
                  </a:extLst>
                </a:gridCol>
                <a:gridCol w="690114">
                  <a:extLst>
                    <a:ext uri="{9D8B030D-6E8A-4147-A177-3AD203B41FA5}">
                      <a16:colId xmlns:a16="http://schemas.microsoft.com/office/drawing/2014/main" val="3175662462"/>
                    </a:ext>
                  </a:extLst>
                </a:gridCol>
                <a:gridCol w="750498">
                  <a:extLst>
                    <a:ext uri="{9D8B030D-6E8A-4147-A177-3AD203B41FA5}">
                      <a16:colId xmlns:a16="http://schemas.microsoft.com/office/drawing/2014/main" val="1520073652"/>
                    </a:ext>
                  </a:extLst>
                </a:gridCol>
                <a:gridCol w="862641">
                  <a:extLst>
                    <a:ext uri="{9D8B030D-6E8A-4147-A177-3AD203B41FA5}">
                      <a16:colId xmlns:a16="http://schemas.microsoft.com/office/drawing/2014/main" val="2343034694"/>
                    </a:ext>
                  </a:extLst>
                </a:gridCol>
                <a:gridCol w="957532">
                  <a:extLst>
                    <a:ext uri="{9D8B030D-6E8A-4147-A177-3AD203B41FA5}">
                      <a16:colId xmlns:a16="http://schemas.microsoft.com/office/drawing/2014/main" val="2287177569"/>
                    </a:ext>
                  </a:extLst>
                </a:gridCol>
                <a:gridCol w="486798">
                  <a:extLst>
                    <a:ext uri="{9D8B030D-6E8A-4147-A177-3AD203B41FA5}">
                      <a16:colId xmlns:a16="http://schemas.microsoft.com/office/drawing/2014/main" val="4162475601"/>
                    </a:ext>
                  </a:extLst>
                </a:gridCol>
                <a:gridCol w="772659">
                  <a:extLst>
                    <a:ext uri="{9D8B030D-6E8A-4147-A177-3AD203B41FA5}">
                      <a16:colId xmlns:a16="http://schemas.microsoft.com/office/drawing/2014/main" val="2701575569"/>
                    </a:ext>
                  </a:extLst>
                </a:gridCol>
                <a:gridCol w="776377">
                  <a:extLst>
                    <a:ext uri="{9D8B030D-6E8A-4147-A177-3AD203B41FA5}">
                      <a16:colId xmlns:a16="http://schemas.microsoft.com/office/drawing/2014/main" val="3583297447"/>
                    </a:ext>
                  </a:extLst>
                </a:gridCol>
                <a:gridCol w="785003">
                  <a:extLst>
                    <a:ext uri="{9D8B030D-6E8A-4147-A177-3AD203B41FA5}">
                      <a16:colId xmlns:a16="http://schemas.microsoft.com/office/drawing/2014/main" val="4208459657"/>
                    </a:ext>
                  </a:extLst>
                </a:gridCol>
              </a:tblGrid>
              <a:tr h="312494">
                <a:tc gridSpan="9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004660"/>
                  </a:ext>
                </a:extLst>
              </a:tr>
              <a:tr h="49764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– 3A2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– 3A1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– 2A6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532636"/>
                  </a:ext>
                </a:extLst>
              </a:tr>
              <a:tr h="41338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– 3A3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– 3A4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 – 3A5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Phòng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– 3A6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19-4A1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20-4A2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3081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67A6358A-6AF5-4038-84DD-81C9C7A01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15572"/>
              </p:ext>
            </p:extLst>
          </p:nvPr>
        </p:nvGraphicFramePr>
        <p:xfrm>
          <a:off x="10243527" y="2114060"/>
          <a:ext cx="1715419" cy="3640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3491">
                  <a:extLst>
                    <a:ext uri="{9D8B030D-6E8A-4147-A177-3AD203B41FA5}">
                      <a16:colId xmlns:a16="http://schemas.microsoft.com/office/drawing/2014/main" val="3566296733"/>
                    </a:ext>
                  </a:extLst>
                </a:gridCol>
                <a:gridCol w="438359">
                  <a:extLst>
                    <a:ext uri="{9D8B030D-6E8A-4147-A177-3AD203B41FA5}">
                      <a16:colId xmlns:a16="http://schemas.microsoft.com/office/drawing/2014/main" val="993138339"/>
                    </a:ext>
                  </a:extLst>
                </a:gridCol>
                <a:gridCol w="445915">
                  <a:extLst>
                    <a:ext uri="{9D8B030D-6E8A-4147-A177-3AD203B41FA5}">
                      <a16:colId xmlns:a16="http://schemas.microsoft.com/office/drawing/2014/main" val="546946366"/>
                    </a:ext>
                  </a:extLst>
                </a:gridCol>
                <a:gridCol w="227654">
                  <a:extLst>
                    <a:ext uri="{9D8B030D-6E8A-4147-A177-3AD203B41FA5}">
                      <a16:colId xmlns:a16="http://schemas.microsoft.com/office/drawing/2014/main" val="1069992958"/>
                    </a:ext>
                  </a:extLst>
                </a:gridCol>
              </a:tblGrid>
              <a:tr h="5622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7- 2A1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 25-4A7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wc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 B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40414"/>
                  </a:ext>
                </a:extLst>
              </a:tr>
              <a:tr h="60622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– 2A2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24-4A6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P.Hội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3303820"/>
                  </a:ext>
                </a:extLst>
              </a:tr>
              <a:tr h="66772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thang</a:t>
                      </a: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175163"/>
                  </a:ext>
                </a:extLst>
              </a:tr>
              <a:tr h="6013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– 2A3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hòng 23 -4A5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371039"/>
                  </a:ext>
                </a:extLst>
              </a:tr>
              <a:tr h="6013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10 -2A4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22-4A4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32-5A7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01232"/>
                  </a:ext>
                </a:extLst>
              </a:tr>
              <a:tr h="6013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11- 2A5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21-4A3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P.Tin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245955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C96B40F7-9A38-C837-169B-DFB77869A563}"/>
              </a:ext>
            </a:extLst>
          </p:cNvPr>
          <p:cNvSpPr txBox="1"/>
          <p:nvPr/>
        </p:nvSpPr>
        <p:spPr>
          <a:xfrm>
            <a:off x="540170" y="5165685"/>
            <a:ext cx="615553" cy="14443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CỔNG TRƯỜNG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A75F0DA-DE55-A077-09A3-1F0D2147150E}"/>
              </a:ext>
            </a:extLst>
          </p:cNvPr>
          <p:cNvSpPr txBox="1"/>
          <p:nvPr/>
        </p:nvSpPr>
        <p:spPr>
          <a:xfrm>
            <a:off x="540170" y="4468900"/>
            <a:ext cx="615553" cy="629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P.BẢO VỆ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CA1A513-95C0-5C62-DB30-5B4F8200EC60}"/>
              </a:ext>
            </a:extLst>
          </p:cNvPr>
          <p:cNvSpPr txBox="1"/>
          <p:nvPr/>
        </p:nvSpPr>
        <p:spPr>
          <a:xfrm>
            <a:off x="540170" y="2329132"/>
            <a:ext cx="400110" cy="20726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 ĐA NĂNG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78A888-F7D3-F881-BD07-B05B44E88E48}"/>
              </a:ext>
            </a:extLst>
          </p:cNvPr>
          <p:cNvSpPr txBox="1"/>
          <p:nvPr/>
        </p:nvSpPr>
        <p:spPr>
          <a:xfrm>
            <a:off x="9784838" y="3116437"/>
            <a:ext cx="400110" cy="12853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SÂN KHẤU</a:t>
            </a:r>
          </a:p>
        </p:txBody>
      </p: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15318010-4F5F-3215-90DD-A6D8BF370A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028389"/>
              </p:ext>
            </p:extLst>
          </p:nvPr>
        </p:nvGraphicFramePr>
        <p:xfrm>
          <a:off x="10250567" y="5746545"/>
          <a:ext cx="1360588" cy="8634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0588">
                  <a:extLst>
                    <a:ext uri="{9D8B030D-6E8A-4147-A177-3AD203B41FA5}">
                      <a16:colId xmlns:a16="http://schemas.microsoft.com/office/drawing/2014/main" val="762666168"/>
                    </a:ext>
                  </a:extLst>
                </a:gridCol>
              </a:tblGrid>
              <a:tr h="4117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bếp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421684"/>
                  </a:ext>
                </a:extLst>
              </a:tr>
              <a:tr h="4517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57420"/>
                  </a:ext>
                </a:extLst>
              </a:tr>
            </a:tbl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id="{7D3C8B8C-2E1D-B41C-89F3-F558C8AFDBC9}"/>
              </a:ext>
            </a:extLst>
          </p:cNvPr>
          <p:cNvSpPr txBox="1"/>
          <p:nvPr/>
        </p:nvSpPr>
        <p:spPr>
          <a:xfrm>
            <a:off x="1155625" y="6309717"/>
            <a:ext cx="144061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BẢNG TIN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EDD2278-D470-D004-DBC2-73B269139627}"/>
              </a:ext>
            </a:extLst>
          </p:cNvPr>
          <p:cNvSpPr txBox="1"/>
          <p:nvPr/>
        </p:nvSpPr>
        <p:spPr>
          <a:xfrm>
            <a:off x="4706415" y="3042286"/>
            <a:ext cx="258777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SƠ ĐỒ PHÒNG HỌC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(Từ năm học 2025-2026)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4" name="Right Arrow 6">
            <a:extLst>
              <a:ext uri="{FF2B5EF4-FFF2-40B4-BE49-F238E27FC236}">
                <a16:creationId xmlns:a16="http://schemas.microsoft.com/office/drawing/2014/main" id="{0CD72531-1735-285D-4395-F0F2893804EA}"/>
              </a:ext>
            </a:extLst>
          </p:cNvPr>
          <p:cNvSpPr/>
          <p:nvPr/>
        </p:nvSpPr>
        <p:spPr>
          <a:xfrm>
            <a:off x="1328057" y="5681686"/>
            <a:ext cx="1311026" cy="307777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C154347-F4ED-C77D-17C7-24D027BA2C37}"/>
              </a:ext>
            </a:extLst>
          </p:cNvPr>
          <p:cNvSpPr txBox="1"/>
          <p:nvPr/>
        </p:nvSpPr>
        <p:spPr>
          <a:xfrm>
            <a:off x="2762222" y="6287409"/>
            <a:ext cx="69066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Tầng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2E792F7-57D3-B3F7-C744-FECE6F32D6BC}"/>
              </a:ext>
            </a:extLst>
          </p:cNvPr>
          <p:cNvSpPr txBox="1"/>
          <p:nvPr/>
        </p:nvSpPr>
        <p:spPr>
          <a:xfrm>
            <a:off x="2759464" y="5733964"/>
            <a:ext cx="69066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Tầng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579425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218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cp:lastPrinted>2025-08-08T01:57:04Z</cp:lastPrinted>
  <dcterms:created xsi:type="dcterms:W3CDTF">2025-07-04T08:07:53Z</dcterms:created>
  <dcterms:modified xsi:type="dcterms:W3CDTF">2025-08-15T09:43:28Z</dcterms:modified>
</cp:coreProperties>
</file>