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0" r:id="rId2"/>
    <p:sldMasterId id="2147483692" r:id="rId3"/>
  </p:sldMasterIdLst>
  <p:sldIdLst>
    <p:sldId id="325" r:id="rId4"/>
    <p:sldId id="327" r:id="rId5"/>
    <p:sldId id="334" r:id="rId6"/>
    <p:sldId id="490" r:id="rId7"/>
    <p:sldId id="489" r:id="rId8"/>
    <p:sldId id="491" r:id="rId9"/>
    <p:sldId id="256" r:id="rId10"/>
    <p:sldId id="329" r:id="rId11"/>
    <p:sldId id="485" r:id="rId12"/>
    <p:sldId id="330" r:id="rId13"/>
    <p:sldId id="492" r:id="rId14"/>
    <p:sldId id="331" r:id="rId15"/>
    <p:sldId id="493" r:id="rId16"/>
    <p:sldId id="494" r:id="rId17"/>
    <p:sldId id="495" r:id="rId18"/>
    <p:sldId id="496" r:id="rId19"/>
    <p:sldId id="560" r:id="rId20"/>
    <p:sldId id="561" r:id="rId21"/>
    <p:sldId id="562" r:id="rId22"/>
    <p:sldId id="563" r:id="rId23"/>
    <p:sldId id="3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75" autoAdjust="0"/>
  </p:normalViewPr>
  <p:slideViewPr>
    <p:cSldViewPr snapToGrid="0">
      <p:cViewPr varScale="1">
        <p:scale>
          <a:sx n="59" d="100"/>
          <a:sy n="59" d="100"/>
        </p:scale>
        <p:origin x="109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4/11/2025</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64114909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2025/4/11</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EC7DB58-4ED4-20C8-D0BE-B8C9BEDA26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 id="2147483699"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97FBBF2-441A-CE49-ECEC-7CAEA5E74F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C271EA1-DA61-029C-D6E6-72A62957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4.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047749" y="671374"/>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4"/>
          <a:stretch>
            <a:fillRect/>
          </a:stretch>
        </p:blipFill>
        <p:spPr>
          <a:xfrm>
            <a:off x="4426318" y="1686659"/>
            <a:ext cx="3225064" cy="646232"/>
          </a:xfrm>
          <a:prstGeom prst="rect">
            <a:avLst/>
          </a:prstGeom>
        </p:spPr>
      </p:pic>
      <p:pic>
        <p:nvPicPr>
          <p:cNvPr id="11" name="Picture 10">
            <a:extLst>
              <a:ext uri="{FF2B5EF4-FFF2-40B4-BE49-F238E27FC236}">
                <a16:creationId xmlns:a16="http://schemas.microsoft.com/office/drawing/2014/main" id="{B85B5B83-8CA6-ED72-882F-7A1D8BDC0189}"/>
              </a:ext>
            </a:extLst>
          </p:cNvPr>
          <p:cNvPicPr>
            <a:picLocks noChangeAspect="1"/>
          </p:cNvPicPr>
          <p:nvPr/>
        </p:nvPicPr>
        <p:blipFill>
          <a:blip r:embed="rId5"/>
          <a:stretch>
            <a:fillRect/>
          </a:stretch>
        </p:blipFill>
        <p:spPr>
          <a:xfrm>
            <a:off x="2457526" y="2124710"/>
            <a:ext cx="7029297" cy="2932430"/>
          </a:xfrm>
          <a:prstGeom prst="rect">
            <a:avLst/>
          </a:prstGeom>
        </p:spPr>
      </p:pic>
      <p:sp>
        <p:nvSpPr>
          <p:cNvPr id="9" name="TextBox 8">
            <a:extLst>
              <a:ext uri="{FF2B5EF4-FFF2-40B4-BE49-F238E27FC236}">
                <a16:creationId xmlns:a16="http://schemas.microsoft.com/office/drawing/2014/main" id="{4BA4E05D-225B-0A67-2DB5-5B9DC59A03F1}"/>
              </a:ext>
            </a:extLst>
          </p:cNvPr>
          <p:cNvSpPr txBox="1"/>
          <p:nvPr/>
        </p:nvSpPr>
        <p:spPr>
          <a:xfrm>
            <a:off x="1701157" y="6690"/>
            <a:ext cx="81623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mj-lt"/>
              </a:rPr>
              <a:t>PHÒNG GIÁO DỤC VÀ ĐÀO TẠO QUẬN HỒNG BÀNG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mj-lt"/>
              </a:rPr>
              <a:t>TRƯỜNG TIỂU HỌC AN HỒNG</a:t>
            </a:r>
            <a:endParaRPr kumimoji="0" lang="en-US" sz="2400" b="0" i="0" u="none" strike="noStrike" kern="1200" cap="none" spc="0" normalizeH="0" baseline="0" noProof="0" dirty="0">
              <a:ln>
                <a:noFill/>
              </a:ln>
              <a:solidFill>
                <a:srgbClr val="FF0000"/>
              </a:solidFill>
              <a:effectLst/>
              <a:uLnTx/>
              <a:uFillTx/>
              <a:latin typeface="+mj-lt"/>
            </a:endParaRPr>
          </a:p>
        </p:txBody>
      </p:sp>
      <p:sp>
        <p:nvSpPr>
          <p:cNvPr id="12" name="TextBox 11">
            <a:extLst>
              <a:ext uri="{FF2B5EF4-FFF2-40B4-BE49-F238E27FC236}">
                <a16:creationId xmlns:a16="http://schemas.microsoft.com/office/drawing/2014/main" id="{2C12CEC5-C400-9901-CE9F-2F5A7C93F0EF}"/>
              </a:ext>
            </a:extLst>
          </p:cNvPr>
          <p:cNvSpPr txBox="1"/>
          <p:nvPr/>
        </p:nvSpPr>
        <p:spPr>
          <a:xfrm>
            <a:off x="1845468" y="5568048"/>
            <a:ext cx="83867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rPr>
              <a:t>GIÁO VIÊN THỰC HIỆN: Trương Thị Bích Thao</a:t>
            </a:r>
            <a:endParaRPr kumimoji="0" lang="en-US" sz="28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a:extLst>
              <a:ext uri="{FF2B5EF4-FFF2-40B4-BE49-F238E27FC236}">
                <a16:creationId xmlns:a16="http://schemas.microsoft.com/office/drawing/2014/main" id="{B43A20CE-CFC5-77D1-67EF-1557325B5F2B}"/>
              </a:ext>
            </a:extLst>
          </p:cNvPr>
          <p:cNvGrpSpPr/>
          <p:nvPr/>
        </p:nvGrpSpPr>
        <p:grpSpPr>
          <a:xfrm>
            <a:off x="4625494" y="3361931"/>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7931F2DF-7A8E-83C6-9C03-53A386968C09}"/>
              </a:ext>
            </a:extLst>
          </p:cNvPr>
          <p:cNvPicPr>
            <a:picLocks noChangeAspect="1"/>
          </p:cNvPicPr>
          <p:nvPr/>
        </p:nvPicPr>
        <p:blipFill>
          <a:blip r:embed="rId3"/>
          <a:stretch>
            <a:fillRect/>
          </a:stretch>
        </p:blipFill>
        <p:spPr>
          <a:xfrm>
            <a:off x="1000124" y="2652712"/>
            <a:ext cx="4848225" cy="2222749"/>
          </a:xfrm>
          <a:prstGeom prst="rect">
            <a:avLst/>
          </a:prstGeom>
        </p:spPr>
      </p:pic>
    </p:spTree>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CF6D3407-8B10-020C-7754-FF43474182C9}"/>
              </a:ext>
            </a:extLst>
          </p:cNvPr>
          <p:cNvPicPr>
            <a:picLocks noChangeAspect="1"/>
          </p:cNvPicPr>
          <p:nvPr/>
        </p:nvPicPr>
        <p:blipFill>
          <a:blip r:embed="rId3"/>
          <a:stretch>
            <a:fillRect/>
          </a:stretch>
        </p:blipFill>
        <p:spPr>
          <a:xfrm>
            <a:off x="876300" y="2662238"/>
            <a:ext cx="5331204" cy="1985962"/>
          </a:xfrm>
          <a:prstGeom prst="rect">
            <a:avLst/>
          </a:prstGeom>
        </p:spPr>
      </p:pic>
    </p:spTree>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196DBB78-7782-907D-771B-1214F749E163}"/>
              </a:ext>
            </a:extLst>
          </p:cNvPr>
          <p:cNvPicPr>
            <a:picLocks noChangeAspect="1"/>
          </p:cNvPicPr>
          <p:nvPr/>
        </p:nvPicPr>
        <p:blipFill>
          <a:blip r:embed="rId3"/>
          <a:stretch>
            <a:fillRect/>
          </a:stretch>
        </p:blipFill>
        <p:spPr>
          <a:xfrm>
            <a:off x="952500" y="2525544"/>
            <a:ext cx="5238750" cy="2165562"/>
          </a:xfrm>
          <a:prstGeom prst="rect">
            <a:avLst/>
          </a:prstGeom>
        </p:spPr>
      </p:pic>
    </p:spTree>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5967E533-AFEE-8404-4051-772625714931}"/>
              </a:ext>
            </a:extLst>
          </p:cNvPr>
          <p:cNvPicPr>
            <a:picLocks noChangeAspect="1"/>
          </p:cNvPicPr>
          <p:nvPr/>
        </p:nvPicPr>
        <p:blipFill>
          <a:blip r:embed="rId3"/>
          <a:stretch>
            <a:fillRect/>
          </a:stretch>
        </p:blipFill>
        <p:spPr>
          <a:xfrm>
            <a:off x="1443038" y="2695575"/>
            <a:ext cx="4643438" cy="1939018"/>
          </a:xfrm>
          <a:prstGeom prst="rect">
            <a:avLst/>
          </a:prstGeom>
        </p:spPr>
      </p:pic>
    </p:spTree>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5" y="241658"/>
            <a:ext cx="5982585" cy="2711092"/>
            <a:chOff x="9314123" y="626900"/>
            <a:chExt cx="8364276" cy="1185794"/>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Em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nhận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xét</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về</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bạn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học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sinh</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đối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với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bộ</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bàn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ghế</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đá</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gây</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ra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hậu</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quả</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3200" b="1" i="0" u="none" strike="noStrike" kern="1200" cap="none" spc="0" normalizeH="0" baseline="0" noProof="0" dirty="0">
                <a:ln w="0"/>
                <a:solidFill>
                  <a:prstClr val="white"/>
                </a:solidFill>
                <a:effectLst/>
                <a:uLnTx/>
                <a:uFillTx/>
                <a:latin typeface="Calibri"/>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a:extLst>
              <a:ext uri="{FF2B5EF4-FFF2-40B4-BE49-F238E27FC236}">
                <a16:creationId xmlns:a16="http://schemas.microsoft.com/office/drawing/2014/main"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4A9972F-B8E8-B8E6-A38D-B9E40E92F742}"/>
              </a:ext>
            </a:extLst>
          </p:cNvPr>
          <p:cNvPicPr>
            <a:picLocks noChangeAspect="1"/>
          </p:cNvPicPr>
          <p:nvPr/>
        </p:nvPicPr>
        <p:blipFill>
          <a:blip r:embed="rId3"/>
          <a:stretch>
            <a:fillRect/>
          </a:stretch>
        </p:blipFill>
        <p:spPr>
          <a:xfrm>
            <a:off x="2038433" y="2649411"/>
            <a:ext cx="6876884" cy="1444877"/>
          </a:xfrm>
          <a:prstGeom prst="rect">
            <a:avLst/>
          </a:prstGeom>
        </p:spPr>
      </p:pic>
    </p:spTree>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A13D5-9C2A-CC3E-CEE5-86B74D5FB8CC}"/>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và</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làm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của</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công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C7D8079F-0DE6-39BA-3188-F3555DB27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FB5096FD-93B4-6880-2961-3382D1CA8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8504D7B-8C01-87A3-84F0-60BE2F255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3A426BB-87D1-7190-49A7-5C6F11A0D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B8071FB3-437E-0E53-B81F-051DAD809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a:extLst>
              <a:ext uri="{FF2B5EF4-FFF2-40B4-BE49-F238E27FC236}">
                <a16:creationId xmlns:a16="http://schemas.microsoft.com/office/drawing/2014/main" id="{1EE90DFA-3EA5-D4FF-7B54-07CF79391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806869" y="2130259"/>
            <a:ext cx="2969602" cy="4118142"/>
          </a:xfrm>
          <a:prstGeom prst="rect">
            <a:avLst/>
          </a:prstGeom>
        </p:spPr>
      </p:pic>
      <p:grpSp>
        <p:nvGrpSpPr>
          <p:cNvPr id="4" name="Nhóm 7">
            <a:extLst>
              <a:ext uri="{FF2B5EF4-FFF2-40B4-BE49-F238E27FC236}">
                <a16:creationId xmlns:a16="http://schemas.microsoft.com/office/drawing/2014/main" id="{8D3DF6B7-4EEE-6ADE-B28B-41F6CCE84BEF}"/>
              </a:ext>
            </a:extLst>
          </p:cNvPr>
          <p:cNvGrpSpPr/>
          <p:nvPr/>
        </p:nvGrpSpPr>
        <p:grpSpPr>
          <a:xfrm>
            <a:off x="3613102" y="1390649"/>
            <a:ext cx="5654723" cy="2622705"/>
            <a:chOff x="7451678" y="3000375"/>
            <a:chExt cx="4911772" cy="3508529"/>
          </a:xfrm>
        </p:grpSpPr>
        <p:sp>
          <p:nvSpPr>
            <p:cNvPr id="5" name="Bong bóng Lời nói: Hình bầu dục 9">
              <a:extLst>
                <a:ext uri="{FF2B5EF4-FFF2-40B4-BE49-F238E27FC236}">
                  <a16:creationId xmlns:a16="http://schemas.microsoft.com/office/drawing/2014/main" id="{1E8DD172-1983-BB26-19AE-FF0683CEC137}"/>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49DD2165-C378-EDDA-E32C-94632A63554B}"/>
                </a:ext>
              </a:extLst>
            </p:cNvPr>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029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id="{01D8A3FC-2991-5F68-9450-4D5A599B58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9AF57C9-F02B-4EC9-5B4E-499D0333BC43}"/>
              </a:ext>
            </a:extLst>
          </p:cNvPr>
          <p:cNvPicPr>
            <a:picLocks noChangeAspect="1"/>
          </p:cNvPicPr>
          <p:nvPr/>
        </p:nvPicPr>
        <p:blipFill>
          <a:blip r:embed="rId3"/>
          <a:stretch>
            <a:fillRect/>
          </a:stretch>
        </p:blipFill>
        <p:spPr>
          <a:xfrm>
            <a:off x="1824294" y="2455096"/>
            <a:ext cx="7267062" cy="1566808"/>
          </a:xfrm>
          <a:prstGeom prst="rect">
            <a:avLst/>
          </a:prstGeom>
        </p:spPr>
      </p:pic>
    </p:spTree>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2009775"/>
            <a:chOff x="1023019" y="401794"/>
            <a:chExt cx="9960347" cy="1928488"/>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220</TotalTime>
  <Words>779</Words>
  <Application>Microsoft Office PowerPoint</Application>
  <PresentationFormat>Widescreen</PresentationFormat>
  <Paragraphs>35</Paragraphs>
  <Slides>21</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等线</vt:lpstr>
      <vt:lpstr>微软雅黑</vt:lpstr>
      <vt:lpstr>Arial</vt:lpstr>
      <vt:lpstr>Calibri</vt:lpstr>
      <vt:lpstr>Chango</vt:lpstr>
      <vt:lpstr>SVN-Hole Hearted</vt:lpstr>
      <vt:lpstr>Wingdings</vt:lpstr>
      <vt:lpstr>汉仪正圆-45W</vt:lpstr>
      <vt:lpstr>2_Office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HP</cp:lastModifiedBy>
  <cp:revision>27</cp:revision>
  <dcterms:created xsi:type="dcterms:W3CDTF">2023-09-19T07:45:31Z</dcterms:created>
  <dcterms:modified xsi:type="dcterms:W3CDTF">2025-04-11T03:47:04Z</dcterms:modified>
  <cp:category>9Slide.vn</cp:category>
</cp:coreProperties>
</file>