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57" r:id="rId2"/>
    <p:sldId id="265" r:id="rId3"/>
    <p:sldId id="304" r:id="rId4"/>
    <p:sldId id="288" r:id="rId5"/>
    <p:sldId id="291" r:id="rId6"/>
    <p:sldId id="292" r:id="rId7"/>
    <p:sldId id="293" r:id="rId8"/>
    <p:sldId id="267" r:id="rId9"/>
    <p:sldId id="270" r:id="rId10"/>
    <p:sldId id="311" r:id="rId11"/>
    <p:sldId id="271" r:id="rId12"/>
    <p:sldId id="312" r:id="rId13"/>
    <p:sldId id="313" r:id="rId14"/>
    <p:sldId id="273" r:id="rId15"/>
    <p:sldId id="302" r:id="rId16"/>
    <p:sldId id="277" r:id="rId17"/>
    <p:sldId id="279" r:id="rId18"/>
    <p:sldId id="278" r:id="rId19"/>
    <p:sldId id="282" r:id="rId20"/>
    <p:sldId id="314" r:id="rId21"/>
    <p:sldId id="315" r:id="rId22"/>
    <p:sldId id="286" r:id="rId23"/>
    <p:sldId id="316" r:id="rId24"/>
    <p:sldId id="308" r:id="rId25"/>
    <p:sldId id="317" r:id="rId26"/>
    <p:sldId id="318"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802" autoAdjust="0"/>
  </p:normalViewPr>
  <p:slideViewPr>
    <p:cSldViewPr snapToGrid="0">
      <p:cViewPr varScale="1">
        <p:scale>
          <a:sx n="54" d="100"/>
          <a:sy n="54" d="100"/>
        </p:scale>
        <p:origin x="12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B5E0A-8A8F-43E6-B73C-11E10D36EB03}"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E5679-3AB6-4427-9144-68015100FEE8}" type="slidenum">
              <a:rPr lang="en-US" smtClean="0"/>
              <a:t>‹#›</a:t>
            </a:fld>
            <a:endParaRPr lang="en-US"/>
          </a:p>
        </p:txBody>
      </p:sp>
    </p:spTree>
    <p:extLst>
      <p:ext uri="{BB962C8B-B14F-4D97-AF65-F5344CB8AC3E}">
        <p14:creationId xmlns:p14="http://schemas.microsoft.com/office/powerpoint/2010/main" val="258168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a:t>
            </a:fld>
            <a:endParaRPr lang="en-US"/>
          </a:p>
        </p:txBody>
      </p:sp>
    </p:spTree>
    <p:extLst>
      <p:ext uri="{BB962C8B-B14F-4D97-AF65-F5344CB8AC3E}">
        <p14:creationId xmlns:p14="http://schemas.microsoft.com/office/powerpoint/2010/main" val="392421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8</a:t>
            </a:fld>
            <a:endParaRPr lang="en-US"/>
          </a:p>
        </p:txBody>
      </p:sp>
    </p:spTree>
    <p:extLst>
      <p:ext uri="{BB962C8B-B14F-4D97-AF65-F5344CB8AC3E}">
        <p14:creationId xmlns:p14="http://schemas.microsoft.com/office/powerpoint/2010/main" val="424974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a:t>: Lan Hương</a:t>
            </a:r>
            <a:endParaRPr lang="en-US" dirty="0"/>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14</a:t>
            </a:fld>
            <a:endParaRPr lang="en-US"/>
          </a:p>
        </p:txBody>
      </p:sp>
    </p:spTree>
    <p:extLst>
      <p:ext uri="{BB962C8B-B14F-4D97-AF65-F5344CB8AC3E}">
        <p14:creationId xmlns:p14="http://schemas.microsoft.com/office/powerpoint/2010/main" val="99074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23</a:t>
            </a:fld>
            <a:endParaRPr lang="en-US"/>
          </a:p>
        </p:txBody>
      </p:sp>
    </p:spTree>
    <p:extLst>
      <p:ext uri="{BB962C8B-B14F-4D97-AF65-F5344CB8AC3E}">
        <p14:creationId xmlns:p14="http://schemas.microsoft.com/office/powerpoint/2010/main" val="397731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27</a:t>
            </a:fld>
            <a:endParaRPr lang="en-US"/>
          </a:p>
        </p:txBody>
      </p:sp>
    </p:spTree>
    <p:extLst>
      <p:ext uri="{BB962C8B-B14F-4D97-AF65-F5344CB8AC3E}">
        <p14:creationId xmlns:p14="http://schemas.microsoft.com/office/powerpoint/2010/main" val="87122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DF13F-CEEE-312D-77F2-769224008D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EA6B54-BE5E-F3D5-47D8-1BEF0D03A5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053015-A751-E84B-EAEA-762C7363B3CA}"/>
              </a:ext>
            </a:extLst>
          </p:cNvPr>
          <p:cNvSpPr>
            <a:spLocks noGrp="1"/>
          </p:cNvSpPr>
          <p:nvPr>
            <p:ph type="dt" sz="half" idx="10"/>
          </p:nvPr>
        </p:nvSpPr>
        <p:spPr/>
        <p:txBody>
          <a:bodyPr/>
          <a:lstStyle/>
          <a:p>
            <a:fld id="{D13519E1-5004-4873-83A1-1FF0FBB83F03}" type="datetimeFigureOut">
              <a:rPr lang="en-US" smtClean="0"/>
              <a:t>4/11/2025</a:t>
            </a:fld>
            <a:endParaRPr lang="en-US"/>
          </a:p>
        </p:txBody>
      </p:sp>
      <p:sp>
        <p:nvSpPr>
          <p:cNvPr id="5" name="Footer Placeholder 4">
            <a:extLst>
              <a:ext uri="{FF2B5EF4-FFF2-40B4-BE49-F238E27FC236}">
                <a16:creationId xmlns:a16="http://schemas.microsoft.com/office/drawing/2014/main" id="{0552E15C-F832-2B17-5AA3-5C90ECDA6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5BF6D-1F11-A739-FFB7-5BC0EDBBAA7D}"/>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10693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A2CA-E991-B405-F2A0-C379098DC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88845C-F62F-BEF1-80AC-1835062EA4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B7361-981A-35FE-26AB-CE1E5A7DA1D1}"/>
              </a:ext>
            </a:extLst>
          </p:cNvPr>
          <p:cNvSpPr>
            <a:spLocks noGrp="1"/>
          </p:cNvSpPr>
          <p:nvPr>
            <p:ph type="dt" sz="half" idx="10"/>
          </p:nvPr>
        </p:nvSpPr>
        <p:spPr/>
        <p:txBody>
          <a:bodyPr/>
          <a:lstStyle/>
          <a:p>
            <a:fld id="{D13519E1-5004-4873-83A1-1FF0FBB83F03}" type="datetimeFigureOut">
              <a:rPr lang="en-US" smtClean="0"/>
              <a:t>4/11/2025</a:t>
            </a:fld>
            <a:endParaRPr lang="en-US"/>
          </a:p>
        </p:txBody>
      </p:sp>
      <p:sp>
        <p:nvSpPr>
          <p:cNvPr id="5" name="Footer Placeholder 4">
            <a:extLst>
              <a:ext uri="{FF2B5EF4-FFF2-40B4-BE49-F238E27FC236}">
                <a16:creationId xmlns:a16="http://schemas.microsoft.com/office/drawing/2014/main" id="{21EF993B-0A19-7744-1861-F1D416AC4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9A6B0-3666-F297-514A-E3D8A0767BDD}"/>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068701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EEE74E-F4C8-5C4E-33B8-D448152789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D9678-E2B1-83AA-D030-BDE752ABCA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BE2C1-9C5C-87A1-6409-D52675EAB84E}"/>
              </a:ext>
            </a:extLst>
          </p:cNvPr>
          <p:cNvSpPr>
            <a:spLocks noGrp="1"/>
          </p:cNvSpPr>
          <p:nvPr>
            <p:ph type="dt" sz="half" idx="10"/>
          </p:nvPr>
        </p:nvSpPr>
        <p:spPr/>
        <p:txBody>
          <a:bodyPr/>
          <a:lstStyle/>
          <a:p>
            <a:fld id="{D13519E1-5004-4873-83A1-1FF0FBB83F03}" type="datetimeFigureOut">
              <a:rPr lang="en-US" smtClean="0"/>
              <a:t>4/11/2025</a:t>
            </a:fld>
            <a:endParaRPr lang="en-US"/>
          </a:p>
        </p:txBody>
      </p:sp>
      <p:sp>
        <p:nvSpPr>
          <p:cNvPr id="5" name="Footer Placeholder 4">
            <a:extLst>
              <a:ext uri="{FF2B5EF4-FFF2-40B4-BE49-F238E27FC236}">
                <a16:creationId xmlns:a16="http://schemas.microsoft.com/office/drawing/2014/main" id="{1281B9D3-8C82-5E36-6333-9A5864C7B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64AE7-AA10-1B20-63AD-306C7F173CCB}"/>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73189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C8443-3D86-41EF-225B-BC8B6A2ED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7F7DE-077B-C121-A086-A4416CF7E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D475D-7436-29F8-A0FD-88680C1F95DA}"/>
              </a:ext>
            </a:extLst>
          </p:cNvPr>
          <p:cNvSpPr>
            <a:spLocks noGrp="1"/>
          </p:cNvSpPr>
          <p:nvPr>
            <p:ph type="dt" sz="half" idx="10"/>
          </p:nvPr>
        </p:nvSpPr>
        <p:spPr/>
        <p:txBody>
          <a:bodyPr/>
          <a:lstStyle/>
          <a:p>
            <a:fld id="{D13519E1-5004-4873-83A1-1FF0FBB83F03}" type="datetimeFigureOut">
              <a:rPr lang="en-US" smtClean="0"/>
              <a:t>4/11/2025</a:t>
            </a:fld>
            <a:endParaRPr lang="en-US"/>
          </a:p>
        </p:txBody>
      </p:sp>
      <p:sp>
        <p:nvSpPr>
          <p:cNvPr id="5" name="Footer Placeholder 4">
            <a:extLst>
              <a:ext uri="{FF2B5EF4-FFF2-40B4-BE49-F238E27FC236}">
                <a16:creationId xmlns:a16="http://schemas.microsoft.com/office/drawing/2014/main" id="{101054B3-720E-2800-8F68-BA5FF6762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CEBB8-A0E7-41B7-92C6-21F66E943E72}"/>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347935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BDE3-FC88-5314-329A-33E17A574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93CE1F-1273-EEB7-755F-36D15F3B8E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5D900-9C06-E42C-BB6A-60D39F14DBBB}"/>
              </a:ext>
            </a:extLst>
          </p:cNvPr>
          <p:cNvSpPr>
            <a:spLocks noGrp="1"/>
          </p:cNvSpPr>
          <p:nvPr>
            <p:ph type="dt" sz="half" idx="10"/>
          </p:nvPr>
        </p:nvSpPr>
        <p:spPr/>
        <p:txBody>
          <a:bodyPr/>
          <a:lstStyle/>
          <a:p>
            <a:fld id="{D13519E1-5004-4873-83A1-1FF0FBB83F03}" type="datetimeFigureOut">
              <a:rPr lang="en-US" smtClean="0"/>
              <a:t>4/11/2025</a:t>
            </a:fld>
            <a:endParaRPr lang="en-US"/>
          </a:p>
        </p:txBody>
      </p:sp>
      <p:sp>
        <p:nvSpPr>
          <p:cNvPr id="5" name="Footer Placeholder 4">
            <a:extLst>
              <a:ext uri="{FF2B5EF4-FFF2-40B4-BE49-F238E27FC236}">
                <a16:creationId xmlns:a16="http://schemas.microsoft.com/office/drawing/2014/main" id="{AF9941C2-0FF9-DD53-26A6-85E8147D9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376F8-82E4-F135-5294-BE96C8D3EFE6}"/>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2507809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429F-B5F3-3E12-7A3D-F29FB45B51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9ABCD-5EEB-E12A-A6A1-B7434C46E5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B2B00F-1B9F-57A7-276A-7649FDB8C8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A34224-AB56-DCD7-BD1C-7E5530307FB0}"/>
              </a:ext>
            </a:extLst>
          </p:cNvPr>
          <p:cNvSpPr>
            <a:spLocks noGrp="1"/>
          </p:cNvSpPr>
          <p:nvPr>
            <p:ph type="dt" sz="half" idx="10"/>
          </p:nvPr>
        </p:nvSpPr>
        <p:spPr/>
        <p:txBody>
          <a:bodyPr/>
          <a:lstStyle/>
          <a:p>
            <a:fld id="{D13519E1-5004-4873-83A1-1FF0FBB83F03}" type="datetimeFigureOut">
              <a:rPr lang="en-US" smtClean="0"/>
              <a:t>4/11/2025</a:t>
            </a:fld>
            <a:endParaRPr lang="en-US"/>
          </a:p>
        </p:txBody>
      </p:sp>
      <p:sp>
        <p:nvSpPr>
          <p:cNvPr id="6" name="Footer Placeholder 5">
            <a:extLst>
              <a:ext uri="{FF2B5EF4-FFF2-40B4-BE49-F238E27FC236}">
                <a16:creationId xmlns:a16="http://schemas.microsoft.com/office/drawing/2014/main" id="{E32CA249-8AD6-5239-B001-2D2B96C43F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8846C-4C1A-B1F0-6578-CCC15CAFE47B}"/>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2589067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61D2-2682-68F1-03A6-87ED14658C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34E63-C052-C2A9-8EDD-EABDD00F08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09C5CC-BDF2-FAAC-F85B-E2C11FC3C5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A68F77-30F7-41BF-A207-D6FCA0F9DD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DA7892-F42A-82A1-B564-C93D7B977C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BEC36D-C643-CF76-DC5C-003B46ACE07D}"/>
              </a:ext>
            </a:extLst>
          </p:cNvPr>
          <p:cNvSpPr>
            <a:spLocks noGrp="1"/>
          </p:cNvSpPr>
          <p:nvPr>
            <p:ph type="dt" sz="half" idx="10"/>
          </p:nvPr>
        </p:nvSpPr>
        <p:spPr/>
        <p:txBody>
          <a:bodyPr/>
          <a:lstStyle/>
          <a:p>
            <a:fld id="{D13519E1-5004-4873-83A1-1FF0FBB83F03}" type="datetimeFigureOut">
              <a:rPr lang="en-US" smtClean="0"/>
              <a:t>4/11/2025</a:t>
            </a:fld>
            <a:endParaRPr lang="en-US"/>
          </a:p>
        </p:txBody>
      </p:sp>
      <p:sp>
        <p:nvSpPr>
          <p:cNvPr id="8" name="Footer Placeholder 7">
            <a:extLst>
              <a:ext uri="{FF2B5EF4-FFF2-40B4-BE49-F238E27FC236}">
                <a16:creationId xmlns:a16="http://schemas.microsoft.com/office/drawing/2014/main" id="{291D709C-CEE8-43E7-6F6E-67BF81FC52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E63022-CD7C-9513-5F93-2A6BB3542C91}"/>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2587395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477E-DC14-6718-45B9-4259BB22F9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E25379-F07B-8C0E-2A05-152BE4D8FD25}"/>
              </a:ext>
            </a:extLst>
          </p:cNvPr>
          <p:cNvSpPr>
            <a:spLocks noGrp="1"/>
          </p:cNvSpPr>
          <p:nvPr>
            <p:ph type="dt" sz="half" idx="10"/>
          </p:nvPr>
        </p:nvSpPr>
        <p:spPr/>
        <p:txBody>
          <a:bodyPr/>
          <a:lstStyle/>
          <a:p>
            <a:fld id="{D13519E1-5004-4873-83A1-1FF0FBB83F03}" type="datetimeFigureOut">
              <a:rPr lang="en-US" smtClean="0"/>
              <a:t>4/11/2025</a:t>
            </a:fld>
            <a:endParaRPr lang="en-US"/>
          </a:p>
        </p:txBody>
      </p:sp>
      <p:sp>
        <p:nvSpPr>
          <p:cNvPr id="4" name="Footer Placeholder 3">
            <a:extLst>
              <a:ext uri="{FF2B5EF4-FFF2-40B4-BE49-F238E27FC236}">
                <a16:creationId xmlns:a16="http://schemas.microsoft.com/office/drawing/2014/main" id="{80D2632B-14C7-F4DC-C83C-203568018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39FC0-EB91-888D-8BA8-4BC9F13DBD9C}"/>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061531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EC002-BC8E-7519-30C9-0330D5F04C65}"/>
              </a:ext>
            </a:extLst>
          </p:cNvPr>
          <p:cNvSpPr>
            <a:spLocks noGrp="1"/>
          </p:cNvSpPr>
          <p:nvPr>
            <p:ph type="dt" sz="half" idx="10"/>
          </p:nvPr>
        </p:nvSpPr>
        <p:spPr/>
        <p:txBody>
          <a:bodyPr/>
          <a:lstStyle/>
          <a:p>
            <a:fld id="{D13519E1-5004-4873-83A1-1FF0FBB83F03}" type="datetimeFigureOut">
              <a:rPr lang="en-US" smtClean="0"/>
              <a:t>4/11/2025</a:t>
            </a:fld>
            <a:endParaRPr lang="en-US"/>
          </a:p>
        </p:txBody>
      </p:sp>
      <p:sp>
        <p:nvSpPr>
          <p:cNvPr id="3" name="Footer Placeholder 2">
            <a:extLst>
              <a:ext uri="{FF2B5EF4-FFF2-40B4-BE49-F238E27FC236}">
                <a16:creationId xmlns:a16="http://schemas.microsoft.com/office/drawing/2014/main" id="{65037480-F4F9-3C5B-E994-2FDD42C818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7DD258-2432-7D46-CD44-510EF7CD4AFE}"/>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440965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066D-B5D2-62DF-DBFA-7B15FD1657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BD8B52-9B4F-E500-3613-D58ED9504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2657CF-486A-C225-285B-D622D765F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64B9A-B96C-0526-61F6-84D7C8C375FF}"/>
              </a:ext>
            </a:extLst>
          </p:cNvPr>
          <p:cNvSpPr>
            <a:spLocks noGrp="1"/>
          </p:cNvSpPr>
          <p:nvPr>
            <p:ph type="dt" sz="half" idx="10"/>
          </p:nvPr>
        </p:nvSpPr>
        <p:spPr/>
        <p:txBody>
          <a:bodyPr/>
          <a:lstStyle/>
          <a:p>
            <a:fld id="{D13519E1-5004-4873-83A1-1FF0FBB83F03}" type="datetimeFigureOut">
              <a:rPr lang="en-US" smtClean="0"/>
              <a:t>4/11/2025</a:t>
            </a:fld>
            <a:endParaRPr lang="en-US"/>
          </a:p>
        </p:txBody>
      </p:sp>
      <p:sp>
        <p:nvSpPr>
          <p:cNvPr id="6" name="Footer Placeholder 5">
            <a:extLst>
              <a:ext uri="{FF2B5EF4-FFF2-40B4-BE49-F238E27FC236}">
                <a16:creationId xmlns:a16="http://schemas.microsoft.com/office/drawing/2014/main" id="{1D8EB1DE-1C7E-5B6B-6718-4425D4F89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6684E6-C759-381D-EC4A-50F082DB8421}"/>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783486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F61A-B8BC-1B4E-954A-A513298F4E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EBD86B-46D0-F9FF-59E2-26DFC6189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18F2F9-D6B2-C233-C338-E0066E272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44E32-7C7A-75AF-2CA1-B6FADB52344C}"/>
              </a:ext>
            </a:extLst>
          </p:cNvPr>
          <p:cNvSpPr>
            <a:spLocks noGrp="1"/>
          </p:cNvSpPr>
          <p:nvPr>
            <p:ph type="dt" sz="half" idx="10"/>
          </p:nvPr>
        </p:nvSpPr>
        <p:spPr/>
        <p:txBody>
          <a:bodyPr/>
          <a:lstStyle/>
          <a:p>
            <a:fld id="{D13519E1-5004-4873-83A1-1FF0FBB83F03}" type="datetimeFigureOut">
              <a:rPr lang="en-US" smtClean="0"/>
              <a:t>4/11/2025</a:t>
            </a:fld>
            <a:endParaRPr lang="en-US"/>
          </a:p>
        </p:txBody>
      </p:sp>
      <p:sp>
        <p:nvSpPr>
          <p:cNvPr id="6" name="Footer Placeholder 5">
            <a:extLst>
              <a:ext uri="{FF2B5EF4-FFF2-40B4-BE49-F238E27FC236}">
                <a16:creationId xmlns:a16="http://schemas.microsoft.com/office/drawing/2014/main" id="{22CB500D-46A5-669D-05DA-71A89B44C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AB62A-4B1C-BCF8-30B3-293E917ED862}"/>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247104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99E3DE-74A5-ADAD-2852-D0AFDBBBDD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D69ACB6-B880-5C48-47AF-A93BFE641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2E29B4-9FE5-430B-5B2B-32BE82512B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F6A5B-50C2-36BE-B613-AB830CFDF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519E1-5004-4873-83A1-1FF0FBB83F03}" type="datetimeFigureOut">
              <a:rPr lang="en-US" smtClean="0"/>
              <a:t>4/11/2025</a:t>
            </a:fld>
            <a:endParaRPr lang="en-US"/>
          </a:p>
        </p:txBody>
      </p:sp>
      <p:sp>
        <p:nvSpPr>
          <p:cNvPr id="5" name="Footer Placeholder 4">
            <a:extLst>
              <a:ext uri="{FF2B5EF4-FFF2-40B4-BE49-F238E27FC236}">
                <a16:creationId xmlns:a16="http://schemas.microsoft.com/office/drawing/2014/main" id="{E388C041-B87B-9ABB-BB8B-8201FE2E5C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9BEA96-49BD-15A6-C9F3-7ACDAB9F1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F0E58C-45C9-4916-8992-1BB643B0F188}" type="slidenum">
              <a:rPr lang="en-US" smtClean="0"/>
              <a:t>‹#›</a:t>
            </a:fld>
            <a:endParaRPr lang="en-US"/>
          </a:p>
        </p:txBody>
      </p:sp>
    </p:spTree>
    <p:extLst>
      <p:ext uri="{BB962C8B-B14F-4D97-AF65-F5344CB8AC3E}">
        <p14:creationId xmlns:p14="http://schemas.microsoft.com/office/powerpoint/2010/main" val="2688617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8.png"/><Relationship Id="rId12"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slideLayout" Target="../slideLayouts/slideLayout2.xml"/><Relationship Id="rId10" Type="http://schemas.microsoft.com/office/2007/relationships/hdphoto" Target="../media/hdphoto3.wdp"/><Relationship Id="rId4" Type="http://schemas.openxmlformats.org/officeDocument/2006/relationships/audio" Target="../media/media2.mp3"/><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26.png"/><Relationship Id="rId4" Type="http://schemas.openxmlformats.org/officeDocument/2006/relationships/image" Target="../media/image8.png"/><Relationship Id="rId9"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27.png"/><Relationship Id="rId4" Type="http://schemas.openxmlformats.org/officeDocument/2006/relationships/image" Target="../media/image8.png"/><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28.png"/><Relationship Id="rId4" Type="http://schemas.openxmlformats.org/officeDocument/2006/relationships/image" Target="../media/image8.png"/><Relationship Id="rId9"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31.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8.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9.wdp"/><Relationship Id="rId11" Type="http://schemas.microsoft.com/office/2007/relationships/hdphoto" Target="../media/hdphoto10.wdp"/><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11.wdp"/><Relationship Id="rId5" Type="http://schemas.microsoft.com/office/2007/relationships/hdphoto" Target="../media/hdphoto9.wdp"/><Relationship Id="rId10" Type="http://schemas.openxmlformats.org/officeDocument/2006/relationships/image" Target="../media/image44.png"/><Relationship Id="rId4" Type="http://schemas.openxmlformats.org/officeDocument/2006/relationships/image" Target="../media/image35.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13.wdp"/><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12.wdp"/><Relationship Id="rId5" Type="http://schemas.microsoft.com/office/2007/relationships/hdphoto" Target="../media/hdphoto9.wdp"/><Relationship Id="rId15" Type="http://schemas.openxmlformats.org/officeDocument/2006/relationships/image" Target="../media/image48.png"/><Relationship Id="rId10" Type="http://schemas.openxmlformats.org/officeDocument/2006/relationships/image" Target="../media/image45.png"/><Relationship Id="rId4" Type="http://schemas.openxmlformats.org/officeDocument/2006/relationships/image" Target="../media/image35.png"/><Relationship Id="rId9" Type="http://schemas.openxmlformats.org/officeDocument/2006/relationships/image" Target="../media/image43.png"/><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6.png"/><Relationship Id="rId3" Type="http://schemas.openxmlformats.org/officeDocument/2006/relationships/image" Target="../media/image34.png"/><Relationship Id="rId7" Type="http://schemas.openxmlformats.org/officeDocument/2006/relationships/image" Target="../media/image37.png"/><Relationship Id="rId12" Type="http://schemas.microsoft.com/office/2007/relationships/hdphoto" Target="../media/hdphoto12.wdp"/><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5.png"/><Relationship Id="rId5" Type="http://schemas.microsoft.com/office/2007/relationships/hdphoto" Target="../media/hdphoto9.wdp"/><Relationship Id="rId15" Type="http://schemas.openxmlformats.org/officeDocument/2006/relationships/image" Target="../media/image47.png"/><Relationship Id="rId10" Type="http://schemas.microsoft.com/office/2007/relationships/hdphoto" Target="../media/hdphoto14.wdp"/><Relationship Id="rId4" Type="http://schemas.openxmlformats.org/officeDocument/2006/relationships/image" Target="../media/image35.png"/><Relationship Id="rId9" Type="http://schemas.openxmlformats.org/officeDocument/2006/relationships/image" Target="../media/image49.png"/><Relationship Id="rId14"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6.png"/><Relationship Id="rId3" Type="http://schemas.openxmlformats.org/officeDocument/2006/relationships/image" Target="../media/image34.png"/><Relationship Id="rId7" Type="http://schemas.openxmlformats.org/officeDocument/2006/relationships/image" Target="../media/image37.png"/><Relationship Id="rId12" Type="http://schemas.microsoft.com/office/2007/relationships/hdphoto" Target="../media/hdphoto12.wdp"/><Relationship Id="rId17"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5.png"/><Relationship Id="rId5" Type="http://schemas.microsoft.com/office/2007/relationships/hdphoto" Target="../media/hdphoto9.wdp"/><Relationship Id="rId15" Type="http://schemas.openxmlformats.org/officeDocument/2006/relationships/image" Target="../media/image47.png"/><Relationship Id="rId10" Type="http://schemas.microsoft.com/office/2007/relationships/hdphoto" Target="../media/hdphoto14.wdp"/><Relationship Id="rId4" Type="http://schemas.openxmlformats.org/officeDocument/2006/relationships/image" Target="../media/image35.png"/><Relationship Id="rId9" Type="http://schemas.openxmlformats.org/officeDocument/2006/relationships/image" Target="../media/image49.png"/><Relationship Id="rId14" Type="http://schemas.microsoft.com/office/2007/relationships/hdphoto" Target="../media/hdphoto13.wdp"/></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6.png"/><Relationship Id="rId3" Type="http://schemas.openxmlformats.org/officeDocument/2006/relationships/image" Target="../media/image34.png"/><Relationship Id="rId7" Type="http://schemas.openxmlformats.org/officeDocument/2006/relationships/image" Target="../media/image37.png"/><Relationship Id="rId12" Type="http://schemas.microsoft.com/office/2007/relationships/hdphoto" Target="../media/hdphoto12.wdp"/><Relationship Id="rId17"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5.png"/><Relationship Id="rId5" Type="http://schemas.microsoft.com/office/2007/relationships/hdphoto" Target="../media/hdphoto9.wdp"/><Relationship Id="rId15" Type="http://schemas.openxmlformats.org/officeDocument/2006/relationships/image" Target="../media/image47.png"/><Relationship Id="rId10" Type="http://schemas.microsoft.com/office/2007/relationships/hdphoto" Target="../media/hdphoto14.wdp"/><Relationship Id="rId4" Type="http://schemas.openxmlformats.org/officeDocument/2006/relationships/image" Target="../media/image35.png"/><Relationship Id="rId9" Type="http://schemas.openxmlformats.org/officeDocument/2006/relationships/image" Target="../media/image49.png"/><Relationship Id="rId14" Type="http://schemas.microsoft.com/office/2007/relationships/hdphoto" Target="../media/hdphoto13.wdp"/></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36.png"/><Relationship Id="rId12" Type="http://schemas.microsoft.com/office/2007/relationships/hdphoto" Target="../media/hdphoto15.wdp"/><Relationship Id="rId17" Type="http://schemas.openxmlformats.org/officeDocument/2006/relationships/image" Target="../media/image47.png"/><Relationship Id="rId2" Type="http://schemas.openxmlformats.org/officeDocument/2006/relationships/audio" Target="../media/media3.mp3"/><Relationship Id="rId16" Type="http://schemas.microsoft.com/office/2007/relationships/hdphoto" Target="../media/hdphoto13.wdp"/><Relationship Id="rId20" Type="http://schemas.openxmlformats.org/officeDocument/2006/relationships/image" Target="../media/image24.png"/><Relationship Id="rId1" Type="http://schemas.microsoft.com/office/2007/relationships/media" Target="../media/media3.mp3"/><Relationship Id="rId6" Type="http://schemas.microsoft.com/office/2007/relationships/hdphoto" Target="../media/hdphoto9.wdp"/><Relationship Id="rId11" Type="http://schemas.openxmlformats.org/officeDocument/2006/relationships/image" Target="../media/image50.png"/><Relationship Id="rId5" Type="http://schemas.openxmlformats.org/officeDocument/2006/relationships/image" Target="../media/image35.png"/><Relationship Id="rId15" Type="http://schemas.openxmlformats.org/officeDocument/2006/relationships/image" Target="../media/image46.png"/><Relationship Id="rId10" Type="http://schemas.openxmlformats.org/officeDocument/2006/relationships/image" Target="../media/image43.png"/><Relationship Id="rId19" Type="http://schemas.openxmlformats.org/officeDocument/2006/relationships/image" Target="../media/image51.png"/><Relationship Id="rId4" Type="http://schemas.openxmlformats.org/officeDocument/2006/relationships/image" Target="../media/image34.png"/><Relationship Id="rId9" Type="http://schemas.openxmlformats.org/officeDocument/2006/relationships/image" Target="../media/image38.png"/><Relationship Id="rId1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0.png"/><Relationship Id="rId4" Type="http://schemas.microsoft.com/office/2007/relationships/hdphoto" Target="../media/hdphoto5.wdp"/><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7.png"/><Relationship Id="rId10" Type="http://schemas.openxmlformats.org/officeDocument/2006/relationships/image" Target="../media/image10.png"/><Relationship Id="rId4" Type="http://schemas.microsoft.com/office/2007/relationships/hdphoto" Target="../media/hdphoto2.wdp"/><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20.png"/><Relationship Id="rId4" Type="http://schemas.microsoft.com/office/2007/relationships/hdphoto" Target="../media/hdphoto2.wdp"/><Relationship Id="rId9"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B84D45F1-FEED-825C-08D6-0E950DE71E0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10151" b="13118"/>
          <a:stretch/>
        </p:blipFill>
        <p:spPr>
          <a:xfrm>
            <a:off x="0" y="0"/>
            <a:ext cx="12192000" cy="6858000"/>
          </a:xfrm>
          <a:prstGeom prst="rect">
            <a:avLst/>
          </a:prstGeom>
        </p:spPr>
      </p:pic>
      <p:sp>
        <p:nvSpPr>
          <p:cNvPr id="2" name="Hình chữ nhật: Góc Tròn 1">
            <a:extLst>
              <a:ext uri="{FF2B5EF4-FFF2-40B4-BE49-F238E27FC236}">
                <a16:creationId xmlns:a16="http://schemas.microsoft.com/office/drawing/2014/main" id="{58CC0BCE-B7BB-74AD-82B8-2589444E5F1F}"/>
              </a:ext>
            </a:extLst>
          </p:cNvPr>
          <p:cNvSpPr/>
          <p:nvPr/>
        </p:nvSpPr>
        <p:spPr>
          <a:xfrm>
            <a:off x="244391" y="1168616"/>
            <a:ext cx="10931856" cy="53629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ải băng: Cong và Hướng Lên 4">
            <a:extLst>
              <a:ext uri="{FF2B5EF4-FFF2-40B4-BE49-F238E27FC236}">
                <a16:creationId xmlns:a16="http://schemas.microsoft.com/office/drawing/2014/main" id="{A43028B4-3E3D-D61F-8192-AE1412325C30}"/>
              </a:ext>
            </a:extLst>
          </p:cNvPr>
          <p:cNvSpPr/>
          <p:nvPr/>
        </p:nvSpPr>
        <p:spPr>
          <a:xfrm>
            <a:off x="327911" y="198083"/>
            <a:ext cx="8389145" cy="1787857"/>
          </a:xfrm>
          <a:custGeom>
            <a:avLst/>
            <a:gdLst>
              <a:gd name="connsiteX0" fmla="*/ 0 w 8389145"/>
              <a:gd name="connsiteY0" fmla="*/ 1787857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8389145 w 8389145"/>
              <a:gd name="connsiteY5" fmla="*/ 1787857 h 1787857"/>
              <a:gd name="connsiteX6" fmla="*/ 7340502 w 8389145"/>
              <a:gd name="connsiteY6" fmla="*/ 1143890 h 1787857"/>
              <a:gd name="connsiteX7" fmla="*/ 8389145 w 8389145"/>
              <a:gd name="connsiteY7" fmla="*/ 903243 h 1787857"/>
              <a:gd name="connsiteX8" fmla="*/ 7080229 w 8389145"/>
              <a:gd name="connsiteY8" fmla="*/ 660457 h 1787857"/>
              <a:gd name="connsiteX9" fmla="*/ 7080229 w 8389145"/>
              <a:gd name="connsiteY9" fmla="*/ 218150 h 1787857"/>
              <a:gd name="connsiteX10" fmla="*/ 1308916 w 8389145"/>
              <a:gd name="connsiteY10" fmla="*/ 218150 h 1787857"/>
              <a:gd name="connsiteX11" fmla="*/ 1308916 w 8389145"/>
              <a:gd name="connsiteY11" fmla="*/ 660457 h 1787857"/>
              <a:gd name="connsiteX12" fmla="*/ 0 w 8389145"/>
              <a:gd name="connsiteY12" fmla="*/ 903243 h 1787857"/>
              <a:gd name="connsiteX13" fmla="*/ 1048643 w 8389145"/>
              <a:gd name="connsiteY13" fmla="*/ 1143890 h 1787857"/>
              <a:gd name="connsiteX14" fmla="*/ 0 w 8389145"/>
              <a:gd name="connsiteY14" fmla="*/ 1787857 h 1787857"/>
              <a:gd name="connsiteX0" fmla="*/ 2357559 w 8389145"/>
              <a:gd name="connsiteY0" fmla="*/ 973021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6031586 w 8389145"/>
              <a:gd name="connsiteY5" fmla="*/ 973021 h 1787857"/>
              <a:gd name="connsiteX6" fmla="*/ 2357559 w 8389145"/>
              <a:gd name="connsiteY6" fmla="*/ 973021 h 1787857"/>
              <a:gd name="connsiteX0" fmla="*/ 0 w 8389145"/>
              <a:gd name="connsiteY0" fmla="*/ 1787857 h 1787857"/>
              <a:gd name="connsiteX1" fmla="*/ 1048643 w 8389145"/>
              <a:gd name="connsiteY1" fmla="*/ 1143890 h 1787857"/>
              <a:gd name="connsiteX2" fmla="*/ 0 w 8389145"/>
              <a:gd name="connsiteY2" fmla="*/ 903243 h 1787857"/>
              <a:gd name="connsiteX3" fmla="*/ 1308916 w 8389145"/>
              <a:gd name="connsiteY3" fmla="*/ 660457 h 1787857"/>
              <a:gd name="connsiteX4" fmla="*/ 1308916 w 8389145"/>
              <a:gd name="connsiteY4" fmla="*/ 218150 h 1787857"/>
              <a:gd name="connsiteX5" fmla="*/ 7080229 w 8389145"/>
              <a:gd name="connsiteY5" fmla="*/ 218150 h 1787857"/>
              <a:gd name="connsiteX6" fmla="*/ 7080229 w 8389145"/>
              <a:gd name="connsiteY6" fmla="*/ 660457 h 1787857"/>
              <a:gd name="connsiteX7" fmla="*/ 8389145 w 8389145"/>
              <a:gd name="connsiteY7" fmla="*/ 903243 h 1787857"/>
              <a:gd name="connsiteX8" fmla="*/ 7340502 w 8389145"/>
              <a:gd name="connsiteY8" fmla="*/ 1143890 h 1787857"/>
              <a:gd name="connsiteX9" fmla="*/ 8389145 w 8389145"/>
              <a:gd name="connsiteY9" fmla="*/ 1787857 h 1787857"/>
              <a:gd name="connsiteX10" fmla="*/ 6031586 w 8389145"/>
              <a:gd name="connsiteY10" fmla="*/ 1415328 h 1787857"/>
              <a:gd name="connsiteX11" fmla="*/ 7080229 w 8389145"/>
              <a:gd name="connsiteY11" fmla="*/ 1102764 h 1787857"/>
              <a:gd name="connsiteX12" fmla="*/ 1308916 w 8389145"/>
              <a:gd name="connsiteY12" fmla="*/ 1102764 h 1787857"/>
              <a:gd name="connsiteX13" fmla="*/ 2357559 w 8389145"/>
              <a:gd name="connsiteY13" fmla="*/ 1415328 h 1787857"/>
              <a:gd name="connsiteX14" fmla="*/ 0 w 8389145"/>
              <a:gd name="connsiteY14" fmla="*/ 1787857 h 1787857"/>
              <a:gd name="connsiteX15" fmla="*/ 1308916 w 8389145"/>
              <a:gd name="connsiteY15" fmla="*/ 1102764 h 1787857"/>
              <a:gd name="connsiteX16" fmla="*/ 1308916 w 8389145"/>
              <a:gd name="connsiteY16" fmla="*/ 660457 h 1787857"/>
              <a:gd name="connsiteX17" fmla="*/ 7080229 w 8389145"/>
              <a:gd name="connsiteY17" fmla="*/ 660457 h 1787857"/>
              <a:gd name="connsiteX18" fmla="*/ 7080229 w 8389145"/>
              <a:gd name="connsiteY18" fmla="*/ 1102764 h 1787857"/>
              <a:gd name="connsiteX19" fmla="*/ 2357559 w 8389145"/>
              <a:gd name="connsiteY19" fmla="*/ 973021 h 1787857"/>
              <a:gd name="connsiteX20" fmla="*/ 2357559 w 8389145"/>
              <a:gd name="connsiteY20" fmla="*/ 1415328 h 1787857"/>
              <a:gd name="connsiteX21" fmla="*/ 6031586 w 8389145"/>
              <a:gd name="connsiteY21" fmla="*/ 1415328 h 1787857"/>
              <a:gd name="connsiteX22" fmla="*/ 6031586 w 8389145"/>
              <a:gd name="connsiteY22" fmla="*/ 973021 h 178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9145" h="1787857" stroke="0" extrusionOk="0">
                <a:moveTo>
                  <a:pt x="0" y="1787857"/>
                </a:moveTo>
                <a:cubicBezTo>
                  <a:pt x="856975" y="1621385"/>
                  <a:pt x="1519870" y="1514070"/>
                  <a:pt x="2357559" y="1415328"/>
                </a:cubicBezTo>
                <a:cubicBezTo>
                  <a:pt x="1852929" y="1362491"/>
                  <a:pt x="1449125" y="1066209"/>
                  <a:pt x="1308916" y="1102764"/>
                </a:cubicBezTo>
                <a:cubicBezTo>
                  <a:pt x="2915686" y="904191"/>
                  <a:pt x="5308317" y="889060"/>
                  <a:pt x="7080229" y="1102764"/>
                </a:cubicBezTo>
                <a:cubicBezTo>
                  <a:pt x="6963932" y="1171966"/>
                  <a:pt x="6425582" y="1270875"/>
                  <a:pt x="6031586" y="1415328"/>
                </a:cubicBezTo>
                <a:cubicBezTo>
                  <a:pt x="6919346" y="1450118"/>
                  <a:pt x="7571597" y="1668851"/>
                  <a:pt x="8389145" y="1787857"/>
                </a:cubicBezTo>
                <a:cubicBezTo>
                  <a:pt x="8188162" y="1639524"/>
                  <a:pt x="7682036" y="1432701"/>
                  <a:pt x="7340502" y="1143890"/>
                </a:cubicBezTo>
                <a:cubicBezTo>
                  <a:pt x="7715356" y="1126144"/>
                  <a:pt x="7921286" y="955645"/>
                  <a:pt x="8389145" y="903243"/>
                </a:cubicBezTo>
                <a:cubicBezTo>
                  <a:pt x="7994446" y="766358"/>
                  <a:pt x="7548857" y="746279"/>
                  <a:pt x="7080229" y="660457"/>
                </a:cubicBezTo>
                <a:cubicBezTo>
                  <a:pt x="7067577" y="586022"/>
                  <a:pt x="7075086" y="356882"/>
                  <a:pt x="7080229" y="218150"/>
                </a:cubicBezTo>
                <a:cubicBezTo>
                  <a:pt x="5077228" y="-312174"/>
                  <a:pt x="3076593" y="41180"/>
                  <a:pt x="1308916" y="218150"/>
                </a:cubicBezTo>
                <a:cubicBezTo>
                  <a:pt x="1340707" y="283081"/>
                  <a:pt x="1304333" y="519153"/>
                  <a:pt x="1308916" y="660457"/>
                </a:cubicBezTo>
                <a:cubicBezTo>
                  <a:pt x="893208" y="730053"/>
                  <a:pt x="464799" y="807364"/>
                  <a:pt x="0" y="903243"/>
                </a:cubicBezTo>
                <a:cubicBezTo>
                  <a:pt x="478225" y="933405"/>
                  <a:pt x="505234" y="1115155"/>
                  <a:pt x="1048643" y="1143890"/>
                </a:cubicBezTo>
                <a:cubicBezTo>
                  <a:pt x="853277" y="1160099"/>
                  <a:pt x="247462" y="1741697"/>
                  <a:pt x="0" y="1787857"/>
                </a:cubicBezTo>
                <a:close/>
              </a:path>
              <a:path w="8389145" h="1787857" fill="darkenLess" stroke="0" extrusionOk="0">
                <a:moveTo>
                  <a:pt x="2357559" y="973021"/>
                </a:moveTo>
                <a:cubicBezTo>
                  <a:pt x="2384570" y="1068142"/>
                  <a:pt x="2381899" y="1276556"/>
                  <a:pt x="2357559" y="1415328"/>
                </a:cubicBezTo>
                <a:cubicBezTo>
                  <a:pt x="1945635" y="1279139"/>
                  <a:pt x="1842269" y="1169916"/>
                  <a:pt x="1308916" y="1102764"/>
                </a:cubicBezTo>
                <a:cubicBezTo>
                  <a:pt x="3449220" y="807373"/>
                  <a:pt x="5158329" y="784139"/>
                  <a:pt x="7080229" y="1102764"/>
                </a:cubicBezTo>
                <a:cubicBezTo>
                  <a:pt x="6590139" y="1219365"/>
                  <a:pt x="6441716" y="1255175"/>
                  <a:pt x="6031586" y="1415328"/>
                </a:cubicBezTo>
                <a:cubicBezTo>
                  <a:pt x="6033284" y="1327517"/>
                  <a:pt x="5997161" y="1174213"/>
                  <a:pt x="6031586" y="973021"/>
                </a:cubicBezTo>
                <a:cubicBezTo>
                  <a:pt x="4589889" y="821545"/>
                  <a:pt x="3514700" y="855922"/>
                  <a:pt x="2357559" y="973021"/>
                </a:cubicBezTo>
                <a:close/>
              </a:path>
              <a:path w="8389145" h="1787857" fill="none" extrusionOk="0">
                <a:moveTo>
                  <a:pt x="0" y="1787857"/>
                </a:moveTo>
                <a:cubicBezTo>
                  <a:pt x="387176" y="1531236"/>
                  <a:pt x="815666" y="1356958"/>
                  <a:pt x="1048643" y="1143890"/>
                </a:cubicBezTo>
                <a:cubicBezTo>
                  <a:pt x="855798" y="1093150"/>
                  <a:pt x="274396" y="985993"/>
                  <a:pt x="0" y="903243"/>
                </a:cubicBezTo>
                <a:cubicBezTo>
                  <a:pt x="407116" y="800502"/>
                  <a:pt x="878278" y="733780"/>
                  <a:pt x="1308916" y="660457"/>
                </a:cubicBezTo>
                <a:cubicBezTo>
                  <a:pt x="1300038" y="527258"/>
                  <a:pt x="1333490" y="434005"/>
                  <a:pt x="1308916" y="218150"/>
                </a:cubicBezTo>
                <a:cubicBezTo>
                  <a:pt x="2914754" y="-186169"/>
                  <a:pt x="5098807" y="22627"/>
                  <a:pt x="7080229" y="218150"/>
                </a:cubicBezTo>
                <a:cubicBezTo>
                  <a:pt x="7110990" y="358019"/>
                  <a:pt x="7100062" y="521917"/>
                  <a:pt x="7080229" y="660457"/>
                </a:cubicBezTo>
                <a:cubicBezTo>
                  <a:pt x="7501593" y="675312"/>
                  <a:pt x="7975278" y="766750"/>
                  <a:pt x="8389145" y="903243"/>
                </a:cubicBezTo>
                <a:cubicBezTo>
                  <a:pt x="7997174" y="965658"/>
                  <a:pt x="7663398" y="1002543"/>
                  <a:pt x="7340502" y="1143890"/>
                </a:cubicBezTo>
                <a:cubicBezTo>
                  <a:pt x="7815071" y="1460440"/>
                  <a:pt x="7961532" y="1511811"/>
                  <a:pt x="8389145" y="1787857"/>
                </a:cubicBezTo>
                <a:cubicBezTo>
                  <a:pt x="7635392" y="1510208"/>
                  <a:pt x="6852101" y="1600640"/>
                  <a:pt x="6031586" y="1415328"/>
                </a:cubicBezTo>
                <a:cubicBezTo>
                  <a:pt x="6186875" y="1437923"/>
                  <a:pt x="6607256" y="1223617"/>
                  <a:pt x="7080229" y="1102764"/>
                </a:cubicBezTo>
                <a:cubicBezTo>
                  <a:pt x="5053883" y="1159196"/>
                  <a:pt x="3040390" y="800609"/>
                  <a:pt x="1308916" y="1102764"/>
                </a:cubicBezTo>
                <a:cubicBezTo>
                  <a:pt x="1689278" y="1241786"/>
                  <a:pt x="2173496" y="1316887"/>
                  <a:pt x="2357559" y="1415328"/>
                </a:cubicBezTo>
                <a:cubicBezTo>
                  <a:pt x="1574822" y="1454173"/>
                  <a:pt x="685720" y="1608780"/>
                  <a:pt x="0" y="1787857"/>
                </a:cubicBezTo>
                <a:close/>
                <a:moveTo>
                  <a:pt x="1308916" y="1102764"/>
                </a:moveTo>
                <a:cubicBezTo>
                  <a:pt x="1315210" y="1001018"/>
                  <a:pt x="1288025" y="733520"/>
                  <a:pt x="1308916" y="660457"/>
                </a:cubicBezTo>
                <a:moveTo>
                  <a:pt x="7080229" y="660457"/>
                </a:moveTo>
                <a:cubicBezTo>
                  <a:pt x="7086296" y="749970"/>
                  <a:pt x="7041767" y="1037227"/>
                  <a:pt x="7080229" y="1102764"/>
                </a:cubicBezTo>
                <a:moveTo>
                  <a:pt x="2357559" y="973021"/>
                </a:moveTo>
                <a:cubicBezTo>
                  <a:pt x="2374199" y="1026483"/>
                  <a:pt x="2373587" y="1234174"/>
                  <a:pt x="2357559" y="1415328"/>
                </a:cubicBezTo>
                <a:moveTo>
                  <a:pt x="6031586" y="1415328"/>
                </a:moveTo>
                <a:cubicBezTo>
                  <a:pt x="6005691" y="1261906"/>
                  <a:pt x="6046384" y="1126685"/>
                  <a:pt x="6031586" y="973021"/>
                </a:cubicBezTo>
              </a:path>
              <a:path w="8389145" h="1787857" fill="none" stroke="0" extrusionOk="0">
                <a:moveTo>
                  <a:pt x="0" y="1787857"/>
                </a:moveTo>
                <a:cubicBezTo>
                  <a:pt x="347599" y="1465797"/>
                  <a:pt x="836151" y="1174993"/>
                  <a:pt x="1048643" y="1143890"/>
                </a:cubicBezTo>
                <a:cubicBezTo>
                  <a:pt x="845103" y="1193671"/>
                  <a:pt x="416812" y="946378"/>
                  <a:pt x="0" y="903243"/>
                </a:cubicBezTo>
                <a:cubicBezTo>
                  <a:pt x="474569" y="744630"/>
                  <a:pt x="876505" y="758780"/>
                  <a:pt x="1308916" y="660457"/>
                </a:cubicBezTo>
                <a:cubicBezTo>
                  <a:pt x="1322975" y="444892"/>
                  <a:pt x="1285096" y="301474"/>
                  <a:pt x="1308916" y="218150"/>
                </a:cubicBezTo>
                <a:cubicBezTo>
                  <a:pt x="3364886" y="70481"/>
                  <a:pt x="5042197" y="228172"/>
                  <a:pt x="7080229" y="218150"/>
                </a:cubicBezTo>
                <a:cubicBezTo>
                  <a:pt x="7072581" y="401490"/>
                  <a:pt x="7075975" y="463143"/>
                  <a:pt x="7080229" y="660457"/>
                </a:cubicBezTo>
                <a:cubicBezTo>
                  <a:pt x="7486893" y="699411"/>
                  <a:pt x="7940536" y="800488"/>
                  <a:pt x="8389145" y="903243"/>
                </a:cubicBezTo>
                <a:cubicBezTo>
                  <a:pt x="7957830" y="937096"/>
                  <a:pt x="7703092" y="1037983"/>
                  <a:pt x="7340502" y="1143890"/>
                </a:cubicBezTo>
                <a:cubicBezTo>
                  <a:pt x="7837901" y="1501922"/>
                  <a:pt x="7852314" y="1539839"/>
                  <a:pt x="8389145" y="1787857"/>
                </a:cubicBezTo>
                <a:cubicBezTo>
                  <a:pt x="7616854" y="1602004"/>
                  <a:pt x="6803044" y="1536510"/>
                  <a:pt x="6031586" y="1415328"/>
                </a:cubicBezTo>
                <a:cubicBezTo>
                  <a:pt x="6434465" y="1376648"/>
                  <a:pt x="6931596" y="1083643"/>
                  <a:pt x="7080229" y="1102764"/>
                </a:cubicBezTo>
                <a:cubicBezTo>
                  <a:pt x="5139399" y="1067673"/>
                  <a:pt x="3123220" y="640776"/>
                  <a:pt x="1308916" y="1102764"/>
                </a:cubicBezTo>
                <a:cubicBezTo>
                  <a:pt x="1516241" y="1262415"/>
                  <a:pt x="1971447" y="1305939"/>
                  <a:pt x="2357559" y="1415328"/>
                </a:cubicBezTo>
                <a:cubicBezTo>
                  <a:pt x="1565527" y="1515472"/>
                  <a:pt x="814505" y="1589341"/>
                  <a:pt x="0" y="1787857"/>
                </a:cubicBezTo>
                <a:close/>
                <a:moveTo>
                  <a:pt x="1308916" y="1102764"/>
                </a:moveTo>
                <a:cubicBezTo>
                  <a:pt x="1336864" y="908709"/>
                  <a:pt x="1318937" y="804712"/>
                  <a:pt x="1308916" y="660457"/>
                </a:cubicBezTo>
                <a:moveTo>
                  <a:pt x="7080229" y="660457"/>
                </a:moveTo>
                <a:cubicBezTo>
                  <a:pt x="7078896" y="747844"/>
                  <a:pt x="7067978" y="989249"/>
                  <a:pt x="7080229" y="1102764"/>
                </a:cubicBezTo>
                <a:moveTo>
                  <a:pt x="2357559" y="973021"/>
                </a:moveTo>
                <a:cubicBezTo>
                  <a:pt x="2350448" y="1050109"/>
                  <a:pt x="2365311" y="1366128"/>
                  <a:pt x="2357559" y="1415328"/>
                </a:cubicBezTo>
                <a:moveTo>
                  <a:pt x="6031586" y="1415328"/>
                </a:moveTo>
                <a:cubicBezTo>
                  <a:pt x="6029297" y="1253337"/>
                  <a:pt x="6050988" y="1104700"/>
                  <a:pt x="6031586" y="973021"/>
                </a:cubicBezTo>
              </a:path>
            </a:pathLst>
          </a:custGeom>
          <a:solidFill>
            <a:schemeClr val="accent2">
              <a:lumMod val="40000"/>
              <a:lumOff val="60000"/>
            </a:schemeClr>
          </a:solidFill>
          <a:ln w="38100">
            <a:solidFill>
              <a:schemeClr val="bg1"/>
            </a:solidFill>
            <a:extLst>
              <a:ext uri="{C807C97D-BFC1-408E-A445-0C87EB9F89A2}">
                <ask:lineSketchStyleProps xmlns:ask="http://schemas.microsoft.com/office/drawing/2018/sketchyshapes" sd="240261800">
                  <a:prstGeom prst="ellipseRibbon2">
                    <a:avLst>
                      <a:gd name="adj1" fmla="val 50521"/>
                      <a:gd name="adj2" fmla="val 68795"/>
                      <a:gd name="adj3" fmla="val 1250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4472C4">
                    <a:lumMod val="40000"/>
                    <a:lumOff val="60000"/>
                  </a:srgbClr>
                </a:solid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B3C4EB7-FB8F-0068-E696-881FACA01E2B}"/>
              </a:ext>
            </a:extLst>
          </p:cNvPr>
          <p:cNvPicPr>
            <a:picLocks noChangeAspect="1"/>
          </p:cNvPicPr>
          <p:nvPr/>
        </p:nvPicPr>
        <p:blipFill>
          <a:blip r:embed="rId5"/>
          <a:stretch>
            <a:fillRect/>
          </a:stretch>
        </p:blipFill>
        <p:spPr>
          <a:xfrm>
            <a:off x="2787271" y="1233354"/>
            <a:ext cx="3907875" cy="877900"/>
          </a:xfrm>
          <a:prstGeom prst="rect">
            <a:avLst/>
          </a:prstGeom>
        </p:spPr>
      </p:pic>
      <p:pic>
        <p:nvPicPr>
          <p:cNvPr id="10" name="Picture 9">
            <a:extLst>
              <a:ext uri="{FF2B5EF4-FFF2-40B4-BE49-F238E27FC236}">
                <a16:creationId xmlns:a16="http://schemas.microsoft.com/office/drawing/2014/main" id="{B9CEEF17-6ECD-294A-1DC9-46379E13BF29}"/>
              </a:ext>
            </a:extLst>
          </p:cNvPr>
          <p:cNvPicPr>
            <a:picLocks noChangeAspect="1"/>
          </p:cNvPicPr>
          <p:nvPr/>
        </p:nvPicPr>
        <p:blipFill>
          <a:blip r:embed="rId6"/>
          <a:stretch>
            <a:fillRect/>
          </a:stretch>
        </p:blipFill>
        <p:spPr>
          <a:xfrm>
            <a:off x="2228107" y="2080246"/>
            <a:ext cx="5328366" cy="1341236"/>
          </a:xfrm>
          <a:prstGeom prst="rect">
            <a:avLst/>
          </a:prstGeom>
        </p:spPr>
      </p:pic>
      <p:pic>
        <p:nvPicPr>
          <p:cNvPr id="11" name="Picture 10">
            <a:extLst>
              <a:ext uri="{FF2B5EF4-FFF2-40B4-BE49-F238E27FC236}">
                <a16:creationId xmlns:a16="http://schemas.microsoft.com/office/drawing/2014/main" id="{F70242F9-9F55-FAAE-6F6A-DF653898963E}"/>
              </a:ext>
            </a:extLst>
          </p:cNvPr>
          <p:cNvPicPr>
            <a:picLocks noChangeAspect="1"/>
          </p:cNvPicPr>
          <p:nvPr/>
        </p:nvPicPr>
        <p:blipFill>
          <a:blip r:embed="rId7"/>
          <a:stretch>
            <a:fillRect/>
          </a:stretch>
        </p:blipFill>
        <p:spPr>
          <a:xfrm>
            <a:off x="1589536" y="2956473"/>
            <a:ext cx="7675529" cy="2347163"/>
          </a:xfrm>
          <a:prstGeom prst="rect">
            <a:avLst/>
          </a:prstGeom>
        </p:spPr>
      </p:pic>
      <p:sp>
        <p:nvSpPr>
          <p:cNvPr id="3" name="TextBox 2">
            <a:extLst>
              <a:ext uri="{FF2B5EF4-FFF2-40B4-BE49-F238E27FC236}">
                <a16:creationId xmlns:a16="http://schemas.microsoft.com/office/drawing/2014/main" id="{486B4960-D874-135B-3988-7018A3DA4F40}"/>
              </a:ext>
            </a:extLst>
          </p:cNvPr>
          <p:cNvSpPr txBox="1"/>
          <p:nvPr/>
        </p:nvSpPr>
        <p:spPr>
          <a:xfrm>
            <a:off x="1346146" y="168810"/>
            <a:ext cx="81623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mj-lt"/>
              </a:rPr>
              <a:t>PHÒNG GIÁO DỤC VÀ ĐÀO TẠO QUẬN HỒNG BÀNG</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dirty="0">
                <a:solidFill>
                  <a:srgbClr val="FF0000"/>
                </a:solidFill>
                <a:latin typeface="+mj-lt"/>
              </a:rPr>
              <a:t>TRƯỜNG TIỂU HỌC AN HỒNG</a:t>
            </a:r>
            <a:endParaRPr kumimoji="0" lang="en-US" sz="2400" b="0" i="0" u="none" strike="noStrike" kern="1200" cap="none" spc="0" normalizeH="0" baseline="0" noProof="0" dirty="0">
              <a:ln>
                <a:noFill/>
              </a:ln>
              <a:solidFill>
                <a:srgbClr val="FF0000"/>
              </a:solidFill>
              <a:effectLst/>
              <a:uLnTx/>
              <a:uFillTx/>
              <a:latin typeface="+mj-lt"/>
            </a:endParaRPr>
          </a:p>
        </p:txBody>
      </p:sp>
      <p:sp>
        <p:nvSpPr>
          <p:cNvPr id="7" name="TextBox 6">
            <a:extLst>
              <a:ext uri="{FF2B5EF4-FFF2-40B4-BE49-F238E27FC236}">
                <a16:creationId xmlns:a16="http://schemas.microsoft.com/office/drawing/2014/main" id="{A65334D3-3DCE-A644-FC66-8F1F02B3D7E5}"/>
              </a:ext>
            </a:extLst>
          </p:cNvPr>
          <p:cNvSpPr txBox="1"/>
          <p:nvPr/>
        </p:nvSpPr>
        <p:spPr>
          <a:xfrm>
            <a:off x="1233920" y="5714854"/>
            <a:ext cx="83867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rPr>
              <a:t>GIÁO VIÊN THỰC HIỆN: Trương Thị Bích Thao</a:t>
            </a:r>
            <a:endParaRPr kumimoji="0" lang="en-US" sz="2800" b="0"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3178751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6">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1" y="474563"/>
            <a:ext cx="11807263" cy="6157913"/>
          </a:xfrm>
          <a:custGeom>
            <a:avLst/>
            <a:gdLst>
              <a:gd name="connsiteX0" fmla="*/ 0 w 11807263"/>
              <a:gd name="connsiteY0" fmla="*/ 1026339 h 6157913"/>
              <a:gd name="connsiteX1" fmla="*/ 1026339 w 11807263"/>
              <a:gd name="connsiteY1" fmla="*/ 0 h 6157913"/>
              <a:gd name="connsiteX2" fmla="*/ 1625549 w 11807263"/>
              <a:gd name="connsiteY2" fmla="*/ 0 h 6157913"/>
              <a:gd name="connsiteX3" fmla="*/ 2322305 w 11807263"/>
              <a:gd name="connsiteY3" fmla="*/ 0 h 6157913"/>
              <a:gd name="connsiteX4" fmla="*/ 2726424 w 11807263"/>
              <a:gd name="connsiteY4" fmla="*/ 0 h 6157913"/>
              <a:gd name="connsiteX5" fmla="*/ 3423180 w 11807263"/>
              <a:gd name="connsiteY5" fmla="*/ 0 h 6157913"/>
              <a:gd name="connsiteX6" fmla="*/ 4315028 w 11807263"/>
              <a:gd name="connsiteY6" fmla="*/ 0 h 6157913"/>
              <a:gd name="connsiteX7" fmla="*/ 5011784 w 11807263"/>
              <a:gd name="connsiteY7" fmla="*/ 0 h 6157913"/>
              <a:gd name="connsiteX8" fmla="*/ 5806086 w 11807263"/>
              <a:gd name="connsiteY8" fmla="*/ 0 h 6157913"/>
              <a:gd name="connsiteX9" fmla="*/ 6405296 w 11807263"/>
              <a:gd name="connsiteY9" fmla="*/ 0 h 6157913"/>
              <a:gd name="connsiteX10" fmla="*/ 7199598 w 11807263"/>
              <a:gd name="connsiteY10" fmla="*/ 0 h 6157913"/>
              <a:gd name="connsiteX11" fmla="*/ 7603716 w 11807263"/>
              <a:gd name="connsiteY11" fmla="*/ 0 h 6157913"/>
              <a:gd name="connsiteX12" fmla="*/ 8007835 w 11807263"/>
              <a:gd name="connsiteY12" fmla="*/ 0 h 6157913"/>
              <a:gd name="connsiteX13" fmla="*/ 8802137 w 11807263"/>
              <a:gd name="connsiteY13" fmla="*/ 0 h 6157913"/>
              <a:gd name="connsiteX14" fmla="*/ 9498893 w 11807263"/>
              <a:gd name="connsiteY14" fmla="*/ 0 h 6157913"/>
              <a:gd name="connsiteX15" fmla="*/ 9903011 w 11807263"/>
              <a:gd name="connsiteY15" fmla="*/ 0 h 6157913"/>
              <a:gd name="connsiteX16" fmla="*/ 10780924 w 11807263"/>
              <a:gd name="connsiteY16" fmla="*/ 0 h 6157913"/>
              <a:gd name="connsiteX17" fmla="*/ 11807263 w 11807263"/>
              <a:gd name="connsiteY17" fmla="*/ 1026339 h 6157913"/>
              <a:gd name="connsiteX18" fmla="*/ 11807263 w 11807263"/>
              <a:gd name="connsiteY18" fmla="*/ 1587388 h 6157913"/>
              <a:gd name="connsiteX19" fmla="*/ 11807263 w 11807263"/>
              <a:gd name="connsiteY19" fmla="*/ 2189489 h 6157913"/>
              <a:gd name="connsiteX20" fmla="*/ 11807263 w 11807263"/>
              <a:gd name="connsiteY20" fmla="*/ 2914747 h 6157913"/>
              <a:gd name="connsiteX21" fmla="*/ 11807263 w 11807263"/>
              <a:gd name="connsiteY21" fmla="*/ 3640005 h 6157913"/>
              <a:gd name="connsiteX22" fmla="*/ 11807263 w 11807263"/>
              <a:gd name="connsiteY22" fmla="*/ 4324211 h 6157913"/>
              <a:gd name="connsiteX23" fmla="*/ 11807263 w 11807263"/>
              <a:gd name="connsiteY23" fmla="*/ 5131574 h 6157913"/>
              <a:gd name="connsiteX24" fmla="*/ 10780924 w 11807263"/>
              <a:gd name="connsiteY24" fmla="*/ 6157913 h 6157913"/>
              <a:gd name="connsiteX25" fmla="*/ 10084168 w 11807263"/>
              <a:gd name="connsiteY25" fmla="*/ 6157913 h 6157913"/>
              <a:gd name="connsiteX26" fmla="*/ 9484958 w 11807263"/>
              <a:gd name="connsiteY26" fmla="*/ 6157913 h 6157913"/>
              <a:gd name="connsiteX27" fmla="*/ 8593110 w 11807263"/>
              <a:gd name="connsiteY27" fmla="*/ 6157913 h 6157913"/>
              <a:gd name="connsiteX28" fmla="*/ 7896354 w 11807263"/>
              <a:gd name="connsiteY28" fmla="*/ 6157913 h 6157913"/>
              <a:gd name="connsiteX29" fmla="*/ 7102052 w 11807263"/>
              <a:gd name="connsiteY29" fmla="*/ 6157913 h 6157913"/>
              <a:gd name="connsiteX30" fmla="*/ 6600388 w 11807263"/>
              <a:gd name="connsiteY30" fmla="*/ 6157913 h 6157913"/>
              <a:gd name="connsiteX31" fmla="*/ 5806086 w 11807263"/>
              <a:gd name="connsiteY31" fmla="*/ 6157913 h 6157913"/>
              <a:gd name="connsiteX32" fmla="*/ 4914238 w 11807263"/>
              <a:gd name="connsiteY32" fmla="*/ 6157913 h 6157913"/>
              <a:gd name="connsiteX33" fmla="*/ 4412574 w 11807263"/>
              <a:gd name="connsiteY33" fmla="*/ 6157913 h 6157913"/>
              <a:gd name="connsiteX34" fmla="*/ 3813363 w 11807263"/>
              <a:gd name="connsiteY34" fmla="*/ 6157913 h 6157913"/>
              <a:gd name="connsiteX35" fmla="*/ 3311699 w 11807263"/>
              <a:gd name="connsiteY35" fmla="*/ 6157913 h 6157913"/>
              <a:gd name="connsiteX36" fmla="*/ 2614943 w 11807263"/>
              <a:gd name="connsiteY36" fmla="*/ 6157913 h 6157913"/>
              <a:gd name="connsiteX37" fmla="*/ 1723095 w 11807263"/>
              <a:gd name="connsiteY37" fmla="*/ 6157913 h 6157913"/>
              <a:gd name="connsiteX38" fmla="*/ 1026339 w 11807263"/>
              <a:gd name="connsiteY38" fmla="*/ 6157913 h 6157913"/>
              <a:gd name="connsiteX39" fmla="*/ 0 w 11807263"/>
              <a:gd name="connsiteY39" fmla="*/ 5131574 h 6157913"/>
              <a:gd name="connsiteX40" fmla="*/ 0 w 11807263"/>
              <a:gd name="connsiteY40" fmla="*/ 4488421 h 6157913"/>
              <a:gd name="connsiteX41" fmla="*/ 0 w 11807263"/>
              <a:gd name="connsiteY41" fmla="*/ 3845267 h 6157913"/>
              <a:gd name="connsiteX42" fmla="*/ 0 w 11807263"/>
              <a:gd name="connsiteY42" fmla="*/ 3202114 h 6157913"/>
              <a:gd name="connsiteX43" fmla="*/ 0 w 11807263"/>
              <a:gd name="connsiteY43" fmla="*/ 2558960 h 6157913"/>
              <a:gd name="connsiteX44" fmla="*/ 0 w 11807263"/>
              <a:gd name="connsiteY44" fmla="*/ 1956859 h 6157913"/>
              <a:gd name="connsiteX45" fmla="*/ 0 w 11807263"/>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07263" h="6157913" fill="none" extrusionOk="0">
                <a:moveTo>
                  <a:pt x="0" y="1026339"/>
                </a:moveTo>
                <a:cubicBezTo>
                  <a:pt x="45727" y="577219"/>
                  <a:pt x="461815" y="-49230"/>
                  <a:pt x="1026339" y="0"/>
                </a:cubicBezTo>
                <a:cubicBezTo>
                  <a:pt x="1203598" y="-27557"/>
                  <a:pt x="1356819" y="-14747"/>
                  <a:pt x="1625549" y="0"/>
                </a:cubicBezTo>
                <a:cubicBezTo>
                  <a:pt x="1894279" y="14747"/>
                  <a:pt x="1987227" y="-34217"/>
                  <a:pt x="2322305" y="0"/>
                </a:cubicBezTo>
                <a:cubicBezTo>
                  <a:pt x="2657383" y="34217"/>
                  <a:pt x="2544285" y="6983"/>
                  <a:pt x="2726424" y="0"/>
                </a:cubicBezTo>
                <a:cubicBezTo>
                  <a:pt x="2908563" y="-6983"/>
                  <a:pt x="3258268" y="-3135"/>
                  <a:pt x="3423180" y="0"/>
                </a:cubicBezTo>
                <a:cubicBezTo>
                  <a:pt x="3588092" y="3135"/>
                  <a:pt x="4010584" y="1511"/>
                  <a:pt x="4315028" y="0"/>
                </a:cubicBezTo>
                <a:cubicBezTo>
                  <a:pt x="4619472" y="-1511"/>
                  <a:pt x="4770456" y="-34423"/>
                  <a:pt x="5011784" y="0"/>
                </a:cubicBezTo>
                <a:cubicBezTo>
                  <a:pt x="5253112" y="34423"/>
                  <a:pt x="5564795" y="-2619"/>
                  <a:pt x="5806086" y="0"/>
                </a:cubicBezTo>
                <a:cubicBezTo>
                  <a:pt x="6047377" y="2619"/>
                  <a:pt x="6173930" y="20540"/>
                  <a:pt x="6405296" y="0"/>
                </a:cubicBezTo>
                <a:cubicBezTo>
                  <a:pt x="6636662" y="-20540"/>
                  <a:pt x="6804049" y="-30230"/>
                  <a:pt x="7199598" y="0"/>
                </a:cubicBezTo>
                <a:cubicBezTo>
                  <a:pt x="7595147" y="30230"/>
                  <a:pt x="7402121" y="-16985"/>
                  <a:pt x="7603716" y="0"/>
                </a:cubicBezTo>
                <a:cubicBezTo>
                  <a:pt x="7805311" y="16985"/>
                  <a:pt x="7819317" y="-9421"/>
                  <a:pt x="8007835" y="0"/>
                </a:cubicBezTo>
                <a:cubicBezTo>
                  <a:pt x="8196353" y="9421"/>
                  <a:pt x="8558246" y="-8128"/>
                  <a:pt x="8802137" y="0"/>
                </a:cubicBezTo>
                <a:cubicBezTo>
                  <a:pt x="9046028" y="8128"/>
                  <a:pt x="9340704" y="23821"/>
                  <a:pt x="9498893" y="0"/>
                </a:cubicBezTo>
                <a:cubicBezTo>
                  <a:pt x="9657082" y="-23821"/>
                  <a:pt x="9815350" y="-9508"/>
                  <a:pt x="9903011" y="0"/>
                </a:cubicBezTo>
                <a:cubicBezTo>
                  <a:pt x="9990672" y="9508"/>
                  <a:pt x="10460729" y="-22144"/>
                  <a:pt x="10780924" y="0"/>
                </a:cubicBezTo>
                <a:cubicBezTo>
                  <a:pt x="11378923" y="-45065"/>
                  <a:pt x="11836382" y="464406"/>
                  <a:pt x="11807263" y="1026339"/>
                </a:cubicBezTo>
                <a:cubicBezTo>
                  <a:pt x="11817492" y="1199056"/>
                  <a:pt x="11786402" y="1338277"/>
                  <a:pt x="11807263" y="1587388"/>
                </a:cubicBezTo>
                <a:cubicBezTo>
                  <a:pt x="11828124" y="1836499"/>
                  <a:pt x="11802103" y="2006727"/>
                  <a:pt x="11807263" y="2189489"/>
                </a:cubicBezTo>
                <a:cubicBezTo>
                  <a:pt x="11812423" y="2372251"/>
                  <a:pt x="11822844" y="2619279"/>
                  <a:pt x="11807263" y="2914747"/>
                </a:cubicBezTo>
                <a:cubicBezTo>
                  <a:pt x="11791682" y="3210215"/>
                  <a:pt x="11774806" y="3346277"/>
                  <a:pt x="11807263" y="3640005"/>
                </a:cubicBezTo>
                <a:cubicBezTo>
                  <a:pt x="11839720" y="3933733"/>
                  <a:pt x="11805898" y="4051633"/>
                  <a:pt x="11807263" y="4324211"/>
                </a:cubicBezTo>
                <a:cubicBezTo>
                  <a:pt x="11808628" y="4596789"/>
                  <a:pt x="11798147" y="4891673"/>
                  <a:pt x="11807263" y="5131574"/>
                </a:cubicBezTo>
                <a:cubicBezTo>
                  <a:pt x="11847503" y="5630131"/>
                  <a:pt x="11402991" y="6251288"/>
                  <a:pt x="10780924" y="6157913"/>
                </a:cubicBezTo>
                <a:cubicBezTo>
                  <a:pt x="10540198" y="6158840"/>
                  <a:pt x="10391273" y="6167864"/>
                  <a:pt x="10084168" y="6157913"/>
                </a:cubicBezTo>
                <a:cubicBezTo>
                  <a:pt x="9777063" y="6147962"/>
                  <a:pt x="9695280" y="6136115"/>
                  <a:pt x="9484958" y="6157913"/>
                </a:cubicBezTo>
                <a:cubicBezTo>
                  <a:pt x="9274636" y="6179712"/>
                  <a:pt x="8804699" y="6124820"/>
                  <a:pt x="8593110" y="6157913"/>
                </a:cubicBezTo>
                <a:cubicBezTo>
                  <a:pt x="8381521" y="6191006"/>
                  <a:pt x="8166703" y="6158944"/>
                  <a:pt x="7896354" y="6157913"/>
                </a:cubicBezTo>
                <a:cubicBezTo>
                  <a:pt x="7626005" y="6156882"/>
                  <a:pt x="7282677" y="6147530"/>
                  <a:pt x="7102052" y="6157913"/>
                </a:cubicBezTo>
                <a:cubicBezTo>
                  <a:pt x="6921427" y="6168296"/>
                  <a:pt x="6795477" y="6150917"/>
                  <a:pt x="6600388" y="6157913"/>
                </a:cubicBezTo>
                <a:cubicBezTo>
                  <a:pt x="6405299" y="6164909"/>
                  <a:pt x="6104564" y="6157660"/>
                  <a:pt x="5806086" y="6157913"/>
                </a:cubicBezTo>
                <a:cubicBezTo>
                  <a:pt x="5507608" y="6158166"/>
                  <a:pt x="5117448" y="6183017"/>
                  <a:pt x="4914238" y="6157913"/>
                </a:cubicBezTo>
                <a:cubicBezTo>
                  <a:pt x="4711028" y="6132809"/>
                  <a:pt x="4559576" y="6176145"/>
                  <a:pt x="4412574" y="6157913"/>
                </a:cubicBezTo>
                <a:cubicBezTo>
                  <a:pt x="4265572" y="6139681"/>
                  <a:pt x="3952719" y="6165271"/>
                  <a:pt x="3813363" y="6157913"/>
                </a:cubicBezTo>
                <a:cubicBezTo>
                  <a:pt x="3674007" y="6150555"/>
                  <a:pt x="3447517" y="6142723"/>
                  <a:pt x="3311699" y="6157913"/>
                </a:cubicBezTo>
                <a:cubicBezTo>
                  <a:pt x="3175881" y="6173103"/>
                  <a:pt x="2884000" y="6185515"/>
                  <a:pt x="2614943" y="6157913"/>
                </a:cubicBezTo>
                <a:cubicBezTo>
                  <a:pt x="2345886" y="6130311"/>
                  <a:pt x="1998743" y="6187911"/>
                  <a:pt x="1723095" y="6157913"/>
                </a:cubicBezTo>
                <a:cubicBezTo>
                  <a:pt x="1447447" y="6127915"/>
                  <a:pt x="1335822" y="6133794"/>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807263" h="6157913" stroke="0" extrusionOk="0">
                <a:moveTo>
                  <a:pt x="0" y="1026339"/>
                </a:moveTo>
                <a:cubicBezTo>
                  <a:pt x="12256" y="463921"/>
                  <a:pt x="448107" y="-65672"/>
                  <a:pt x="1026339" y="0"/>
                </a:cubicBezTo>
                <a:cubicBezTo>
                  <a:pt x="1146172" y="12322"/>
                  <a:pt x="1286131" y="22248"/>
                  <a:pt x="1528003" y="0"/>
                </a:cubicBezTo>
                <a:cubicBezTo>
                  <a:pt x="1769875" y="-22248"/>
                  <a:pt x="1919143" y="20587"/>
                  <a:pt x="2029668" y="0"/>
                </a:cubicBezTo>
                <a:cubicBezTo>
                  <a:pt x="2140194" y="-20587"/>
                  <a:pt x="2640160" y="29656"/>
                  <a:pt x="2823970" y="0"/>
                </a:cubicBezTo>
                <a:cubicBezTo>
                  <a:pt x="3007780" y="-29656"/>
                  <a:pt x="3299619" y="1081"/>
                  <a:pt x="3715817" y="0"/>
                </a:cubicBezTo>
                <a:cubicBezTo>
                  <a:pt x="4132015" y="-1081"/>
                  <a:pt x="4261508" y="-14037"/>
                  <a:pt x="4412574" y="0"/>
                </a:cubicBezTo>
                <a:cubicBezTo>
                  <a:pt x="4563640" y="14037"/>
                  <a:pt x="4723206" y="-15230"/>
                  <a:pt x="5011784" y="0"/>
                </a:cubicBezTo>
                <a:cubicBezTo>
                  <a:pt x="5300362" y="15230"/>
                  <a:pt x="5264302" y="-6090"/>
                  <a:pt x="5415902" y="0"/>
                </a:cubicBezTo>
                <a:cubicBezTo>
                  <a:pt x="5567502" y="6090"/>
                  <a:pt x="5795269" y="-33744"/>
                  <a:pt x="6112658" y="0"/>
                </a:cubicBezTo>
                <a:cubicBezTo>
                  <a:pt x="6430047" y="33744"/>
                  <a:pt x="6667816" y="13834"/>
                  <a:pt x="6809414" y="0"/>
                </a:cubicBezTo>
                <a:cubicBezTo>
                  <a:pt x="6951012" y="-13834"/>
                  <a:pt x="7149148" y="20836"/>
                  <a:pt x="7311079" y="0"/>
                </a:cubicBezTo>
                <a:cubicBezTo>
                  <a:pt x="7473010" y="-20836"/>
                  <a:pt x="7573992" y="-18352"/>
                  <a:pt x="7715197" y="0"/>
                </a:cubicBezTo>
                <a:cubicBezTo>
                  <a:pt x="7856402" y="18352"/>
                  <a:pt x="8007961" y="12970"/>
                  <a:pt x="8119316" y="0"/>
                </a:cubicBezTo>
                <a:cubicBezTo>
                  <a:pt x="8230671" y="-12970"/>
                  <a:pt x="8724722" y="11972"/>
                  <a:pt x="9011164" y="0"/>
                </a:cubicBezTo>
                <a:cubicBezTo>
                  <a:pt x="9297606" y="-11972"/>
                  <a:pt x="9470106" y="-18338"/>
                  <a:pt x="9610374" y="0"/>
                </a:cubicBezTo>
                <a:cubicBezTo>
                  <a:pt x="9750642" y="18338"/>
                  <a:pt x="9871559" y="-17330"/>
                  <a:pt x="10112038" y="0"/>
                </a:cubicBezTo>
                <a:cubicBezTo>
                  <a:pt x="10352517" y="17330"/>
                  <a:pt x="10475940" y="17879"/>
                  <a:pt x="10780924" y="0"/>
                </a:cubicBezTo>
                <a:cubicBezTo>
                  <a:pt x="11414528" y="20980"/>
                  <a:pt x="11745668" y="446893"/>
                  <a:pt x="11807263" y="1026339"/>
                </a:cubicBezTo>
                <a:cubicBezTo>
                  <a:pt x="11801883" y="1245884"/>
                  <a:pt x="11844365" y="1604885"/>
                  <a:pt x="11807263" y="1792650"/>
                </a:cubicBezTo>
                <a:cubicBezTo>
                  <a:pt x="11770161" y="1980415"/>
                  <a:pt x="11783125" y="2228111"/>
                  <a:pt x="11807263" y="2558960"/>
                </a:cubicBezTo>
                <a:cubicBezTo>
                  <a:pt x="11831402" y="2889809"/>
                  <a:pt x="11797074" y="2937536"/>
                  <a:pt x="11807263" y="3161061"/>
                </a:cubicBezTo>
                <a:cubicBezTo>
                  <a:pt x="11817452" y="3384586"/>
                  <a:pt x="11831959" y="3609175"/>
                  <a:pt x="11807263" y="3886319"/>
                </a:cubicBezTo>
                <a:cubicBezTo>
                  <a:pt x="11782567" y="4163463"/>
                  <a:pt x="11809165" y="4295586"/>
                  <a:pt x="11807263" y="4447368"/>
                </a:cubicBezTo>
                <a:cubicBezTo>
                  <a:pt x="11805361" y="4599150"/>
                  <a:pt x="11798771" y="4855029"/>
                  <a:pt x="11807263" y="5131574"/>
                </a:cubicBezTo>
                <a:cubicBezTo>
                  <a:pt x="11911246" y="5655800"/>
                  <a:pt x="11284515" y="6133865"/>
                  <a:pt x="10780924" y="6157913"/>
                </a:cubicBezTo>
                <a:cubicBezTo>
                  <a:pt x="10633494" y="6134019"/>
                  <a:pt x="10322136" y="6140221"/>
                  <a:pt x="10181714" y="6157913"/>
                </a:cubicBezTo>
                <a:cubicBezTo>
                  <a:pt x="10041292" y="6175606"/>
                  <a:pt x="9596178" y="6142956"/>
                  <a:pt x="9387412" y="6157913"/>
                </a:cubicBezTo>
                <a:cubicBezTo>
                  <a:pt x="9178646" y="6172870"/>
                  <a:pt x="8993689" y="6145598"/>
                  <a:pt x="8788202" y="6157913"/>
                </a:cubicBezTo>
                <a:cubicBezTo>
                  <a:pt x="8582715" y="6170229"/>
                  <a:pt x="8191116" y="6159096"/>
                  <a:pt x="7896354" y="6157913"/>
                </a:cubicBezTo>
                <a:cubicBezTo>
                  <a:pt x="7601592" y="6156730"/>
                  <a:pt x="7693073" y="6138270"/>
                  <a:pt x="7492235" y="6157913"/>
                </a:cubicBezTo>
                <a:cubicBezTo>
                  <a:pt x="7291397" y="6177556"/>
                  <a:pt x="7155387" y="6151716"/>
                  <a:pt x="6990571" y="6157913"/>
                </a:cubicBezTo>
                <a:cubicBezTo>
                  <a:pt x="6825755" y="6164110"/>
                  <a:pt x="6511014" y="6178651"/>
                  <a:pt x="6293815" y="6157913"/>
                </a:cubicBezTo>
                <a:cubicBezTo>
                  <a:pt x="6076616" y="6137175"/>
                  <a:pt x="5839878" y="6171851"/>
                  <a:pt x="5694605" y="6157913"/>
                </a:cubicBezTo>
                <a:cubicBezTo>
                  <a:pt x="5549332" y="6143976"/>
                  <a:pt x="5309777" y="6137703"/>
                  <a:pt x="5192940" y="6157913"/>
                </a:cubicBezTo>
                <a:cubicBezTo>
                  <a:pt x="5076104" y="6178123"/>
                  <a:pt x="4582088" y="6136530"/>
                  <a:pt x="4301093" y="6157913"/>
                </a:cubicBezTo>
                <a:cubicBezTo>
                  <a:pt x="4020098" y="6179296"/>
                  <a:pt x="4003210" y="6141773"/>
                  <a:pt x="3896974" y="6157913"/>
                </a:cubicBezTo>
                <a:cubicBezTo>
                  <a:pt x="3790738" y="6174053"/>
                  <a:pt x="3536986" y="6167651"/>
                  <a:pt x="3395310" y="6157913"/>
                </a:cubicBezTo>
                <a:cubicBezTo>
                  <a:pt x="3253634" y="6148175"/>
                  <a:pt x="3158956" y="6141338"/>
                  <a:pt x="2991191" y="6157913"/>
                </a:cubicBezTo>
                <a:cubicBezTo>
                  <a:pt x="2823426" y="6174488"/>
                  <a:pt x="2374553" y="6157015"/>
                  <a:pt x="2196889" y="6157913"/>
                </a:cubicBezTo>
                <a:cubicBezTo>
                  <a:pt x="2019225" y="6158811"/>
                  <a:pt x="1301177" y="6121973"/>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685037" y="3342216"/>
            <a:ext cx="1089731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endParaRPr kumimoji="0" lang="en-US" sz="72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285870" y="-111650"/>
            <a:ext cx="1390092" cy="1482558"/>
          </a:xfrm>
          <a:prstGeom prst="rect">
            <a:avLst/>
          </a:prstGeom>
        </p:spPr>
      </p:pic>
      <p:grpSp>
        <p:nvGrpSpPr>
          <p:cNvPr id="3" name="Nhóm 2">
            <a:extLst>
              <a:ext uri="{FF2B5EF4-FFF2-40B4-BE49-F238E27FC236}">
                <a16:creationId xmlns:a16="http://schemas.microsoft.com/office/drawing/2014/main" id="{9F0FD2CC-9F2C-8B3A-F8B5-C339A3BC2A34}"/>
              </a:ext>
            </a:extLst>
          </p:cNvPr>
          <p:cNvGrpSpPr/>
          <p:nvPr/>
        </p:nvGrpSpPr>
        <p:grpSpPr>
          <a:xfrm>
            <a:off x="2278428" y="1885158"/>
            <a:ext cx="7250368" cy="895928"/>
            <a:chOff x="2889346" y="808550"/>
            <a:chExt cx="7250368" cy="895928"/>
          </a:xfrm>
        </p:grpSpPr>
        <p:sp>
          <p:nvSpPr>
            <p:cNvPr id="6" name="TextBox 12">
              <a:extLst>
                <a:ext uri="{FF2B5EF4-FFF2-40B4-BE49-F238E27FC236}">
                  <a16:creationId xmlns:a16="http://schemas.microsoft.com/office/drawing/2014/main" id="{47BE971B-31CD-753A-73D3-7E0C3C6A71C1}"/>
                </a:ext>
              </a:extLst>
            </p:cNvPr>
            <p:cNvSpPr txBox="1"/>
            <p:nvPr/>
          </p:nvSpPr>
          <p:spPr>
            <a:xfrm>
              <a:off x="2889346" y="842704"/>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Kết</a:t>
              </a:r>
              <a:r>
                <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luận</a:t>
              </a:r>
              <a:endPar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16" name="TextBox 12">
              <a:extLst>
                <a:ext uri="{FF2B5EF4-FFF2-40B4-BE49-F238E27FC236}">
                  <a16:creationId xmlns:a16="http://schemas.microsoft.com/office/drawing/2014/main" id="{323C72D4-6DA2-1424-29AB-5B5B176B1A9A}"/>
                </a:ext>
              </a:extLst>
            </p:cNvPr>
            <p:cNvSpPr txBox="1"/>
            <p:nvPr/>
          </p:nvSpPr>
          <p:spPr>
            <a:xfrm>
              <a:off x="2889346" y="80855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Hoạt động nhóm </a:t>
              </a:r>
              <a:r>
                <a:rPr kumimoji="0" lang="en-US"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2</a:t>
              </a:r>
            </a:p>
          </p:txBody>
        </p:sp>
      </p:grpSp>
      <p:pic>
        <p:nvPicPr>
          <p:cNvPr id="18" name="Hình ảnh 17">
            <a:extLst>
              <a:ext uri="{FF2B5EF4-FFF2-40B4-BE49-F238E27FC236}">
                <a16:creationId xmlns:a16="http://schemas.microsoft.com/office/drawing/2014/main" id="{5433DC29-AB8E-9158-4291-5FC63623C6F1}"/>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8138704" y="-64771"/>
            <a:ext cx="1390092" cy="1482558"/>
          </a:xfrm>
          <a:prstGeom prst="rect">
            <a:avLst/>
          </a:prstGeom>
        </p:spPr>
      </p:pic>
      <p:pic>
        <p:nvPicPr>
          <p:cNvPr id="4" name="ĐẾM NGƯỢC 2 PHÚT - BÓNG SỐ">
            <a:hlinkClick r:id="" action="ppaction://media"/>
            <a:extLst>
              <a:ext uri="{FF2B5EF4-FFF2-40B4-BE49-F238E27FC236}">
                <a16:creationId xmlns:a16="http://schemas.microsoft.com/office/drawing/2014/main" id="{4F50ECDB-1726-4717-A80D-259C4D08979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842999" y="2553409"/>
            <a:ext cx="6308035" cy="3548270"/>
          </a:xfrm>
          <a:prstGeom prst="rect">
            <a:avLst/>
          </a:prstGeom>
        </p:spPr>
      </p:pic>
      <p:pic>
        <p:nvPicPr>
          <p:cNvPr id="8" name="happy-summer-long-10627">
            <a:hlinkClick r:id="" action="ppaction://media"/>
            <a:extLst>
              <a:ext uri="{FF2B5EF4-FFF2-40B4-BE49-F238E27FC236}">
                <a16:creationId xmlns:a16="http://schemas.microsoft.com/office/drawing/2014/main" id="{2FD01246-8B9A-4796-B03D-C8D4720EF7C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830557" y="5725489"/>
            <a:ext cx="609600" cy="609600"/>
          </a:xfrm>
          <a:prstGeom prst="rect">
            <a:avLst/>
          </a:prstGeom>
        </p:spPr>
      </p:pic>
    </p:spTree>
    <p:extLst>
      <p:ext uri="{BB962C8B-B14F-4D97-AF65-F5344CB8AC3E}">
        <p14:creationId xmlns:p14="http://schemas.microsoft.com/office/powerpoint/2010/main" val="20091897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mediacall" presetSubtype="0" fill="hold" nodeType="withEffect">
                                  <p:stCondLst>
                                    <p:cond delay="500"/>
                                  </p:stCondLst>
                                  <p:childTnLst>
                                    <p:cmd type="call" cmd="playFrom(0.0)">
                                      <p:cBhvr>
                                        <p:cTn id="12" dur="121580" fill="hold"/>
                                        <p:tgtEl>
                                          <p:spTgt spid="4"/>
                                        </p:tgtEl>
                                      </p:cBhvr>
                                    </p:cmd>
                                  </p:childTnLst>
                                </p:cTn>
                              </p:par>
                              <p:par>
                                <p:cTn id="13" presetID="1" presetClass="mediacall" presetSubtype="0" fill="hold" nodeType="withEffect">
                                  <p:stCondLst>
                                    <p:cond delay="500"/>
                                  </p:stCondLst>
                                  <p:childTnLst>
                                    <p:cmd type="call" cmd="playFrom(0.0)">
                                      <p:cBhvr>
                                        <p:cTn id="14" dur="2161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554545"/>
            </a:xfrm>
            <a:prstGeom prst="rect">
              <a:avLst/>
            </a:prstGeom>
            <a:noFill/>
          </p:spPr>
          <p:txBody>
            <a:bodyPr wrap="square" rtlCol="0">
              <a:spAutoFit/>
            </a:bodyPr>
            <a:lstStyle/>
            <a:p>
              <a:pPr marL="0" marR="0" algn="ctr">
                <a:spcBef>
                  <a:spcPts val="0"/>
                </a:spcBef>
                <a:spcAft>
                  <a:spcPts val="0"/>
                </a:spcAft>
              </a:pPr>
              <a:r>
                <a:rPr lang="nl-NL" sz="3200" dirty="0">
                  <a:effectLst/>
                  <a:ea typeface="Times New Roman" panose="02020603050405020304" pitchFamily="18" charset="0"/>
                  <a:cs typeface="Times New Roman" panose="02020603050405020304" pitchFamily="18" charset="0"/>
                </a:rPr>
                <a:t>Khuyên bạn Quân khi muốn  dùng đồ của người khác thì cần hỏi mượn và chỉ sử dụng khi được sự đồng ý của người đó.</a:t>
              </a:r>
              <a:endParaRPr lang="en-US" sz="3200" dirty="0">
                <a:effectLst/>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895FCB-8B24-9463-5660-E94A0AF0C1A7}"/>
              </a:ext>
            </a:extLst>
          </p:cNvPr>
          <p:cNvPicPr>
            <a:picLocks noChangeAspect="1"/>
          </p:cNvPicPr>
          <p:nvPr/>
        </p:nvPicPr>
        <p:blipFill>
          <a:blip r:embed="rId10"/>
          <a:stretch>
            <a:fillRect/>
          </a:stretch>
        </p:blipFill>
        <p:spPr>
          <a:xfrm>
            <a:off x="1133474" y="1776412"/>
            <a:ext cx="4571723" cy="2233613"/>
          </a:xfrm>
          <a:prstGeom prst="rect">
            <a:avLst/>
          </a:prstGeom>
        </p:spPr>
      </p:pic>
    </p:spTree>
    <p:extLst>
      <p:ext uri="{BB962C8B-B14F-4D97-AF65-F5344CB8AC3E}">
        <p14:creationId xmlns:p14="http://schemas.microsoft.com/office/powerpoint/2010/main" val="17707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Hằng khi mượn đồ của người khác phải giữ gìn bảo quản cẩn thận tránh làm hỏng, làm mất.</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3C9A96A-AEBD-AFF8-4E1A-680A903DAB33}"/>
              </a:ext>
            </a:extLst>
          </p:cNvPr>
          <p:cNvPicPr>
            <a:picLocks noChangeAspect="1"/>
          </p:cNvPicPr>
          <p:nvPr/>
        </p:nvPicPr>
        <p:blipFill>
          <a:blip r:embed="rId10"/>
          <a:stretch>
            <a:fillRect/>
          </a:stretch>
        </p:blipFill>
        <p:spPr>
          <a:xfrm>
            <a:off x="966787" y="1652587"/>
            <a:ext cx="4684146" cy="2309813"/>
          </a:xfrm>
          <a:prstGeom prst="rect">
            <a:avLst/>
          </a:prstGeom>
        </p:spPr>
      </p:pic>
    </p:spTree>
    <p:extLst>
      <p:ext uri="{BB962C8B-B14F-4D97-AF65-F5344CB8AC3E}">
        <p14:creationId xmlns:p14="http://schemas.microsoft.com/office/powerpoint/2010/main" val="1611173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2" y="809626"/>
            <a:ext cx="5245147" cy="3708554"/>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Tùng khi mượn đồ của người khác thì phải hẹn ngày trả và khi sử dụng xong phải trả lại người đó như đã hẹn.</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440701-8AB1-FD66-1020-65DCB1571EBD}"/>
              </a:ext>
            </a:extLst>
          </p:cNvPr>
          <p:cNvPicPr>
            <a:picLocks noChangeAspect="1"/>
          </p:cNvPicPr>
          <p:nvPr/>
        </p:nvPicPr>
        <p:blipFill>
          <a:blip r:embed="rId10"/>
          <a:stretch>
            <a:fillRect/>
          </a:stretch>
        </p:blipFill>
        <p:spPr>
          <a:xfrm>
            <a:off x="380999" y="2038350"/>
            <a:ext cx="5747945" cy="1962150"/>
          </a:xfrm>
          <a:prstGeom prst="rect">
            <a:avLst/>
          </a:prstGeom>
        </p:spPr>
      </p:pic>
    </p:spTree>
    <p:extLst>
      <p:ext uri="{BB962C8B-B14F-4D97-AF65-F5344CB8AC3E}">
        <p14:creationId xmlns:p14="http://schemas.microsoft.com/office/powerpoint/2010/main" val="353532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4.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Xử</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lý</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tình</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huống</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24019" y="0"/>
            <a:ext cx="1390092" cy="1482558"/>
          </a:xfrm>
          <a:prstGeom prst="rect">
            <a:avLst/>
          </a:prstGeom>
        </p:spPr>
      </p:pic>
      <p:pic>
        <p:nvPicPr>
          <p:cNvPr id="6" name="Picture 5">
            <a:extLst>
              <a:ext uri="{FF2B5EF4-FFF2-40B4-BE49-F238E27FC236}">
                <a16:creationId xmlns:a16="http://schemas.microsoft.com/office/drawing/2014/main" id="{DBDA38FA-DEC2-E814-038B-4E134D91F3BC}"/>
              </a:ext>
            </a:extLst>
          </p:cNvPr>
          <p:cNvPicPr>
            <a:picLocks noChangeAspect="1"/>
          </p:cNvPicPr>
          <p:nvPr/>
        </p:nvPicPr>
        <p:blipFill>
          <a:blip r:embed="rId9"/>
          <a:stretch>
            <a:fillRect/>
          </a:stretch>
        </p:blipFill>
        <p:spPr>
          <a:xfrm>
            <a:off x="395288" y="1481138"/>
            <a:ext cx="5116965" cy="2300287"/>
          </a:xfrm>
          <a:prstGeom prst="rect">
            <a:avLst/>
          </a:prstGeom>
        </p:spPr>
      </p:pic>
      <p:pic>
        <p:nvPicPr>
          <p:cNvPr id="18" name="Picture 17">
            <a:extLst>
              <a:ext uri="{FF2B5EF4-FFF2-40B4-BE49-F238E27FC236}">
                <a16:creationId xmlns:a16="http://schemas.microsoft.com/office/drawing/2014/main" id="{4F44F47D-F286-A044-C331-D6920DB71E63}"/>
              </a:ext>
            </a:extLst>
          </p:cNvPr>
          <p:cNvPicPr>
            <a:picLocks noChangeAspect="1"/>
          </p:cNvPicPr>
          <p:nvPr/>
        </p:nvPicPr>
        <p:blipFill>
          <a:blip r:embed="rId10"/>
          <a:stretch>
            <a:fillRect/>
          </a:stretch>
        </p:blipFill>
        <p:spPr>
          <a:xfrm>
            <a:off x="5595937" y="1357312"/>
            <a:ext cx="5998583" cy="2443163"/>
          </a:xfrm>
          <a:prstGeom prst="rect">
            <a:avLst/>
          </a:prstGeom>
        </p:spPr>
      </p:pic>
      <p:pic>
        <p:nvPicPr>
          <p:cNvPr id="20" name="Picture 19">
            <a:extLst>
              <a:ext uri="{FF2B5EF4-FFF2-40B4-BE49-F238E27FC236}">
                <a16:creationId xmlns:a16="http://schemas.microsoft.com/office/drawing/2014/main" id="{C22DC949-7458-2416-3E8F-33E86F3E3513}"/>
              </a:ext>
            </a:extLst>
          </p:cNvPr>
          <p:cNvPicPr>
            <a:picLocks noChangeAspect="1"/>
          </p:cNvPicPr>
          <p:nvPr/>
        </p:nvPicPr>
        <p:blipFill>
          <a:blip r:embed="rId11"/>
          <a:stretch>
            <a:fillRect/>
          </a:stretch>
        </p:blipFill>
        <p:spPr>
          <a:xfrm>
            <a:off x="3200400" y="3811149"/>
            <a:ext cx="5029200" cy="2451538"/>
          </a:xfrm>
          <a:prstGeom prst="rect">
            <a:avLst/>
          </a:prstGeom>
        </p:spPr>
      </p:pic>
    </p:spTree>
    <p:extLst>
      <p:ext uri="{BB962C8B-B14F-4D97-AF65-F5344CB8AC3E}">
        <p14:creationId xmlns:p14="http://schemas.microsoft.com/office/powerpoint/2010/main" val="3834743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7D52D8F-3112-156B-60EA-CF0FD0C3B3EC}"/>
              </a:ext>
            </a:extLst>
          </p:cNvPr>
          <p:cNvPicPr>
            <a:picLocks noChangeAspect="1"/>
          </p:cNvPicPr>
          <p:nvPr/>
        </p:nvPicPr>
        <p:blipFill>
          <a:blip r:embed="rId3"/>
          <a:stretch>
            <a:fillRect/>
          </a:stretch>
        </p:blipFill>
        <p:spPr>
          <a:xfrm>
            <a:off x="1275580" y="1612148"/>
            <a:ext cx="8974090" cy="5614903"/>
          </a:xfrm>
          <a:prstGeom prst="rect">
            <a:avLst/>
          </a:prstGeom>
        </p:spPr>
      </p:pic>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7" name="Nhóm 26">
            <a:extLst>
              <a:ext uri="{FF2B5EF4-FFF2-40B4-BE49-F238E27FC236}">
                <a16:creationId xmlns:a16="http://schemas.microsoft.com/office/drawing/2014/main" id="{36ABF661-0BD8-0E24-43DF-A1EB57965749}"/>
              </a:ext>
            </a:extLst>
          </p:cNvPr>
          <p:cNvGrpSpPr/>
          <p:nvPr/>
        </p:nvGrpSpPr>
        <p:grpSpPr>
          <a:xfrm>
            <a:off x="-311848" y="-580277"/>
            <a:ext cx="5074918" cy="2784002"/>
            <a:chOff x="-311848" y="-580277"/>
            <a:chExt cx="5074918" cy="2784002"/>
          </a:xfrm>
        </p:grpSpPr>
        <p:pic>
          <p:nvPicPr>
            <p:cNvPr id="26" name="Hình ảnh 25">
              <a:extLst>
                <a:ext uri="{FF2B5EF4-FFF2-40B4-BE49-F238E27FC236}">
                  <a16:creationId xmlns:a16="http://schemas.microsoft.com/office/drawing/2014/main" id="{C213D1E9-E907-1230-3D42-82BED1D76F3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9" b="45000" l="3021" r="46250">
                          <a14:foregroundMark x1="5156" y1="17130" x2="10417" y2="24074"/>
                          <a14:foregroundMark x1="5365" y1="28611" x2="4792" y2="35185"/>
                          <a14:foregroundMark x1="9427" y1="25463" x2="12656" y2="29815"/>
                          <a14:foregroundMark x1="6510" y1="17685" x2="7969" y2="20093"/>
                          <a14:foregroundMark x1="6615" y1="17315" x2="6719" y2="15278"/>
                          <a14:foregroundMark x1="3229" y1="20926" x2="3229" y2="20926"/>
                          <a14:foregroundMark x1="46250" y1="21481" x2="46250" y2="21481"/>
                          <a14:foregroundMark x1="7031" y1="2407" x2="7031" y2="2407"/>
                          <a14:foregroundMark x1="41979" y1="1019" x2="41979" y2="1019"/>
                          <a14:foregroundMark x1="6927" y1="2593" x2="6927" y2="2593"/>
                          <a14:foregroundMark x1="3125" y1="40000" x2="3125" y2="40000"/>
                          <a14:foregroundMark x1="3021" y1="41389" x2="3021" y2="41389"/>
                          <a14:foregroundMark x1="11042" y1="24537" x2="9010" y2="24352"/>
                          <a14:foregroundMark x1="9479" y1="23981" x2="11354" y2="31759"/>
                          <a14:foregroundMark x1="5104" y1="28704" x2="7448" y2="33519"/>
                          <a14:foregroundMark x1="4427" y1="29537" x2="4531" y2="32315"/>
                          <a14:foregroundMark x1="4531" y1="33889" x2="3854" y2="31759"/>
                          <a14:foregroundMark x1="4427" y1="30093" x2="4219" y2="32130"/>
                          <a14:foregroundMark x1="4115" y1="30556" x2="4115" y2="33519"/>
                          <a14:foregroundMark x1="4531" y1="31759" x2="3646" y2="31759"/>
                          <a14:foregroundMark x1="3542" y1="32500" x2="3177" y2="31759"/>
                        </a14:backgroundRemoval>
                      </a14:imgEffect>
                    </a14:imgLayer>
                  </a14:imgProps>
                </a:ext>
                <a:ext uri="{28A0092B-C50C-407E-A947-70E740481C1C}">
                  <a14:useLocalDpi xmlns:a14="http://schemas.microsoft.com/office/drawing/2010/main" val="0"/>
                </a:ext>
              </a:extLst>
            </a:blip>
            <a:srcRect r="48731" b="50000"/>
            <a:stretch/>
          </p:blipFill>
          <p:spPr>
            <a:xfrm>
              <a:off x="-311848" y="-580277"/>
              <a:ext cx="5074918" cy="2784002"/>
            </a:xfrm>
            <a:prstGeom prst="rect">
              <a:avLst/>
            </a:prstGeom>
          </p:spPr>
        </p:pic>
        <p:sp>
          <p:nvSpPr>
            <p:cNvPr id="24" name="TextBox 12">
              <a:extLst>
                <a:ext uri="{FF2B5EF4-FFF2-40B4-BE49-F238E27FC236}">
                  <a16:creationId xmlns:a16="http://schemas.microsoft.com/office/drawing/2014/main" id="{BB94B449-B2D1-9A2F-441E-7F0B9FABDF72}"/>
                </a:ext>
              </a:extLst>
            </p:cNvPr>
            <p:cNvSpPr txBox="1"/>
            <p:nvPr/>
          </p:nvSpPr>
          <p:spPr>
            <a:xfrm>
              <a:off x="815676" y="207474"/>
              <a:ext cx="3272028"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Các</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nhóm</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hãy</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chọn</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một</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ngôi sao nhé!</a:t>
              </a:r>
            </a:p>
          </p:txBody>
        </p:sp>
      </p:grpSp>
      <p:pic>
        <p:nvPicPr>
          <p:cNvPr id="29" name="Hình ảnh 28">
            <a:extLst>
              <a:ext uri="{FF2B5EF4-FFF2-40B4-BE49-F238E27FC236}">
                <a16:creationId xmlns:a16="http://schemas.microsoft.com/office/drawing/2014/main" id="{0936A715-D490-31B1-3279-5B8BDC94068C}"/>
              </a:ext>
            </a:extLst>
          </p:cNvPr>
          <p:cNvPicPr>
            <a:picLocks noChangeAspect="1"/>
          </p:cNvPicPr>
          <p:nvPr/>
        </p:nvPicPr>
        <p:blipFill>
          <a:blip r:embed="rId12">
            <a:extLst>
              <a:ext uri="{28A0092B-C50C-407E-A947-70E740481C1C}">
                <a14:useLocalDpi xmlns:a14="http://schemas.microsoft.com/office/drawing/2010/main" val="0"/>
              </a:ext>
            </a:extLst>
          </a:blip>
          <a:srcRect l="12231" r="12231"/>
          <a:stretch/>
        </p:blipFill>
        <p:spPr>
          <a:xfrm>
            <a:off x="2502298" y="1974816"/>
            <a:ext cx="2584317" cy="2023698"/>
          </a:xfrm>
          <a:prstGeom prst="roundRect">
            <a:avLst/>
          </a:prstGeom>
        </p:spPr>
      </p:pic>
      <p:pic>
        <p:nvPicPr>
          <p:cNvPr id="31" name="Hình ảnh 30">
            <a:extLst>
              <a:ext uri="{FF2B5EF4-FFF2-40B4-BE49-F238E27FC236}">
                <a16:creationId xmlns:a16="http://schemas.microsoft.com/office/drawing/2014/main" id="{2AB5A66F-616E-0485-D48B-5E451EAE1E61}"/>
              </a:ext>
            </a:extLst>
          </p:cNvPr>
          <p:cNvPicPr>
            <a:picLocks noChangeAspect="1"/>
          </p:cNvPicPr>
          <p:nvPr/>
        </p:nvPicPr>
        <p:blipFill>
          <a:blip r:embed="rId13">
            <a:extLst>
              <a:ext uri="{28A0092B-C50C-407E-A947-70E740481C1C}">
                <a14:useLocalDpi xmlns:a14="http://schemas.microsoft.com/office/drawing/2010/main" val="0"/>
              </a:ext>
            </a:extLst>
          </a:blip>
          <a:srcRect l="7385" r="7385"/>
          <a:stretch/>
        </p:blipFill>
        <p:spPr>
          <a:xfrm>
            <a:off x="7309330" y="1974816"/>
            <a:ext cx="2364899" cy="1978589"/>
          </a:xfrm>
          <a:prstGeom prst="roundRect">
            <a:avLst/>
          </a:prstGeom>
        </p:spPr>
      </p:pic>
      <p:pic>
        <p:nvPicPr>
          <p:cNvPr id="35" name="Hình ảnh 34">
            <a:extLst>
              <a:ext uri="{FF2B5EF4-FFF2-40B4-BE49-F238E27FC236}">
                <a16:creationId xmlns:a16="http://schemas.microsoft.com/office/drawing/2014/main" id="{5118516E-93FC-7025-7390-428BA3E5C45C}"/>
              </a:ext>
            </a:extLst>
          </p:cNvPr>
          <p:cNvPicPr>
            <a:picLocks noChangeAspect="1"/>
          </p:cNvPicPr>
          <p:nvPr/>
        </p:nvPicPr>
        <p:blipFill>
          <a:blip r:embed="rId14">
            <a:extLst>
              <a:ext uri="{28A0092B-C50C-407E-A947-70E740481C1C}">
                <a14:useLocalDpi xmlns:a14="http://schemas.microsoft.com/office/drawing/2010/main" val="0"/>
              </a:ext>
            </a:extLst>
          </a:blip>
          <a:srcRect l="5663" r="5663"/>
          <a:stretch/>
        </p:blipFill>
        <p:spPr>
          <a:xfrm>
            <a:off x="4811595" y="3199802"/>
            <a:ext cx="2872047" cy="2285082"/>
          </a:xfrm>
          <a:prstGeom prst="roundRect">
            <a:avLst/>
          </a:prstGeom>
        </p:spPr>
      </p:pic>
    </p:spTree>
    <p:extLst>
      <p:ext uri="{BB962C8B-B14F-4D97-AF65-F5344CB8AC3E}">
        <p14:creationId xmlns:p14="http://schemas.microsoft.com/office/powerpoint/2010/main" val="2340688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C9EA674-C40E-AEDA-08CF-9737B91A0FD0}"/>
              </a:ext>
            </a:extLst>
          </p:cNvPr>
          <p:cNvGrpSpPr/>
          <p:nvPr/>
        </p:nvGrpSpPr>
        <p:grpSpPr>
          <a:xfrm>
            <a:off x="0" y="0"/>
            <a:ext cx="12192000" cy="6858000"/>
            <a:chOff x="0" y="0"/>
            <a:chExt cx="12192000" cy="6858000"/>
          </a:xfrm>
        </p:grpSpPr>
        <p:pic>
          <p:nvPicPr>
            <p:cNvPr id="19" name="Hình ảnh 18" descr="Ảnh có chứa văn bản&#10;&#10;Mô tả được tạo tự động">
              <a:extLst>
                <a:ext uri="{FF2B5EF4-FFF2-40B4-BE49-F238E27FC236}">
                  <a16:creationId xmlns:a16="http://schemas.microsoft.com/office/drawing/2014/main" id="{9BF3ADD4-5AB7-BA3E-9B7C-A975C2289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FFDD8DCF-4D85-3E12-CF7C-11E205220FC8}"/>
                </a:ext>
              </a:extLst>
            </p:cNvPr>
            <p:cNvGrpSpPr/>
            <p:nvPr/>
          </p:nvGrpSpPr>
          <p:grpSpPr>
            <a:xfrm>
              <a:off x="4587614" y="2702257"/>
              <a:ext cx="3233842" cy="3085662"/>
              <a:chOff x="4587614" y="2702257"/>
              <a:chExt cx="3233842" cy="3085662"/>
            </a:xfrm>
          </p:grpSpPr>
          <p:pic>
            <p:nvPicPr>
              <p:cNvPr id="30" name="Hình ảnh 29" descr="Ảnh có chứa mũi tên&#10;&#10;Mô tả được tạo tự động">
                <a:extLst>
                  <a:ext uri="{FF2B5EF4-FFF2-40B4-BE49-F238E27FC236}">
                    <a16:creationId xmlns:a16="http://schemas.microsoft.com/office/drawing/2014/main" id="{9C89B38E-3C92-CE96-32CB-07B670B878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31" name="Hình ảnh 30" descr="Ảnh có chứa mũi tên&#10;&#10;Mô tả được tạo tự động">
                <a:extLst>
                  <a:ext uri="{FF2B5EF4-FFF2-40B4-BE49-F238E27FC236}">
                    <a16:creationId xmlns:a16="http://schemas.microsoft.com/office/drawing/2014/main" id="{CE454E5A-E530-C1D0-7C35-C7885AF2EF0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21" name="Nhóm 20">
              <a:extLst>
                <a:ext uri="{FF2B5EF4-FFF2-40B4-BE49-F238E27FC236}">
                  <a16:creationId xmlns:a16="http://schemas.microsoft.com/office/drawing/2014/main" id="{AD7F333F-3D9B-7094-D38A-AF56C4059874}"/>
                </a:ext>
              </a:extLst>
            </p:cNvPr>
            <p:cNvGrpSpPr/>
            <p:nvPr/>
          </p:nvGrpSpPr>
          <p:grpSpPr>
            <a:xfrm>
              <a:off x="2675067" y="1826525"/>
              <a:ext cx="2411548" cy="2301047"/>
              <a:chOff x="2675067" y="1826525"/>
              <a:chExt cx="2411548" cy="2301047"/>
            </a:xfrm>
          </p:grpSpPr>
          <p:pic>
            <p:nvPicPr>
              <p:cNvPr id="28" name="Hình ảnh 27" descr="Ảnh có chứa mũi tên&#10;&#10;Mô tả được tạo tự động">
                <a:extLst>
                  <a:ext uri="{FF2B5EF4-FFF2-40B4-BE49-F238E27FC236}">
                    <a16:creationId xmlns:a16="http://schemas.microsoft.com/office/drawing/2014/main" id="{C6796A66-D49E-92CB-5FE3-CFBC4EB679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29" name="Hình ảnh 28" descr="Ảnh có chứa mũi tên&#10;&#10;Mô tả được tạo tự động">
                <a:extLst>
                  <a:ext uri="{FF2B5EF4-FFF2-40B4-BE49-F238E27FC236}">
                    <a16:creationId xmlns:a16="http://schemas.microsoft.com/office/drawing/2014/main" id="{E5436066-D9D2-AB61-D3F7-E6E6523EDC5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22" name="Nhóm 21">
              <a:extLst>
                <a:ext uri="{FF2B5EF4-FFF2-40B4-BE49-F238E27FC236}">
                  <a16:creationId xmlns:a16="http://schemas.microsoft.com/office/drawing/2014/main" id="{46752B0F-47F0-E19A-140A-9ADF9FF607F6}"/>
                </a:ext>
              </a:extLst>
            </p:cNvPr>
            <p:cNvGrpSpPr/>
            <p:nvPr/>
          </p:nvGrpSpPr>
          <p:grpSpPr>
            <a:xfrm>
              <a:off x="7184033" y="1826524"/>
              <a:ext cx="2411548" cy="2301047"/>
              <a:chOff x="7184033" y="1826524"/>
              <a:chExt cx="2411548" cy="2301047"/>
            </a:xfrm>
          </p:grpSpPr>
          <p:pic>
            <p:nvPicPr>
              <p:cNvPr id="26" name="Hình ảnh 25" descr="Ảnh có chứa mũi tên&#10;&#10;Mô tả được tạo tự động">
                <a:extLst>
                  <a:ext uri="{FF2B5EF4-FFF2-40B4-BE49-F238E27FC236}">
                    <a16:creationId xmlns:a16="http://schemas.microsoft.com/office/drawing/2014/main" id="{E6531ABE-7C1A-5045-4676-6C0F3FC6820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27" name="Hình ảnh 26" descr="Ảnh có chứa mũi tên&#10;&#10;Mô tả được tạo tự động">
                <a:extLst>
                  <a:ext uri="{FF2B5EF4-FFF2-40B4-BE49-F238E27FC236}">
                    <a16:creationId xmlns:a16="http://schemas.microsoft.com/office/drawing/2014/main" id="{F606107E-72B4-E57D-9276-B51A15EBDC1F}"/>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3" name="Nhóm 22">
              <a:extLst>
                <a:ext uri="{FF2B5EF4-FFF2-40B4-BE49-F238E27FC236}">
                  <a16:creationId xmlns:a16="http://schemas.microsoft.com/office/drawing/2014/main" id="{C95D2AB7-080F-E686-CA6B-81B6206FFCD5}"/>
                </a:ext>
              </a:extLst>
            </p:cNvPr>
            <p:cNvGrpSpPr/>
            <p:nvPr/>
          </p:nvGrpSpPr>
          <p:grpSpPr>
            <a:xfrm>
              <a:off x="4299166" y="0"/>
              <a:ext cx="3593668" cy="3429000"/>
              <a:chOff x="4299166" y="0"/>
              <a:chExt cx="3593668" cy="3429000"/>
            </a:xfrm>
          </p:grpSpPr>
          <p:pic>
            <p:nvPicPr>
              <p:cNvPr id="24" name="Hình ảnh 23" descr="Ảnh có chứa mũi tên&#10;&#10;Mô tả được tạo tự động">
                <a:extLst>
                  <a:ext uri="{FF2B5EF4-FFF2-40B4-BE49-F238E27FC236}">
                    <a16:creationId xmlns:a16="http://schemas.microsoft.com/office/drawing/2014/main" id="{03D32DED-5B0D-5CA9-C2CA-9508CA4548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25" name="Hình ảnh 24" descr="Ảnh có chứa mũi tên&#10;&#10;Mô tả được tạo tự động">
                <a:extLst>
                  <a:ext uri="{FF2B5EF4-FFF2-40B4-BE49-F238E27FC236}">
                    <a16:creationId xmlns:a16="http://schemas.microsoft.com/office/drawing/2014/main" id="{B053BDE7-CB39-A25D-6E9B-98E6DE9D923A}"/>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8" name="Hình ảnh 37" descr="Ảnh có chứa trong nhà">
            <a:extLst>
              <a:ext uri="{FF2B5EF4-FFF2-40B4-BE49-F238E27FC236}">
                <a16:creationId xmlns:a16="http://schemas.microsoft.com/office/drawing/2014/main" id="{8EBE7B78-AE86-B355-C127-AEB829C8C67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487968" y="-1873313"/>
            <a:ext cx="5382691" cy="10256872"/>
          </a:xfrm>
          <a:prstGeom prst="rect">
            <a:avLst/>
          </a:prstGeom>
        </p:spPr>
      </p:pic>
      <p:sp>
        <p:nvSpPr>
          <p:cNvPr id="41" name="Hộp Văn bản 40">
            <a:extLst>
              <a:ext uri="{FF2B5EF4-FFF2-40B4-BE49-F238E27FC236}">
                <a16:creationId xmlns:a16="http://schemas.microsoft.com/office/drawing/2014/main" id="{69836AE4-5F33-B84B-F09A-1E8A823FDFAF}"/>
              </a:ext>
            </a:extLst>
          </p:cNvPr>
          <p:cNvSpPr txBox="1"/>
          <p:nvPr/>
        </p:nvSpPr>
        <p:spPr>
          <a:xfrm>
            <a:off x="2641628" y="2492315"/>
            <a:ext cx="7206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Cách giải quyết tình huống phù hợp, sáng tạo</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
        <p:nvSpPr>
          <p:cNvPr id="42" name="Hộp Văn bản 41">
            <a:extLst>
              <a:ext uri="{FF2B5EF4-FFF2-40B4-BE49-F238E27FC236}">
                <a16:creationId xmlns:a16="http://schemas.microsoft.com/office/drawing/2014/main" id="{C6934ED0-2F9E-38D5-4A42-5CA833A5985B}"/>
              </a:ext>
            </a:extLst>
          </p:cNvPr>
          <p:cNvSpPr txBox="1"/>
          <p:nvPr/>
        </p:nvSpPr>
        <p:spPr>
          <a:xfrm>
            <a:off x="2679670" y="4040811"/>
            <a:ext cx="713048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Lời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nói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và</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hành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động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giữa</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nhân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vật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được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thể</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hiện</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một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tự</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tin,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rõ</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ràng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endParaRPr>
          </a:p>
        </p:txBody>
      </p:sp>
      <p:sp>
        <p:nvSpPr>
          <p:cNvPr id="36" name="TextBox 12">
            <a:extLst>
              <a:ext uri="{FF2B5EF4-FFF2-40B4-BE49-F238E27FC236}">
                <a16:creationId xmlns:a16="http://schemas.microsoft.com/office/drawing/2014/main" id="{BCE93F35-E40A-132B-A487-21F988B7C569}"/>
              </a:ext>
            </a:extLst>
          </p:cNvPr>
          <p:cNvSpPr txBox="1"/>
          <p:nvPr/>
        </p:nvSpPr>
        <p:spPr>
          <a:xfrm>
            <a:off x="1533659" y="1020437"/>
            <a:ext cx="393421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Tiêu chí</a:t>
            </a:r>
          </a:p>
        </p:txBody>
      </p:sp>
      <p:sp>
        <p:nvSpPr>
          <p:cNvPr id="37" name="Hộp Văn bản 36">
            <a:extLst>
              <a:ext uri="{FF2B5EF4-FFF2-40B4-BE49-F238E27FC236}">
                <a16:creationId xmlns:a16="http://schemas.microsoft.com/office/drawing/2014/main" id="{4D3B7290-A8E7-C229-0696-2B7931398DA5}"/>
              </a:ext>
            </a:extLst>
          </p:cNvPr>
          <p:cNvSpPr txBox="1"/>
          <p:nvPr/>
        </p:nvSpPr>
        <p:spPr>
          <a:xfrm>
            <a:off x="3518121" y="144360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FFC000">
                    <a:lumMod val="60000"/>
                    <a:lumOff val="40000"/>
                  </a:srgbClr>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sp>
        <p:nvSpPr>
          <p:cNvPr id="43" name="Hộp Văn bản 42">
            <a:extLst>
              <a:ext uri="{FF2B5EF4-FFF2-40B4-BE49-F238E27FC236}">
                <a16:creationId xmlns:a16="http://schemas.microsoft.com/office/drawing/2014/main" id="{76CD9248-B898-96FF-1568-3F463E7BBF96}"/>
              </a:ext>
            </a:extLst>
          </p:cNvPr>
          <p:cNvSpPr txBox="1"/>
          <p:nvPr/>
        </p:nvSpPr>
        <p:spPr>
          <a:xfrm>
            <a:off x="2675067" y="3293272"/>
            <a:ext cx="77838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 thành viên có sự phối hợp ăn ý</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85205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10" presetClass="entr" presetSubtype="0" fill="hold" grpId="0"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36" grpId="0"/>
      <p:bldP spid="37"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sp>
        <p:nvSpPr>
          <p:cNvPr id="27" name="TextBox 12">
            <a:extLst>
              <a:ext uri="{FF2B5EF4-FFF2-40B4-BE49-F238E27FC236}">
                <a16:creationId xmlns:a16="http://schemas.microsoft.com/office/drawing/2014/main" id="{3A60F9D1-7BB7-6969-C95F-063A24B1EA52}"/>
              </a:ext>
            </a:extLst>
          </p:cNvPr>
          <p:cNvSpPr txBox="1"/>
          <p:nvPr/>
        </p:nvSpPr>
        <p:spPr>
          <a:xfrm>
            <a:off x="288448" y="330619"/>
            <a:ext cx="7323440" cy="2656046"/>
          </a:xfrm>
          <a:custGeom>
            <a:avLst/>
            <a:gdLst>
              <a:gd name="connsiteX0" fmla="*/ 0 w 7323440"/>
              <a:gd name="connsiteY0" fmla="*/ 442683 h 2656046"/>
              <a:gd name="connsiteX1" fmla="*/ 442683 w 7323440"/>
              <a:gd name="connsiteY1" fmla="*/ 0 h 2656046"/>
              <a:gd name="connsiteX2" fmla="*/ 6880757 w 7323440"/>
              <a:gd name="connsiteY2" fmla="*/ 0 h 2656046"/>
              <a:gd name="connsiteX3" fmla="*/ 7323440 w 7323440"/>
              <a:gd name="connsiteY3" fmla="*/ 442683 h 2656046"/>
              <a:gd name="connsiteX4" fmla="*/ 7323440 w 7323440"/>
              <a:gd name="connsiteY4" fmla="*/ 2213363 h 2656046"/>
              <a:gd name="connsiteX5" fmla="*/ 6880757 w 7323440"/>
              <a:gd name="connsiteY5" fmla="*/ 2656046 h 2656046"/>
              <a:gd name="connsiteX6" fmla="*/ 442683 w 7323440"/>
              <a:gd name="connsiteY6" fmla="*/ 2656046 h 2656046"/>
              <a:gd name="connsiteX7" fmla="*/ 0 w 7323440"/>
              <a:gd name="connsiteY7" fmla="*/ 2213363 h 2656046"/>
              <a:gd name="connsiteX8" fmla="*/ 0 w 7323440"/>
              <a:gd name="connsiteY8"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440" h="2656046" fill="none" extrusionOk="0">
                <a:moveTo>
                  <a:pt x="0" y="442683"/>
                </a:moveTo>
                <a:cubicBezTo>
                  <a:pt x="-37815" y="176296"/>
                  <a:pt x="200863" y="4885"/>
                  <a:pt x="442683" y="0"/>
                </a:cubicBezTo>
                <a:cubicBezTo>
                  <a:pt x="2493837" y="-101454"/>
                  <a:pt x="4971400" y="-105170"/>
                  <a:pt x="6880757" y="0"/>
                </a:cubicBezTo>
                <a:cubicBezTo>
                  <a:pt x="7143811" y="20969"/>
                  <a:pt x="7349322" y="174313"/>
                  <a:pt x="7323440" y="442683"/>
                </a:cubicBezTo>
                <a:cubicBezTo>
                  <a:pt x="7444081" y="877163"/>
                  <a:pt x="7330329" y="1695867"/>
                  <a:pt x="7323440" y="2213363"/>
                </a:cubicBezTo>
                <a:cubicBezTo>
                  <a:pt x="7328282" y="2452554"/>
                  <a:pt x="7145793" y="2641629"/>
                  <a:pt x="6880757" y="2656046"/>
                </a:cubicBezTo>
                <a:cubicBezTo>
                  <a:pt x="4598877" y="2766060"/>
                  <a:pt x="2417783" y="2726243"/>
                  <a:pt x="442683" y="2656046"/>
                </a:cubicBezTo>
                <a:cubicBezTo>
                  <a:pt x="191642" y="2674596"/>
                  <a:pt x="-11573" y="2451770"/>
                  <a:pt x="0" y="2213363"/>
                </a:cubicBezTo>
                <a:cubicBezTo>
                  <a:pt x="-139972" y="1330342"/>
                  <a:pt x="127757" y="1199920"/>
                  <a:pt x="0" y="442683"/>
                </a:cubicBezTo>
                <a:close/>
              </a:path>
              <a:path w="7323440" h="2656046" stroke="0" extrusionOk="0">
                <a:moveTo>
                  <a:pt x="0" y="442683"/>
                </a:moveTo>
                <a:cubicBezTo>
                  <a:pt x="-21618" y="171767"/>
                  <a:pt x="195668" y="3894"/>
                  <a:pt x="442683" y="0"/>
                </a:cubicBezTo>
                <a:cubicBezTo>
                  <a:pt x="1655737" y="147604"/>
                  <a:pt x="5015500" y="55957"/>
                  <a:pt x="6880757" y="0"/>
                </a:cubicBezTo>
                <a:cubicBezTo>
                  <a:pt x="7101305" y="25554"/>
                  <a:pt x="7312184" y="187535"/>
                  <a:pt x="7323440" y="442683"/>
                </a:cubicBezTo>
                <a:cubicBezTo>
                  <a:pt x="7168559" y="714578"/>
                  <a:pt x="7384801" y="1555916"/>
                  <a:pt x="7323440" y="2213363"/>
                </a:cubicBezTo>
                <a:cubicBezTo>
                  <a:pt x="7326612" y="2454112"/>
                  <a:pt x="7143119" y="2670662"/>
                  <a:pt x="6880757" y="2656046"/>
                </a:cubicBezTo>
                <a:cubicBezTo>
                  <a:pt x="4339662" y="2552867"/>
                  <a:pt x="1751919" y="2793384"/>
                  <a:pt x="442683" y="2656046"/>
                </a:cubicBezTo>
                <a:cubicBezTo>
                  <a:pt x="230771" y="2621647"/>
                  <a:pt x="-32985" y="2450808"/>
                  <a:pt x="0" y="2213363"/>
                </a:cubicBezTo>
                <a:cubicBezTo>
                  <a:pt x="-126320" y="1761897"/>
                  <a:pt x="-10369" y="1022433"/>
                  <a:pt x="0" y="44268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Chúng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ta đã có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hãy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nhau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luận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hóa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quyết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thông minh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lấy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thưởng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về cho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nhóm</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mình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bạn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nhé!</a:t>
            </a:r>
          </a:p>
        </p:txBody>
      </p:sp>
      <p:grpSp>
        <p:nvGrpSpPr>
          <p:cNvPr id="2" name="Group 1"/>
          <p:cNvGrpSpPr/>
          <p:nvPr/>
        </p:nvGrpSpPr>
        <p:grpSpPr>
          <a:xfrm>
            <a:off x="796209" y="2429525"/>
            <a:ext cx="6287462" cy="4661070"/>
            <a:chOff x="-3753959" y="2350411"/>
            <a:chExt cx="6287462" cy="4661070"/>
          </a:xfrm>
        </p:grpSpPr>
        <p:grpSp>
          <p:nvGrpSpPr>
            <p:cNvPr id="28" name="Nhóm 27">
              <a:extLst>
                <a:ext uri="{FF2B5EF4-FFF2-40B4-BE49-F238E27FC236}">
                  <a16:creationId xmlns:a16="http://schemas.microsoft.com/office/drawing/2014/main" id="{9CABE6E4-1009-7414-E532-D82701F8679F}"/>
                </a:ext>
              </a:extLst>
            </p:cNvPr>
            <p:cNvGrpSpPr/>
            <p:nvPr/>
          </p:nvGrpSpPr>
          <p:grpSpPr>
            <a:xfrm flipH="1">
              <a:off x="-1103316" y="2553476"/>
              <a:ext cx="3636819" cy="4309224"/>
              <a:chOff x="9087886" y="2702257"/>
              <a:chExt cx="3636819" cy="4309224"/>
            </a:xfrm>
          </p:grpSpPr>
          <p:pic>
            <p:nvPicPr>
              <p:cNvPr id="29" name="Hình ảnh 28" descr="Ảnh có chứa văn bản, đồ họa véc-tơ&#10;&#10;Mô tả được tạo tự động">
                <a:extLst>
                  <a:ext uri="{FF2B5EF4-FFF2-40B4-BE49-F238E27FC236}">
                    <a16:creationId xmlns:a16="http://schemas.microsoft.com/office/drawing/2014/main" id="{79C7286B-5DC4-4B08-0669-498A5092E59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30" name="Hình ảnh 29" descr="Ảnh có chứa đồ chơi, búp bê&#10;&#10;Mô tả được tạo tự động">
                <a:extLst>
                  <a:ext uri="{FF2B5EF4-FFF2-40B4-BE49-F238E27FC236}">
                    <a16:creationId xmlns:a16="http://schemas.microsoft.com/office/drawing/2014/main" id="{F588E6C2-BA3D-3BD8-1F4A-59517391C7F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31" name="Nhóm 30">
              <a:extLst>
                <a:ext uri="{FF2B5EF4-FFF2-40B4-BE49-F238E27FC236}">
                  <a16:creationId xmlns:a16="http://schemas.microsoft.com/office/drawing/2014/main" id="{1863CA89-1DC6-0019-73DA-22F931C46863}"/>
                </a:ext>
              </a:extLst>
            </p:cNvPr>
            <p:cNvGrpSpPr/>
            <p:nvPr/>
          </p:nvGrpSpPr>
          <p:grpSpPr>
            <a:xfrm>
              <a:off x="-3753959" y="2350411"/>
              <a:ext cx="4157405" cy="4661070"/>
              <a:chOff x="-385897" y="2918690"/>
              <a:chExt cx="3675311" cy="4115260"/>
            </a:xfrm>
          </p:grpSpPr>
          <p:pic>
            <p:nvPicPr>
              <p:cNvPr id="32" name="Hình ảnh 31" descr="Ảnh có chứa văn bản, đồ họa véc-tơ&#10;&#10;Mô tả được tạo tự động">
                <a:extLst>
                  <a:ext uri="{FF2B5EF4-FFF2-40B4-BE49-F238E27FC236}">
                    <a16:creationId xmlns:a16="http://schemas.microsoft.com/office/drawing/2014/main" id="{57D39F4A-0333-8726-0D91-39B110A81EC0}"/>
                  </a:ext>
                </a:extLst>
              </p:cNvPr>
              <p:cNvPicPr>
                <a:picLocks noChangeAspect="1"/>
              </p:cNvPicPr>
              <p:nvPr/>
            </p:nvPicPr>
            <p:blipFill rotWithShape="1">
              <a:blip r:embed="rId14">
                <a:extLst>
                  <a:ext uri="{BEBA8EAE-BF5A-486C-A8C5-ECC9F3942E4B}">
                    <a14:imgProps xmlns:a14="http://schemas.microsoft.com/office/drawing/2010/main">
                      <a14:imgLayer r:embed="rId11">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33" name="Hình ảnh 32" descr="Ảnh có chứa văn bản, đồ họa véc-tơ&#10;&#10;Mô tả được tạo tự động">
                <a:extLst>
                  <a:ext uri="{FF2B5EF4-FFF2-40B4-BE49-F238E27FC236}">
                    <a16:creationId xmlns:a16="http://schemas.microsoft.com/office/drawing/2014/main" id="{E92188F6-4937-D8F2-ED84-4B0E6204E821}"/>
                  </a:ext>
                </a:extLst>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grpSp>
      <p:grpSp>
        <p:nvGrpSpPr>
          <p:cNvPr id="24" name="start timer"/>
          <p:cNvGrpSpPr/>
          <p:nvPr/>
        </p:nvGrpSpPr>
        <p:grpSpPr>
          <a:xfrm>
            <a:off x="8419781" y="252584"/>
            <a:ext cx="2636838" cy="799962"/>
            <a:chOff x="1332706" y="185859"/>
            <a:chExt cx="2636838" cy="799962"/>
          </a:xfrm>
        </p:grpSpPr>
        <p:sp>
          <p:nvSpPr>
            <p:cNvPr id="25" name="Rounded Rectangle 24"/>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ounded Rectangle 33"/>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BẮT ĐẦU</a:t>
              </a:r>
            </a:p>
          </p:txBody>
        </p:sp>
      </p:grpSp>
      <p:grpSp>
        <p:nvGrpSpPr>
          <p:cNvPr id="35" name="times up"/>
          <p:cNvGrpSpPr/>
          <p:nvPr/>
        </p:nvGrpSpPr>
        <p:grpSpPr>
          <a:xfrm>
            <a:off x="8419781" y="253369"/>
            <a:ext cx="2636838" cy="799962"/>
            <a:chOff x="4321176" y="185859"/>
            <a:chExt cx="2636838" cy="799962"/>
          </a:xfrm>
        </p:grpSpPr>
        <p:sp>
          <p:nvSpPr>
            <p:cNvPr id="36" name="Rounded Rectangle 35"/>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ounded Rectangle 36"/>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THÚC</a:t>
              </a:r>
            </a:p>
          </p:txBody>
        </p:sp>
      </p:grpSp>
      <p:sp>
        <p:nvSpPr>
          <p:cNvPr id="38" name="AutoShape 3"/>
          <p:cNvSpPr>
            <a:spLocks noChangeAspect="1" noChangeArrowheads="1" noTextEdit="1"/>
          </p:cNvSpPr>
          <p:nvPr/>
        </p:nvSpPr>
        <p:spPr bwMode="auto">
          <a:xfrm>
            <a:off x="6907781" y="1243453"/>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5"/>
          <p:cNvSpPr>
            <a:spLocks noChangeArrowheads="1"/>
          </p:cNvSpPr>
          <p:nvPr/>
        </p:nvSpPr>
        <p:spPr bwMode="auto">
          <a:xfrm>
            <a:off x="9563669" y="1808603"/>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6"/>
          <p:cNvSpPr>
            <a:spLocks noChangeArrowheads="1"/>
          </p:cNvSpPr>
          <p:nvPr/>
        </p:nvSpPr>
        <p:spPr bwMode="auto">
          <a:xfrm>
            <a:off x="9563669" y="1808603"/>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7"/>
          <p:cNvSpPr>
            <a:spLocks noChangeArrowheads="1"/>
          </p:cNvSpPr>
          <p:nvPr/>
        </p:nvSpPr>
        <p:spPr bwMode="auto">
          <a:xfrm>
            <a:off x="9563669" y="1808603"/>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8"/>
          <p:cNvSpPr>
            <a:spLocks noChangeArrowheads="1"/>
          </p:cNvSpPr>
          <p:nvPr/>
        </p:nvSpPr>
        <p:spPr bwMode="auto">
          <a:xfrm>
            <a:off x="9563669" y="1808603"/>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p:nvSpPr>
        <p:spPr bwMode="auto">
          <a:xfrm>
            <a:off x="9406506" y="1700653"/>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p:nvSpPr>
        <p:spPr bwMode="auto">
          <a:xfrm>
            <a:off x="10433619" y="1948303"/>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1"/>
          <p:cNvSpPr>
            <a:spLocks/>
          </p:cNvSpPr>
          <p:nvPr/>
        </p:nvSpPr>
        <p:spPr bwMode="auto">
          <a:xfrm>
            <a:off x="7934894" y="1927666"/>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2"/>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3"/>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4"/>
          <p:cNvSpPr>
            <a:spLocks/>
          </p:cNvSpPr>
          <p:nvPr/>
        </p:nvSpPr>
        <p:spPr bwMode="auto">
          <a:xfrm>
            <a:off x="8146031" y="2234053"/>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a:spLocks/>
          </p:cNvSpPr>
          <p:nvPr/>
        </p:nvSpPr>
        <p:spPr bwMode="auto">
          <a:xfrm>
            <a:off x="11106719" y="2410266"/>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6"/>
          <p:cNvSpPr>
            <a:spLocks/>
          </p:cNvSpPr>
          <p:nvPr/>
        </p:nvSpPr>
        <p:spPr bwMode="auto">
          <a:xfrm>
            <a:off x="10867006" y="2256278"/>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7"/>
          <p:cNvSpPr>
            <a:spLocks/>
          </p:cNvSpPr>
          <p:nvPr/>
        </p:nvSpPr>
        <p:spPr bwMode="auto">
          <a:xfrm>
            <a:off x="7364981" y="1416491"/>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8"/>
          <p:cNvSpPr>
            <a:spLocks noEditPoints="1"/>
          </p:cNvSpPr>
          <p:nvPr/>
        </p:nvSpPr>
        <p:spPr bwMode="auto">
          <a:xfrm>
            <a:off x="7580881" y="2619816"/>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9"/>
          <p:cNvSpPr>
            <a:spLocks/>
          </p:cNvSpPr>
          <p:nvPr/>
        </p:nvSpPr>
        <p:spPr bwMode="auto">
          <a:xfrm>
            <a:off x="7514206" y="1656203"/>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0"/>
          <p:cNvSpPr>
            <a:spLocks/>
          </p:cNvSpPr>
          <p:nvPr/>
        </p:nvSpPr>
        <p:spPr bwMode="auto">
          <a:xfrm>
            <a:off x="7976169" y="5694803"/>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2"/>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3"/>
          <p:cNvSpPr>
            <a:spLocks/>
          </p:cNvSpPr>
          <p:nvPr/>
        </p:nvSpPr>
        <p:spPr bwMode="auto">
          <a:xfrm>
            <a:off x="8246044" y="5967853"/>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4"/>
          <p:cNvSpPr>
            <a:spLocks/>
          </p:cNvSpPr>
          <p:nvPr/>
        </p:nvSpPr>
        <p:spPr bwMode="auto">
          <a:xfrm>
            <a:off x="10541569" y="5694803"/>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5"/>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6"/>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7"/>
          <p:cNvSpPr>
            <a:spLocks/>
          </p:cNvSpPr>
          <p:nvPr/>
        </p:nvSpPr>
        <p:spPr bwMode="auto">
          <a:xfrm>
            <a:off x="10703494" y="5966266"/>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BB0445D5-A6E5-40E7-BBDD-5E3EFA13BDED}"/>
              </a:ext>
            </a:extLst>
          </p:cNvPr>
          <p:cNvGrpSpPr/>
          <p:nvPr/>
        </p:nvGrpSpPr>
        <p:grpSpPr>
          <a:xfrm rot="1786145">
            <a:off x="7725344" y="2330891"/>
            <a:ext cx="3829050" cy="3830638"/>
            <a:chOff x="817563" y="2264166"/>
            <a:chExt cx="3829050" cy="3830638"/>
          </a:xfrm>
        </p:grpSpPr>
        <p:sp>
          <p:nvSpPr>
            <p:cNvPr id="63"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5" name="Freeform 29"/>
          <p:cNvSpPr>
            <a:spLocks noEditPoints="1"/>
          </p:cNvSpPr>
          <p:nvPr/>
        </p:nvSpPr>
        <p:spPr bwMode="auto">
          <a:xfrm>
            <a:off x="7445944" y="2053078"/>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30"/>
          <p:cNvSpPr>
            <a:spLocks noEditPoints="1"/>
          </p:cNvSpPr>
          <p:nvPr/>
        </p:nvSpPr>
        <p:spPr bwMode="auto">
          <a:xfrm>
            <a:off x="7618981" y="2224528"/>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31"/>
          <p:cNvSpPr>
            <a:spLocks noEditPoints="1"/>
          </p:cNvSpPr>
          <p:nvPr/>
        </p:nvSpPr>
        <p:spPr bwMode="auto">
          <a:xfrm>
            <a:off x="7528494" y="2134041"/>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701883F7-E2D0-4668-ADC1-08DB75C94392}"/>
              </a:ext>
            </a:extLst>
          </p:cNvPr>
          <p:cNvGrpSpPr/>
          <p:nvPr/>
        </p:nvGrpSpPr>
        <p:grpSpPr>
          <a:xfrm>
            <a:off x="9363644" y="2478528"/>
            <a:ext cx="566738" cy="566738"/>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37"/>
            <p:cNvSpPr>
              <a:spLocks noChangeArrowheads="1"/>
            </p:cNvSpPr>
            <p:nvPr/>
          </p:nvSpPr>
          <p:spPr bwMode="auto">
            <a:xfrm>
              <a:off x="2591435" y="249911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5" name="Group 74">
            <a:extLst>
              <a:ext uri="{FF2B5EF4-FFF2-40B4-BE49-F238E27FC236}">
                <a16:creationId xmlns:a16="http://schemas.microsoft.com/office/drawing/2014/main" id="{6FA30F05-0786-4729-95CC-45C7C7E8CE61}"/>
              </a:ext>
            </a:extLst>
          </p:cNvPr>
          <p:cNvGrpSpPr/>
          <p:nvPr/>
        </p:nvGrpSpPr>
        <p:grpSpPr>
          <a:xfrm>
            <a:off x="10152631" y="2729353"/>
            <a:ext cx="662782" cy="573088"/>
            <a:chOff x="3244850" y="2662628"/>
            <a:chExt cx="662782" cy="573088"/>
          </a:xfrm>
        </p:grpSpPr>
        <p:sp>
          <p:nvSpPr>
            <p:cNvPr id="76" name="Freeform 38"/>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39"/>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41"/>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42"/>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43"/>
            <p:cNvSpPr>
              <a:spLocks noChangeArrowheads="1"/>
            </p:cNvSpPr>
            <p:nvPr/>
          </p:nvSpPr>
          <p:spPr bwMode="auto">
            <a:xfrm>
              <a:off x="3550761" y="275311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2" name="Freeform 46"/>
          <p:cNvSpPr>
            <a:spLocks noEditPoints="1"/>
          </p:cNvSpPr>
          <p:nvPr/>
        </p:nvSpPr>
        <p:spPr bwMode="auto">
          <a:xfrm>
            <a:off x="10693969" y="3338953"/>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AE9EEB34-0B24-4738-B9CA-F59F6D427BD7}"/>
              </a:ext>
            </a:extLst>
          </p:cNvPr>
          <p:cNvGrpSpPr/>
          <p:nvPr/>
        </p:nvGrpSpPr>
        <p:grpSpPr>
          <a:xfrm>
            <a:off x="10820175" y="3480489"/>
            <a:ext cx="585788" cy="587375"/>
            <a:chOff x="3912394" y="3413764"/>
            <a:chExt cx="585788" cy="587375"/>
          </a:xfrm>
        </p:grpSpPr>
        <p:sp>
          <p:nvSpPr>
            <p:cNvPr id="84" name="Freeform 44"/>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45"/>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47"/>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48"/>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49"/>
            <p:cNvSpPr>
              <a:spLocks noChangeArrowheads="1"/>
            </p:cNvSpPr>
            <p:nvPr/>
          </p:nvSpPr>
          <p:spPr bwMode="auto">
            <a:xfrm>
              <a:off x="4135279" y="3516952"/>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9" name="Freeform 52"/>
          <p:cNvSpPr>
            <a:spLocks noEditPoints="1"/>
          </p:cNvSpPr>
          <p:nvPr/>
        </p:nvSpPr>
        <p:spPr bwMode="auto">
          <a:xfrm>
            <a:off x="10901931" y="4045391"/>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58"/>
          <p:cNvSpPr>
            <a:spLocks noEditPoints="1"/>
          </p:cNvSpPr>
          <p:nvPr/>
        </p:nvSpPr>
        <p:spPr bwMode="auto">
          <a:xfrm>
            <a:off x="10717781" y="4799453"/>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ED846C36-3BC6-4CAC-8DD2-942F64124F39}"/>
              </a:ext>
            </a:extLst>
          </p:cNvPr>
          <p:cNvGrpSpPr/>
          <p:nvPr/>
        </p:nvGrpSpPr>
        <p:grpSpPr>
          <a:xfrm>
            <a:off x="10823596" y="4436118"/>
            <a:ext cx="566738" cy="568325"/>
            <a:chOff x="3915815" y="4369393"/>
            <a:chExt cx="566738" cy="568325"/>
          </a:xfrm>
        </p:grpSpPr>
        <p:sp>
          <p:nvSpPr>
            <p:cNvPr id="92" name="Freeform 56"/>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val 57"/>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59"/>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60"/>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61"/>
            <p:cNvSpPr>
              <a:spLocks noChangeArrowheads="1"/>
            </p:cNvSpPr>
            <p:nvPr/>
          </p:nvSpPr>
          <p:spPr bwMode="auto">
            <a:xfrm>
              <a:off x="4130127" y="4456705"/>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97" name="Group 96">
            <a:extLst>
              <a:ext uri="{FF2B5EF4-FFF2-40B4-BE49-F238E27FC236}">
                <a16:creationId xmlns:a16="http://schemas.microsoft.com/office/drawing/2014/main" id="{DC0B3D13-A8F9-4279-B713-2BADFD594A54}"/>
              </a:ext>
            </a:extLst>
          </p:cNvPr>
          <p:cNvGrpSpPr/>
          <p:nvPr/>
        </p:nvGrpSpPr>
        <p:grpSpPr>
          <a:xfrm>
            <a:off x="10189144" y="5212610"/>
            <a:ext cx="631031" cy="577850"/>
            <a:chOff x="3281363" y="5145885"/>
            <a:chExt cx="631031" cy="577850"/>
          </a:xfrm>
        </p:grpSpPr>
        <p:sp>
          <p:nvSpPr>
            <p:cNvPr id="98" name="Freeform 62"/>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63"/>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65"/>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66"/>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67"/>
            <p:cNvSpPr>
              <a:spLocks noChangeArrowheads="1"/>
            </p:cNvSpPr>
            <p:nvPr/>
          </p:nvSpPr>
          <p:spPr bwMode="auto">
            <a:xfrm>
              <a:off x="3540602" y="5242723"/>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4" name="Freeform 78"/>
          <p:cNvSpPr>
            <a:spLocks noEditPoints="1"/>
          </p:cNvSpPr>
          <p:nvPr/>
        </p:nvSpPr>
        <p:spPr bwMode="auto">
          <a:xfrm>
            <a:off x="7920606" y="4199378"/>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50EA5C35-990C-4313-B366-CD6EBA7C2152}"/>
              </a:ext>
            </a:extLst>
          </p:cNvPr>
          <p:cNvGrpSpPr/>
          <p:nvPr/>
        </p:nvGrpSpPr>
        <p:grpSpPr>
          <a:xfrm>
            <a:off x="9351738" y="5529300"/>
            <a:ext cx="568325" cy="566738"/>
            <a:chOff x="2443957" y="5462575"/>
            <a:chExt cx="568325" cy="566738"/>
          </a:xfrm>
        </p:grpSpPr>
        <p:sp>
          <p:nvSpPr>
            <p:cNvPr id="106" name="Freeform 88"/>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89"/>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91"/>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Rectangle 92"/>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93"/>
            <p:cNvSpPr>
              <a:spLocks noChangeArrowheads="1"/>
            </p:cNvSpPr>
            <p:nvPr/>
          </p:nvSpPr>
          <p:spPr bwMode="auto">
            <a:xfrm>
              <a:off x="2663985" y="5549887"/>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2" name="Group 111">
            <a:extLst>
              <a:ext uri="{FF2B5EF4-FFF2-40B4-BE49-F238E27FC236}">
                <a16:creationId xmlns:a16="http://schemas.microsoft.com/office/drawing/2014/main" id="{D21CD1CA-1E62-44BF-86B1-1A09622D4975}"/>
              </a:ext>
            </a:extLst>
          </p:cNvPr>
          <p:cNvGrpSpPr/>
          <p:nvPr/>
        </p:nvGrpSpPr>
        <p:grpSpPr>
          <a:xfrm>
            <a:off x="8451092" y="2715066"/>
            <a:ext cx="571500" cy="573088"/>
            <a:chOff x="1543311" y="2648341"/>
            <a:chExt cx="571500" cy="573088"/>
          </a:xfrm>
        </p:grpSpPr>
        <p:sp>
          <p:nvSpPr>
            <p:cNvPr id="113" name="Freeform 68"/>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69"/>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71"/>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94"/>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Rectangle 95"/>
            <p:cNvSpPr>
              <a:spLocks noChangeArrowheads="1"/>
            </p:cNvSpPr>
            <p:nvPr/>
          </p:nvSpPr>
          <p:spPr bwMode="auto">
            <a:xfrm>
              <a:off x="1747146" y="2722001"/>
              <a:ext cx="1554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9" name="Group 118">
            <a:extLst>
              <a:ext uri="{FF2B5EF4-FFF2-40B4-BE49-F238E27FC236}">
                <a16:creationId xmlns:a16="http://schemas.microsoft.com/office/drawing/2014/main" id="{D5907B19-8D9B-4605-9F7F-9DE0DC9565BA}"/>
              </a:ext>
            </a:extLst>
          </p:cNvPr>
          <p:cNvGrpSpPr/>
          <p:nvPr/>
        </p:nvGrpSpPr>
        <p:grpSpPr>
          <a:xfrm>
            <a:off x="7876067" y="3456428"/>
            <a:ext cx="584200" cy="594502"/>
            <a:chOff x="968286" y="3389703"/>
            <a:chExt cx="584200" cy="594502"/>
          </a:xfrm>
        </p:grpSpPr>
        <p:sp>
          <p:nvSpPr>
            <p:cNvPr id="120" name="Freeform 72"/>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73"/>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75"/>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96"/>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97"/>
            <p:cNvSpPr>
              <a:spLocks noChangeArrowheads="1"/>
            </p:cNvSpPr>
            <p:nvPr/>
          </p:nvSpPr>
          <p:spPr bwMode="auto">
            <a:xfrm>
              <a:off x="1167993" y="3527005"/>
              <a:ext cx="157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26" name="Group 125">
            <a:extLst>
              <a:ext uri="{FF2B5EF4-FFF2-40B4-BE49-F238E27FC236}">
                <a16:creationId xmlns:a16="http://schemas.microsoft.com/office/drawing/2014/main" id="{92A13D9D-0A3F-4690-8C10-FE4CE9ABDD80}"/>
              </a:ext>
            </a:extLst>
          </p:cNvPr>
          <p:cNvGrpSpPr/>
          <p:nvPr/>
        </p:nvGrpSpPr>
        <p:grpSpPr>
          <a:xfrm>
            <a:off x="7900762" y="4463280"/>
            <a:ext cx="569913" cy="568325"/>
            <a:chOff x="992981" y="4396555"/>
            <a:chExt cx="569913" cy="568325"/>
          </a:xfrm>
        </p:grpSpPr>
        <p:sp>
          <p:nvSpPr>
            <p:cNvPr id="127" name="Freeform 80"/>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81"/>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83"/>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100"/>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01"/>
            <p:cNvSpPr>
              <a:spLocks noChangeArrowheads="1"/>
            </p:cNvSpPr>
            <p:nvPr/>
          </p:nvSpPr>
          <p:spPr bwMode="auto">
            <a:xfrm>
              <a:off x="1197769" y="4490218"/>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33" name="Group 132">
            <a:extLst>
              <a:ext uri="{FF2B5EF4-FFF2-40B4-BE49-F238E27FC236}">
                <a16:creationId xmlns:a16="http://schemas.microsoft.com/office/drawing/2014/main" id="{AD23F028-5DC5-45C9-A71B-6BBF60C08194}"/>
              </a:ext>
            </a:extLst>
          </p:cNvPr>
          <p:cNvGrpSpPr/>
          <p:nvPr/>
        </p:nvGrpSpPr>
        <p:grpSpPr>
          <a:xfrm>
            <a:off x="8449403" y="5219763"/>
            <a:ext cx="579438" cy="577850"/>
            <a:chOff x="1541622" y="5153038"/>
            <a:chExt cx="579438" cy="577850"/>
          </a:xfrm>
        </p:grpSpPr>
        <p:sp>
          <p:nvSpPr>
            <p:cNvPr id="134" name="Freeform 84"/>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85"/>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87"/>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Rectangle 102"/>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03"/>
            <p:cNvSpPr>
              <a:spLocks noChangeArrowheads="1"/>
            </p:cNvSpPr>
            <p:nvPr/>
          </p:nvSpPr>
          <p:spPr bwMode="auto">
            <a:xfrm>
              <a:off x="1738790" y="5278451"/>
              <a:ext cx="16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40" name="Oval 107"/>
          <p:cNvSpPr>
            <a:spLocks noChangeArrowheads="1"/>
          </p:cNvSpPr>
          <p:nvPr/>
        </p:nvSpPr>
        <p:spPr bwMode="auto">
          <a:xfrm>
            <a:off x="9508106" y="4108891"/>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Oval 108"/>
          <p:cNvSpPr>
            <a:spLocks noChangeArrowheads="1"/>
          </p:cNvSpPr>
          <p:nvPr/>
        </p:nvSpPr>
        <p:spPr bwMode="auto">
          <a:xfrm>
            <a:off x="9566844" y="4170803"/>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109"/>
          <p:cNvSpPr>
            <a:spLocks/>
          </p:cNvSpPr>
          <p:nvPr/>
        </p:nvSpPr>
        <p:spPr bwMode="auto">
          <a:xfrm>
            <a:off x="8715944" y="1368866"/>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110"/>
          <p:cNvSpPr>
            <a:spLocks/>
          </p:cNvSpPr>
          <p:nvPr/>
        </p:nvSpPr>
        <p:spPr bwMode="auto">
          <a:xfrm>
            <a:off x="8871519" y="1284728"/>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11"/>
          <p:cNvSpPr>
            <a:spLocks/>
          </p:cNvSpPr>
          <p:nvPr/>
        </p:nvSpPr>
        <p:spPr bwMode="auto">
          <a:xfrm>
            <a:off x="6937944" y="2272153"/>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12"/>
          <p:cNvSpPr>
            <a:spLocks/>
          </p:cNvSpPr>
          <p:nvPr/>
        </p:nvSpPr>
        <p:spPr bwMode="auto">
          <a:xfrm>
            <a:off x="6803006" y="2388041"/>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13"/>
          <p:cNvSpPr>
            <a:spLocks/>
          </p:cNvSpPr>
          <p:nvPr/>
        </p:nvSpPr>
        <p:spPr bwMode="auto">
          <a:xfrm>
            <a:off x="10247881" y="132600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14"/>
          <p:cNvSpPr>
            <a:spLocks/>
          </p:cNvSpPr>
          <p:nvPr/>
        </p:nvSpPr>
        <p:spPr bwMode="auto">
          <a:xfrm>
            <a:off x="10092306" y="124345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15"/>
          <p:cNvSpPr>
            <a:spLocks/>
          </p:cNvSpPr>
          <p:nvPr/>
        </p:nvSpPr>
        <p:spPr bwMode="auto">
          <a:xfrm>
            <a:off x="10354244" y="1438716"/>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16"/>
          <p:cNvSpPr>
            <a:spLocks/>
          </p:cNvSpPr>
          <p:nvPr/>
        </p:nvSpPr>
        <p:spPr bwMode="auto">
          <a:xfrm>
            <a:off x="11681394" y="2727766"/>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17"/>
          <p:cNvSpPr>
            <a:spLocks/>
          </p:cNvSpPr>
          <p:nvPr/>
        </p:nvSpPr>
        <p:spPr bwMode="auto">
          <a:xfrm>
            <a:off x="11403581" y="1678428"/>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899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600000" fill="hold"/>
                                        <p:tgtEl>
                                          <p:spTgt spid="62"/>
                                        </p:tgtEl>
                                        <p:attrNameLst>
                                          <p:attrName>r</p:attrName>
                                        </p:attrNameLst>
                                      </p:cBhvr>
                                    </p:animRot>
                                  </p:childTnLst>
                                </p:cTn>
                              </p:par>
                            </p:childTnLst>
                          </p:cTn>
                        </p:par>
                        <p:par>
                          <p:cTn id="19" fill="hold">
                            <p:stCondLst>
                              <p:cond delay="6000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470579"/>
            <a:ext cx="6285956" cy="3149246"/>
            <a:chOff x="2806220" y="3470579"/>
            <a:chExt cx="6285956" cy="3149246"/>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470579"/>
              <a:ext cx="6285956" cy="3149246"/>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970369" y="4224191"/>
              <a:ext cx="4691531" cy="1569660"/>
            </a:xfrm>
            <a:prstGeom prst="rect">
              <a:avLst/>
            </a:prstGeom>
            <a:noFill/>
          </p:spPr>
          <p:txBody>
            <a:bodyPr wrap="square" rtlCol="0">
              <a:spAutoFit/>
            </a:bodyPr>
            <a:lstStyle/>
            <a:p>
              <a:pPr marL="0" marR="0" algn="just">
                <a:spcBef>
                  <a:spcPts val="0"/>
                </a:spcBef>
                <a:spcAft>
                  <a:spcPts val="0"/>
                </a:spcAft>
              </a:pPr>
              <a:r>
                <a:rPr lang="nl-NL" sz="2400" b="1" dirty="0">
                  <a:solidFill>
                    <a:srgbClr val="C00000"/>
                  </a:solidFill>
                  <a:effectLst/>
                  <a:ea typeface="Times New Roman" panose="02020603050405020304" pitchFamily="18" charset="0"/>
                  <a:cs typeface="Times New Roman" panose="02020603050405020304" pitchFamily="18" charset="0"/>
                </a:rPr>
                <a:t>Hải nên thảo luận với Đức rằng sẽ nhờ thầy/cô tổng phụ trách thông báo để bạn làm mất quả bóng biết nhận lại.</a:t>
              </a:r>
              <a:endParaRPr lang="en-US" sz="2400" b="1" dirty="0">
                <a:solidFill>
                  <a:srgbClr val="C00000"/>
                </a:solidFill>
                <a:effectLst/>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2" name="Picture 21">
            <a:extLst>
              <a:ext uri="{FF2B5EF4-FFF2-40B4-BE49-F238E27FC236}">
                <a16:creationId xmlns:a16="http://schemas.microsoft.com/office/drawing/2014/main" id="{BF393572-539B-88BA-CA55-B13C03DAADB7}"/>
              </a:ext>
            </a:extLst>
          </p:cNvPr>
          <p:cNvPicPr>
            <a:picLocks noChangeAspect="1"/>
          </p:cNvPicPr>
          <p:nvPr/>
        </p:nvPicPr>
        <p:blipFill>
          <a:blip r:embed="rId17"/>
          <a:stretch>
            <a:fillRect/>
          </a:stretch>
        </p:blipFill>
        <p:spPr>
          <a:xfrm>
            <a:off x="3833813" y="947738"/>
            <a:ext cx="5116965" cy="2300287"/>
          </a:xfrm>
          <a:prstGeom prst="rect">
            <a:avLst/>
          </a:prstGeom>
        </p:spPr>
      </p:pic>
    </p:spTree>
    <p:extLst>
      <p:ext uri="{BB962C8B-B14F-4D97-AF65-F5344CB8AC3E}">
        <p14:creationId xmlns:p14="http://schemas.microsoft.com/office/powerpoint/2010/main" val="650468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4" name="Picture 3">
            <a:extLst>
              <a:ext uri="{FF2B5EF4-FFF2-40B4-BE49-F238E27FC236}">
                <a16:creationId xmlns:a16="http://schemas.microsoft.com/office/drawing/2014/main" id="{865D2666-3B45-D005-8CDD-B7628A94D032}"/>
              </a:ext>
            </a:extLst>
          </p:cNvPr>
          <p:cNvPicPr>
            <a:picLocks noChangeAspect="1"/>
          </p:cNvPicPr>
          <p:nvPr/>
        </p:nvPicPr>
        <p:blipFill>
          <a:blip r:embed="rId3"/>
          <a:stretch>
            <a:fillRect/>
          </a:stretch>
        </p:blipFill>
        <p:spPr>
          <a:xfrm>
            <a:off x="699051" y="270330"/>
            <a:ext cx="10717697" cy="4145639"/>
          </a:xfrm>
          <a:prstGeom prst="rect">
            <a:avLst/>
          </a:prstGeom>
        </p:spPr>
      </p:pic>
    </p:spTree>
    <p:extLst>
      <p:ext uri="{BB962C8B-B14F-4D97-AF65-F5344CB8AC3E}">
        <p14:creationId xmlns:p14="http://schemas.microsoft.com/office/powerpoint/2010/main" val="231379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Lan nên nói với </a:t>
              </a:r>
              <a:r>
                <a:rPr kumimoji="0" lang="en-US"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T</a:t>
              </a: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âm là vì đây không phải là xe của mình nên không tự ý cho mượn được. Nếu chủ nhân của chiếc xe cũng là bạn tâm quen thì Lan có thể gợi ý Tâm nên hỏi mượn bạn đó.</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 name="Picture 1">
            <a:extLst>
              <a:ext uri="{FF2B5EF4-FFF2-40B4-BE49-F238E27FC236}">
                <a16:creationId xmlns:a16="http://schemas.microsoft.com/office/drawing/2014/main" id="{9B359213-BF4A-C960-F215-27EC8FD16861}"/>
              </a:ext>
            </a:extLst>
          </p:cNvPr>
          <p:cNvPicPr>
            <a:picLocks noChangeAspect="1"/>
          </p:cNvPicPr>
          <p:nvPr/>
        </p:nvPicPr>
        <p:blipFill>
          <a:blip r:embed="rId17"/>
          <a:stretch>
            <a:fillRect/>
          </a:stretch>
        </p:blipFill>
        <p:spPr>
          <a:xfrm>
            <a:off x="3176587" y="614362"/>
            <a:ext cx="5998583" cy="2443163"/>
          </a:xfrm>
          <a:prstGeom prst="rect">
            <a:avLst/>
          </a:prstGeom>
        </p:spPr>
      </p:pic>
    </p:spTree>
    <p:extLst>
      <p:ext uri="{BB962C8B-B14F-4D97-AF65-F5344CB8AC3E}">
        <p14:creationId xmlns:p14="http://schemas.microsoft.com/office/powerpoint/2010/main" val="24997319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Nam nên nói với em trai rằng mặc dù cành táo vươn sang vườn nhà mình nhưng vẫn phải được sự cho phép của bác hàng xóm thì hai anh em mới được hái quả.</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16" name="Picture 15">
            <a:extLst>
              <a:ext uri="{FF2B5EF4-FFF2-40B4-BE49-F238E27FC236}">
                <a16:creationId xmlns:a16="http://schemas.microsoft.com/office/drawing/2014/main" id="{029902AB-2FC9-017E-AECA-A5BBF97841AD}"/>
              </a:ext>
            </a:extLst>
          </p:cNvPr>
          <p:cNvPicPr>
            <a:picLocks noChangeAspect="1"/>
          </p:cNvPicPr>
          <p:nvPr/>
        </p:nvPicPr>
        <p:blipFill>
          <a:blip r:embed="rId17"/>
          <a:stretch>
            <a:fillRect/>
          </a:stretch>
        </p:blipFill>
        <p:spPr>
          <a:xfrm>
            <a:off x="3505200" y="648849"/>
            <a:ext cx="5029200" cy="2451538"/>
          </a:xfrm>
          <a:prstGeom prst="rect">
            <a:avLst/>
          </a:prstGeom>
        </p:spPr>
      </p:pic>
    </p:spTree>
    <p:extLst>
      <p:ext uri="{BB962C8B-B14F-4D97-AF65-F5344CB8AC3E}">
        <p14:creationId xmlns:p14="http://schemas.microsoft.com/office/powerpoint/2010/main" val="3166236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894348" y="-516744"/>
            <a:ext cx="8367631" cy="8671609"/>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5786193" y="1139741"/>
            <a:ext cx="3636819" cy="4309224"/>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2508911" y="765441"/>
            <a:ext cx="4157405" cy="4661070"/>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218812" y="3024584"/>
            <a:ext cx="2884191" cy="3893228"/>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3482581" y="97919"/>
            <a:ext cx="5770759" cy="1488053"/>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7"/>
              <a:ext cx="5311153" cy="810994"/>
            </a:xfrm>
            <a:prstGeom prst="ellipseRibbon2">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4898482" y="430727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2307791" y="5371569"/>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9914759" y="3433723"/>
            <a:ext cx="2717516" cy="366824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791200" y="-1019597"/>
            <a:ext cx="609600" cy="6096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B317377-9887-331C-2248-F3EE995AF3C9}"/>
              </a:ext>
            </a:extLst>
          </p:cNvPr>
          <p:cNvPicPr>
            <a:picLocks noChangeAspect="1"/>
          </p:cNvPicPr>
          <p:nvPr/>
        </p:nvPicPr>
        <p:blipFill>
          <a:blip r:embed="rId4"/>
          <a:stretch>
            <a:fillRect/>
          </a:stretch>
        </p:blipFill>
        <p:spPr>
          <a:xfrm>
            <a:off x="2031497" y="851401"/>
            <a:ext cx="8681456" cy="3078747"/>
          </a:xfrm>
          <a:prstGeom prst="rect">
            <a:avLst/>
          </a:prstGeom>
        </p:spPr>
      </p:pic>
    </p:spTree>
    <p:extLst>
      <p:ext uri="{BB962C8B-B14F-4D97-AF65-F5344CB8AC3E}">
        <p14:creationId xmlns:p14="http://schemas.microsoft.com/office/powerpoint/2010/main" val="23825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4162425" y="917109"/>
            <a:ext cx="7710261" cy="3188166"/>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bg1"/>
          </a:solidFill>
          <a:ln w="38100">
            <a:solidFill>
              <a:srgbClr val="F44610"/>
            </a:solidFill>
            <a:prstDash val="dash"/>
            <a:extLst>
              <a:ext uri="{C807C97D-BFC1-408E-A445-0C87EB9F89A2}">
                <ask:lineSketchStyleProps xmlns:ask="http://schemas.microsoft.com/office/drawing/2018/sketchyshape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srgbClr val="002060"/>
                </a:solidFill>
                <a:latin typeface="Calibri" panose="020F0502020204030204"/>
              </a:rPr>
              <a:t>Vì sao chúng ta phải tôn trọng tài sản của người khác?</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642848" y="520533"/>
            <a:ext cx="5457545" cy="7568337"/>
          </a:xfrm>
          <a:prstGeom prst="rect">
            <a:avLst/>
          </a:prstGeom>
        </p:spPr>
      </p:pic>
    </p:spTree>
    <p:extLst>
      <p:ext uri="{BB962C8B-B14F-4D97-AF65-F5344CB8AC3E}">
        <p14:creationId xmlns:p14="http://schemas.microsoft.com/office/powerpoint/2010/main" val="1738753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3" name="Nhóm 34">
            <a:extLst>
              <a:ext uri="{FF2B5EF4-FFF2-40B4-BE49-F238E27FC236}">
                <a16:creationId xmlns:a16="http://schemas.microsoft.com/office/drawing/2014/main" id="{EF25C910-7555-5183-A88A-6B36F147D39D}"/>
              </a:ext>
            </a:extLst>
          </p:cNvPr>
          <p:cNvGrpSpPr/>
          <p:nvPr/>
        </p:nvGrpSpPr>
        <p:grpSpPr>
          <a:xfrm>
            <a:off x="3471148" y="111205"/>
            <a:ext cx="5311153" cy="1488053"/>
            <a:chOff x="171445" y="144123"/>
            <a:chExt cx="5311153" cy="1488053"/>
          </a:xfrm>
        </p:grpSpPr>
        <p:sp>
          <p:nvSpPr>
            <p:cNvPr id="4" name="Dải băng: Cong và Hướng Xuống 32">
              <a:extLst>
                <a:ext uri="{FF2B5EF4-FFF2-40B4-BE49-F238E27FC236}">
                  <a16:creationId xmlns:a16="http://schemas.microsoft.com/office/drawing/2014/main" id="{85371B31-7037-50CB-779F-30544BCD6E40}"/>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2">
              <a:extLst>
                <a:ext uri="{FF2B5EF4-FFF2-40B4-BE49-F238E27FC236}">
                  <a16:creationId xmlns:a16="http://schemas.microsoft.com/office/drawing/2014/main" id="{EC702E8C-5CB1-C9D1-4C3B-AD3226C1586E}"/>
                </a:ext>
              </a:extLst>
            </p:cNvPr>
            <p:cNvSpPr txBox="1"/>
            <p:nvPr/>
          </p:nvSpPr>
          <p:spPr>
            <a:xfrm>
              <a:off x="171445" y="356337"/>
              <a:ext cx="5311153" cy="981730"/>
            </a:xfrm>
            <a:prstGeom prst="ellipseRibbon2">
              <a:avLst/>
            </a:prstGeom>
            <a:noFill/>
          </p:spPr>
          <p:txBody>
            <a:bodyPr wrap="square" rtlCol="0">
              <a:spAutoFit/>
            </a:bodyPr>
            <a:lstStyle/>
            <a:p>
              <a:pPr algn="ctr"/>
              <a:r>
                <a:rPr lang="en-US" sz="4000" b="1" dirty="0">
                  <a:ln>
                    <a:solidFill>
                      <a:srgbClr val="FFFF00"/>
                    </a:solidFill>
                  </a:ln>
                  <a:solidFill>
                    <a:srgbClr val="C71A29"/>
                  </a:solidFill>
                  <a:effectLst/>
                </a:rPr>
                <a:t>KẾT LUẬN</a:t>
              </a:r>
            </a:p>
          </p:txBody>
        </p:sp>
      </p:grpSp>
      <p:sp>
        <p:nvSpPr>
          <p:cNvPr id="7" name="TextBox 12">
            <a:extLst>
              <a:ext uri="{FF2B5EF4-FFF2-40B4-BE49-F238E27FC236}">
                <a16:creationId xmlns:a16="http://schemas.microsoft.com/office/drawing/2014/main" id="{7EEB5CBA-8FB8-BA0A-65F2-0A05247A0302}"/>
              </a:ext>
            </a:extLst>
          </p:cNvPr>
          <p:cNvSpPr txBox="1"/>
          <p:nvPr/>
        </p:nvSpPr>
        <p:spPr>
          <a:xfrm>
            <a:off x="866774" y="1954229"/>
            <a:ext cx="10848975" cy="3847862"/>
          </a:xfrm>
          <a:custGeom>
            <a:avLst/>
            <a:gdLst>
              <a:gd name="connsiteX0" fmla="*/ 0 w 10848975"/>
              <a:gd name="connsiteY0" fmla="*/ 641323 h 3847862"/>
              <a:gd name="connsiteX1" fmla="*/ 641323 w 10848975"/>
              <a:gd name="connsiteY1" fmla="*/ 0 h 3847862"/>
              <a:gd name="connsiteX2" fmla="*/ 10207652 w 10848975"/>
              <a:gd name="connsiteY2" fmla="*/ 0 h 3847862"/>
              <a:gd name="connsiteX3" fmla="*/ 10848975 w 10848975"/>
              <a:gd name="connsiteY3" fmla="*/ 641323 h 3847862"/>
              <a:gd name="connsiteX4" fmla="*/ 10848975 w 10848975"/>
              <a:gd name="connsiteY4" fmla="*/ 3206539 h 3847862"/>
              <a:gd name="connsiteX5" fmla="*/ 10207652 w 10848975"/>
              <a:gd name="connsiteY5" fmla="*/ 3847862 h 3847862"/>
              <a:gd name="connsiteX6" fmla="*/ 641323 w 10848975"/>
              <a:gd name="connsiteY6" fmla="*/ 3847862 h 3847862"/>
              <a:gd name="connsiteX7" fmla="*/ 0 w 10848975"/>
              <a:gd name="connsiteY7" fmla="*/ 3206539 h 3847862"/>
              <a:gd name="connsiteX8" fmla="*/ 0 w 10848975"/>
              <a:gd name="connsiteY8" fmla="*/ 641323 h 38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847862" fill="none" extrusionOk="0">
                <a:moveTo>
                  <a:pt x="0" y="641323"/>
                </a:moveTo>
                <a:cubicBezTo>
                  <a:pt x="-60369" y="252169"/>
                  <a:pt x="303686" y="30318"/>
                  <a:pt x="641323" y="0"/>
                </a:cubicBezTo>
                <a:cubicBezTo>
                  <a:pt x="2404477" y="-101454"/>
                  <a:pt x="7307422" y="-105170"/>
                  <a:pt x="10207652" y="0"/>
                </a:cubicBezTo>
                <a:cubicBezTo>
                  <a:pt x="10566968" y="5786"/>
                  <a:pt x="10859485" y="277431"/>
                  <a:pt x="10848975" y="641323"/>
                </a:cubicBezTo>
                <a:cubicBezTo>
                  <a:pt x="10925534" y="929527"/>
                  <a:pt x="10725869" y="2220657"/>
                  <a:pt x="10848975" y="3206539"/>
                </a:cubicBezTo>
                <a:cubicBezTo>
                  <a:pt x="10875243" y="3531996"/>
                  <a:pt x="10566020" y="3844933"/>
                  <a:pt x="10207652" y="3847862"/>
                </a:cubicBezTo>
                <a:cubicBezTo>
                  <a:pt x="6352752" y="3957876"/>
                  <a:pt x="5274545" y="3918059"/>
                  <a:pt x="641323" y="3847862"/>
                </a:cubicBezTo>
                <a:cubicBezTo>
                  <a:pt x="263998" y="3913337"/>
                  <a:pt x="-32812" y="3543493"/>
                  <a:pt x="0" y="3206539"/>
                </a:cubicBezTo>
                <a:cubicBezTo>
                  <a:pt x="-96003" y="2152011"/>
                  <a:pt x="-25562" y="1812979"/>
                  <a:pt x="0" y="641323"/>
                </a:cubicBezTo>
                <a:close/>
              </a:path>
              <a:path w="10848975" h="3847862" stroke="0" extrusionOk="0">
                <a:moveTo>
                  <a:pt x="0" y="641323"/>
                </a:moveTo>
                <a:cubicBezTo>
                  <a:pt x="-12989" y="271250"/>
                  <a:pt x="283913" y="4956"/>
                  <a:pt x="641323" y="0"/>
                </a:cubicBezTo>
                <a:cubicBezTo>
                  <a:pt x="1667709" y="147604"/>
                  <a:pt x="7071638" y="55957"/>
                  <a:pt x="10207652" y="0"/>
                </a:cubicBezTo>
                <a:cubicBezTo>
                  <a:pt x="10537207" y="26301"/>
                  <a:pt x="10805481" y="245937"/>
                  <a:pt x="10848975" y="641323"/>
                </a:cubicBezTo>
                <a:cubicBezTo>
                  <a:pt x="10862341" y="1365470"/>
                  <a:pt x="10976412" y="2533278"/>
                  <a:pt x="10848975" y="3206539"/>
                </a:cubicBezTo>
                <a:cubicBezTo>
                  <a:pt x="10887455" y="3515379"/>
                  <a:pt x="10590766" y="3871509"/>
                  <a:pt x="10207652" y="3847862"/>
                </a:cubicBezTo>
                <a:cubicBezTo>
                  <a:pt x="7576206" y="3744683"/>
                  <a:pt x="2015368" y="3985200"/>
                  <a:pt x="641323" y="3847862"/>
                </a:cubicBezTo>
                <a:cubicBezTo>
                  <a:pt x="292763" y="3841913"/>
                  <a:pt x="-60821" y="3547747"/>
                  <a:pt x="0" y="3206539"/>
                </a:cubicBezTo>
                <a:cubicBezTo>
                  <a:pt x="101958" y="1966869"/>
                  <a:pt x="-23049" y="1181903"/>
                  <a:pt x="0" y="64132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lang="en-US"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4251243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 name="Hình chữ nhật: Góc Tròn 12">
            <a:extLst>
              <a:ext uri="{FF2B5EF4-FFF2-40B4-BE49-F238E27FC236}">
                <a16:creationId xmlns:a16="http://schemas.microsoft.com/office/drawing/2014/main" id="{C6FDD2C9-A060-61FB-7B40-374448C6AC0B}"/>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D35394D-4D7E-D416-C99D-91D3500B0D5D}"/>
              </a:ext>
            </a:extLst>
          </p:cNvPr>
          <p:cNvPicPr>
            <a:picLocks noChangeAspect="1"/>
          </p:cNvPicPr>
          <p:nvPr/>
        </p:nvPicPr>
        <p:blipFill>
          <a:blip r:embed="rId3"/>
          <a:stretch>
            <a:fillRect/>
          </a:stretch>
        </p:blipFill>
        <p:spPr>
          <a:xfrm>
            <a:off x="1023937" y="1590674"/>
            <a:ext cx="9971310" cy="4124325"/>
          </a:xfrm>
          <a:prstGeom prst="rect">
            <a:avLst/>
          </a:prstGeom>
        </p:spPr>
      </p:pic>
    </p:spTree>
    <p:extLst>
      <p:ext uri="{BB962C8B-B14F-4D97-AF65-F5344CB8AC3E}">
        <p14:creationId xmlns:p14="http://schemas.microsoft.com/office/powerpoint/2010/main" val="2238910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9" name="Picture 8">
            <a:extLst>
              <a:ext uri="{FF2B5EF4-FFF2-40B4-BE49-F238E27FC236}">
                <a16:creationId xmlns:a16="http://schemas.microsoft.com/office/drawing/2014/main" id="{6DAFD498-5126-5E03-08F9-F8B82F98933C}"/>
              </a:ext>
            </a:extLst>
          </p:cNvPr>
          <p:cNvPicPr>
            <a:picLocks noChangeAspect="1"/>
          </p:cNvPicPr>
          <p:nvPr/>
        </p:nvPicPr>
        <p:blipFill>
          <a:blip r:embed="rId4"/>
          <a:stretch>
            <a:fillRect/>
          </a:stretch>
        </p:blipFill>
        <p:spPr>
          <a:xfrm>
            <a:off x="66675" y="1491830"/>
            <a:ext cx="12192000" cy="2959940"/>
          </a:xfrm>
          <a:prstGeom prst="rect">
            <a:avLst/>
          </a:prstGeom>
        </p:spPr>
      </p:pic>
    </p:spTree>
    <p:extLst>
      <p:ext uri="{BB962C8B-B14F-4D97-AF65-F5344CB8AC3E}">
        <p14:creationId xmlns:p14="http://schemas.microsoft.com/office/powerpoint/2010/main" val="239169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pic>
        <p:nvPicPr>
          <p:cNvPr id="2" name="Picture 1">
            <a:extLst>
              <a:ext uri="{FF2B5EF4-FFF2-40B4-BE49-F238E27FC236}">
                <a16:creationId xmlns:a16="http://schemas.microsoft.com/office/drawing/2014/main" id="{2DA1C966-D631-B081-DFF0-415DF5BAC18E}"/>
              </a:ext>
            </a:extLst>
          </p:cNvPr>
          <p:cNvPicPr>
            <a:picLocks noChangeAspect="1"/>
          </p:cNvPicPr>
          <p:nvPr/>
        </p:nvPicPr>
        <p:blipFill>
          <a:blip r:embed="rId8"/>
          <a:stretch>
            <a:fillRect/>
          </a:stretch>
        </p:blipFill>
        <p:spPr>
          <a:xfrm>
            <a:off x="0" y="494852"/>
            <a:ext cx="10095851" cy="5749026"/>
          </a:xfrm>
          <a:prstGeom prst="rect">
            <a:avLst/>
          </a:prstGeom>
        </p:spPr>
      </p:pic>
    </p:spTree>
    <p:extLst>
      <p:ext uri="{BB962C8B-B14F-4D97-AF65-F5344CB8AC3E}">
        <p14:creationId xmlns:p14="http://schemas.microsoft.com/office/powerpoint/2010/main" val="19492003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sp>
        <p:nvSpPr>
          <p:cNvPr id="26" name="Hình chữ nhật: Góc Tròn 25">
            <a:extLst>
              <a:ext uri="{FF2B5EF4-FFF2-40B4-BE49-F238E27FC236}">
                <a16:creationId xmlns:a16="http://schemas.microsoft.com/office/drawing/2014/main" id="{7540127B-A685-C3E5-C672-F23E17A2C73E}"/>
              </a:ext>
            </a:extLst>
          </p:cNvPr>
          <p:cNvSpPr/>
          <p:nvPr/>
        </p:nvSpPr>
        <p:spPr>
          <a:xfrm>
            <a:off x="237014" y="158929"/>
            <a:ext cx="7519620" cy="3815167"/>
          </a:xfrm>
          <a:custGeom>
            <a:avLst/>
            <a:gdLst>
              <a:gd name="connsiteX0" fmla="*/ 0 w 7519620"/>
              <a:gd name="connsiteY0" fmla="*/ 635874 h 3815167"/>
              <a:gd name="connsiteX1" fmla="*/ 635874 w 7519620"/>
              <a:gd name="connsiteY1" fmla="*/ 0 h 3815167"/>
              <a:gd name="connsiteX2" fmla="*/ 1267603 w 7519620"/>
              <a:gd name="connsiteY2" fmla="*/ 0 h 3815167"/>
              <a:gd name="connsiteX3" fmla="*/ 2086769 w 7519620"/>
              <a:gd name="connsiteY3" fmla="*/ 0 h 3815167"/>
              <a:gd name="connsiteX4" fmla="*/ 2593541 w 7519620"/>
              <a:gd name="connsiteY4" fmla="*/ 0 h 3815167"/>
              <a:gd name="connsiteX5" fmla="*/ 3162791 w 7519620"/>
              <a:gd name="connsiteY5" fmla="*/ 0 h 3815167"/>
              <a:gd name="connsiteX6" fmla="*/ 3669563 w 7519620"/>
              <a:gd name="connsiteY6" fmla="*/ 0 h 3815167"/>
              <a:gd name="connsiteX7" fmla="*/ 4426250 w 7519620"/>
              <a:gd name="connsiteY7" fmla="*/ 0 h 3815167"/>
              <a:gd name="connsiteX8" fmla="*/ 5245415 w 7519620"/>
              <a:gd name="connsiteY8" fmla="*/ 0 h 3815167"/>
              <a:gd name="connsiteX9" fmla="*/ 5752187 w 7519620"/>
              <a:gd name="connsiteY9" fmla="*/ 0 h 3815167"/>
              <a:gd name="connsiteX10" fmla="*/ 6883746 w 7519620"/>
              <a:gd name="connsiteY10" fmla="*/ 0 h 3815167"/>
              <a:gd name="connsiteX11" fmla="*/ 7519620 w 7519620"/>
              <a:gd name="connsiteY11" fmla="*/ 635874 h 3815167"/>
              <a:gd name="connsiteX12" fmla="*/ 7519620 w 7519620"/>
              <a:gd name="connsiteY12" fmla="*/ 1220860 h 3815167"/>
              <a:gd name="connsiteX13" fmla="*/ 7519620 w 7519620"/>
              <a:gd name="connsiteY13" fmla="*/ 1882149 h 3815167"/>
              <a:gd name="connsiteX14" fmla="*/ 7519620 w 7519620"/>
              <a:gd name="connsiteY14" fmla="*/ 2467136 h 3815167"/>
              <a:gd name="connsiteX15" fmla="*/ 7519620 w 7519620"/>
              <a:gd name="connsiteY15" fmla="*/ 3179293 h 3815167"/>
              <a:gd name="connsiteX16" fmla="*/ 6883746 w 7519620"/>
              <a:gd name="connsiteY16" fmla="*/ 3815167 h 3815167"/>
              <a:gd name="connsiteX17" fmla="*/ 6252017 w 7519620"/>
              <a:gd name="connsiteY17" fmla="*/ 3815167 h 3815167"/>
              <a:gd name="connsiteX18" fmla="*/ 5557809 w 7519620"/>
              <a:gd name="connsiteY18" fmla="*/ 3815167 h 3815167"/>
              <a:gd name="connsiteX19" fmla="*/ 5051037 w 7519620"/>
              <a:gd name="connsiteY19" fmla="*/ 3815167 h 3815167"/>
              <a:gd name="connsiteX20" fmla="*/ 4356829 w 7519620"/>
              <a:gd name="connsiteY20" fmla="*/ 3815167 h 3815167"/>
              <a:gd name="connsiteX21" fmla="*/ 3537663 w 7519620"/>
              <a:gd name="connsiteY21" fmla="*/ 3815167 h 3815167"/>
              <a:gd name="connsiteX22" fmla="*/ 2843455 w 7519620"/>
              <a:gd name="connsiteY22" fmla="*/ 3815167 h 3815167"/>
              <a:gd name="connsiteX23" fmla="*/ 2086769 w 7519620"/>
              <a:gd name="connsiteY23" fmla="*/ 3815167 h 3815167"/>
              <a:gd name="connsiteX24" fmla="*/ 1455039 w 7519620"/>
              <a:gd name="connsiteY24" fmla="*/ 3815167 h 3815167"/>
              <a:gd name="connsiteX25" fmla="*/ 635874 w 7519620"/>
              <a:gd name="connsiteY25" fmla="*/ 3815167 h 3815167"/>
              <a:gd name="connsiteX26" fmla="*/ 0 w 7519620"/>
              <a:gd name="connsiteY26" fmla="*/ 3179293 h 3815167"/>
              <a:gd name="connsiteX27" fmla="*/ 0 w 7519620"/>
              <a:gd name="connsiteY27" fmla="*/ 2619741 h 3815167"/>
              <a:gd name="connsiteX28" fmla="*/ 0 w 7519620"/>
              <a:gd name="connsiteY28" fmla="*/ 1983886 h 3815167"/>
              <a:gd name="connsiteX29" fmla="*/ 0 w 7519620"/>
              <a:gd name="connsiteY29" fmla="*/ 1424334 h 3815167"/>
              <a:gd name="connsiteX30" fmla="*/ 0 w 7519620"/>
              <a:gd name="connsiteY30" fmla="*/ 635874 h 381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19620" h="3815167" fill="none" extrusionOk="0">
                <a:moveTo>
                  <a:pt x="0" y="635874"/>
                </a:moveTo>
                <a:cubicBezTo>
                  <a:pt x="55962" y="273175"/>
                  <a:pt x="251783" y="-4081"/>
                  <a:pt x="635874" y="0"/>
                </a:cubicBezTo>
                <a:cubicBezTo>
                  <a:pt x="763806" y="-31039"/>
                  <a:pt x="1062632" y="2197"/>
                  <a:pt x="1267603" y="0"/>
                </a:cubicBezTo>
                <a:cubicBezTo>
                  <a:pt x="1472574" y="-2197"/>
                  <a:pt x="1754195" y="-8496"/>
                  <a:pt x="2086769" y="0"/>
                </a:cubicBezTo>
                <a:cubicBezTo>
                  <a:pt x="2419343" y="8496"/>
                  <a:pt x="2398907" y="16470"/>
                  <a:pt x="2593541" y="0"/>
                </a:cubicBezTo>
                <a:cubicBezTo>
                  <a:pt x="2788175" y="-16470"/>
                  <a:pt x="2994594" y="-10478"/>
                  <a:pt x="3162791" y="0"/>
                </a:cubicBezTo>
                <a:cubicBezTo>
                  <a:pt x="3330988" y="10478"/>
                  <a:pt x="3533628" y="22343"/>
                  <a:pt x="3669563" y="0"/>
                </a:cubicBezTo>
                <a:cubicBezTo>
                  <a:pt x="3805498" y="-22343"/>
                  <a:pt x="4082764" y="-22798"/>
                  <a:pt x="4426250" y="0"/>
                </a:cubicBezTo>
                <a:cubicBezTo>
                  <a:pt x="4769736" y="22798"/>
                  <a:pt x="4890698" y="-15916"/>
                  <a:pt x="5245415" y="0"/>
                </a:cubicBezTo>
                <a:cubicBezTo>
                  <a:pt x="5600133" y="15916"/>
                  <a:pt x="5539085" y="19722"/>
                  <a:pt x="5752187" y="0"/>
                </a:cubicBezTo>
                <a:cubicBezTo>
                  <a:pt x="5965289" y="-19722"/>
                  <a:pt x="6363992" y="26366"/>
                  <a:pt x="6883746" y="0"/>
                </a:cubicBezTo>
                <a:cubicBezTo>
                  <a:pt x="7249669" y="-34055"/>
                  <a:pt x="7476203" y="350112"/>
                  <a:pt x="7519620" y="635874"/>
                </a:cubicBezTo>
                <a:cubicBezTo>
                  <a:pt x="7520969" y="786688"/>
                  <a:pt x="7498076" y="950670"/>
                  <a:pt x="7519620" y="1220860"/>
                </a:cubicBezTo>
                <a:cubicBezTo>
                  <a:pt x="7541164" y="1491050"/>
                  <a:pt x="7495276" y="1732106"/>
                  <a:pt x="7519620" y="1882149"/>
                </a:cubicBezTo>
                <a:cubicBezTo>
                  <a:pt x="7543964" y="2032192"/>
                  <a:pt x="7513859" y="2247665"/>
                  <a:pt x="7519620" y="2467136"/>
                </a:cubicBezTo>
                <a:cubicBezTo>
                  <a:pt x="7525381" y="2686607"/>
                  <a:pt x="7529962" y="2876282"/>
                  <a:pt x="7519620" y="3179293"/>
                </a:cubicBezTo>
                <a:cubicBezTo>
                  <a:pt x="7527960" y="3551947"/>
                  <a:pt x="7237647" y="3757172"/>
                  <a:pt x="6883746" y="3815167"/>
                </a:cubicBezTo>
                <a:cubicBezTo>
                  <a:pt x="6663449" y="3810962"/>
                  <a:pt x="6454183" y="3797576"/>
                  <a:pt x="6252017" y="3815167"/>
                </a:cubicBezTo>
                <a:cubicBezTo>
                  <a:pt x="6049851" y="3832758"/>
                  <a:pt x="5891746" y="3832184"/>
                  <a:pt x="5557809" y="3815167"/>
                </a:cubicBezTo>
                <a:cubicBezTo>
                  <a:pt x="5223872" y="3798150"/>
                  <a:pt x="5261597" y="3812280"/>
                  <a:pt x="5051037" y="3815167"/>
                </a:cubicBezTo>
                <a:cubicBezTo>
                  <a:pt x="4840477" y="3818054"/>
                  <a:pt x="4547976" y="3819965"/>
                  <a:pt x="4356829" y="3815167"/>
                </a:cubicBezTo>
                <a:cubicBezTo>
                  <a:pt x="4165682" y="3810369"/>
                  <a:pt x="3836686" y="3836694"/>
                  <a:pt x="3537663" y="3815167"/>
                </a:cubicBezTo>
                <a:cubicBezTo>
                  <a:pt x="3238640" y="3793640"/>
                  <a:pt x="3099638" y="3794871"/>
                  <a:pt x="2843455" y="3815167"/>
                </a:cubicBezTo>
                <a:cubicBezTo>
                  <a:pt x="2587272" y="3835463"/>
                  <a:pt x="2311719" y="3816137"/>
                  <a:pt x="2086769" y="3815167"/>
                </a:cubicBezTo>
                <a:cubicBezTo>
                  <a:pt x="1861819" y="3814197"/>
                  <a:pt x="1712193" y="3784249"/>
                  <a:pt x="1455039" y="3815167"/>
                </a:cubicBezTo>
                <a:cubicBezTo>
                  <a:pt x="1197885" y="3846086"/>
                  <a:pt x="928540" y="3799859"/>
                  <a:pt x="635874" y="3815167"/>
                </a:cubicBezTo>
                <a:cubicBezTo>
                  <a:pt x="249109" y="3886937"/>
                  <a:pt x="-9086" y="3493497"/>
                  <a:pt x="0" y="3179293"/>
                </a:cubicBezTo>
                <a:cubicBezTo>
                  <a:pt x="-14645" y="2962239"/>
                  <a:pt x="18229" y="2794711"/>
                  <a:pt x="0" y="2619741"/>
                </a:cubicBezTo>
                <a:cubicBezTo>
                  <a:pt x="-18229" y="2444771"/>
                  <a:pt x="-25085" y="2114426"/>
                  <a:pt x="0" y="1983886"/>
                </a:cubicBezTo>
                <a:cubicBezTo>
                  <a:pt x="25085" y="1853346"/>
                  <a:pt x="4514" y="1682375"/>
                  <a:pt x="0" y="1424334"/>
                </a:cubicBezTo>
                <a:cubicBezTo>
                  <a:pt x="-4514" y="1166293"/>
                  <a:pt x="-18110" y="849166"/>
                  <a:pt x="0" y="635874"/>
                </a:cubicBezTo>
                <a:close/>
              </a:path>
              <a:path w="7519620" h="3815167" stroke="0" extrusionOk="0">
                <a:moveTo>
                  <a:pt x="0" y="635874"/>
                </a:moveTo>
                <a:cubicBezTo>
                  <a:pt x="75793" y="311982"/>
                  <a:pt x="277985" y="-38620"/>
                  <a:pt x="635874" y="0"/>
                </a:cubicBezTo>
                <a:cubicBezTo>
                  <a:pt x="750466" y="6478"/>
                  <a:pt x="1044133" y="-7239"/>
                  <a:pt x="1205125" y="0"/>
                </a:cubicBezTo>
                <a:cubicBezTo>
                  <a:pt x="1366117" y="7239"/>
                  <a:pt x="1517833" y="-10091"/>
                  <a:pt x="1774375" y="0"/>
                </a:cubicBezTo>
                <a:cubicBezTo>
                  <a:pt x="2030917" y="10091"/>
                  <a:pt x="2284370" y="6588"/>
                  <a:pt x="2531062" y="0"/>
                </a:cubicBezTo>
                <a:cubicBezTo>
                  <a:pt x="2777754" y="-6588"/>
                  <a:pt x="3137827" y="-12998"/>
                  <a:pt x="3350227" y="0"/>
                </a:cubicBezTo>
                <a:cubicBezTo>
                  <a:pt x="3562628" y="12998"/>
                  <a:pt x="3816546" y="14590"/>
                  <a:pt x="4044435" y="0"/>
                </a:cubicBezTo>
                <a:cubicBezTo>
                  <a:pt x="4272324" y="-14590"/>
                  <a:pt x="4531767" y="-2176"/>
                  <a:pt x="4676165" y="0"/>
                </a:cubicBezTo>
                <a:cubicBezTo>
                  <a:pt x="4820563" y="2176"/>
                  <a:pt x="5003574" y="-15076"/>
                  <a:pt x="5182936" y="0"/>
                </a:cubicBezTo>
                <a:cubicBezTo>
                  <a:pt x="5362298" y="15076"/>
                  <a:pt x="5728969" y="-12563"/>
                  <a:pt x="5877144" y="0"/>
                </a:cubicBezTo>
                <a:cubicBezTo>
                  <a:pt x="6025319" y="12563"/>
                  <a:pt x="6443772" y="17552"/>
                  <a:pt x="6883746" y="0"/>
                </a:cubicBezTo>
                <a:cubicBezTo>
                  <a:pt x="7236579" y="17062"/>
                  <a:pt x="7597640" y="265541"/>
                  <a:pt x="7519620" y="635874"/>
                </a:cubicBezTo>
                <a:cubicBezTo>
                  <a:pt x="7493699" y="903874"/>
                  <a:pt x="7548975" y="1104091"/>
                  <a:pt x="7519620" y="1322597"/>
                </a:cubicBezTo>
                <a:cubicBezTo>
                  <a:pt x="7490265" y="1541103"/>
                  <a:pt x="7509065" y="1810201"/>
                  <a:pt x="7519620" y="2009320"/>
                </a:cubicBezTo>
                <a:cubicBezTo>
                  <a:pt x="7530175" y="2208439"/>
                  <a:pt x="7533658" y="2321139"/>
                  <a:pt x="7519620" y="2619741"/>
                </a:cubicBezTo>
                <a:cubicBezTo>
                  <a:pt x="7505582" y="2918343"/>
                  <a:pt x="7511624" y="2992946"/>
                  <a:pt x="7519620" y="3179293"/>
                </a:cubicBezTo>
                <a:cubicBezTo>
                  <a:pt x="7560598" y="3548797"/>
                  <a:pt x="7268924" y="3801408"/>
                  <a:pt x="6883746" y="3815167"/>
                </a:cubicBezTo>
                <a:cubicBezTo>
                  <a:pt x="6578498" y="3787285"/>
                  <a:pt x="6533912" y="3808023"/>
                  <a:pt x="6252017" y="3815167"/>
                </a:cubicBezTo>
                <a:cubicBezTo>
                  <a:pt x="5970122" y="3822311"/>
                  <a:pt x="5860638" y="3824480"/>
                  <a:pt x="5495330" y="3815167"/>
                </a:cubicBezTo>
                <a:cubicBezTo>
                  <a:pt x="5130022" y="3805854"/>
                  <a:pt x="4852077" y="3814331"/>
                  <a:pt x="4676165" y="3815167"/>
                </a:cubicBezTo>
                <a:cubicBezTo>
                  <a:pt x="4500253" y="3816003"/>
                  <a:pt x="4283685" y="3812855"/>
                  <a:pt x="4106914" y="3815167"/>
                </a:cubicBezTo>
                <a:cubicBezTo>
                  <a:pt x="3930143" y="3817479"/>
                  <a:pt x="3546701" y="3826096"/>
                  <a:pt x="3350227" y="3815167"/>
                </a:cubicBezTo>
                <a:cubicBezTo>
                  <a:pt x="3153753" y="3804238"/>
                  <a:pt x="2993349" y="3812181"/>
                  <a:pt x="2843455" y="3815167"/>
                </a:cubicBezTo>
                <a:cubicBezTo>
                  <a:pt x="2693561" y="3818153"/>
                  <a:pt x="2312976" y="3812354"/>
                  <a:pt x="2024290" y="3815167"/>
                </a:cubicBezTo>
                <a:cubicBezTo>
                  <a:pt x="1735605" y="3817980"/>
                  <a:pt x="1578330" y="3819440"/>
                  <a:pt x="1330082" y="3815167"/>
                </a:cubicBezTo>
                <a:cubicBezTo>
                  <a:pt x="1081834" y="3810894"/>
                  <a:pt x="928993" y="3799146"/>
                  <a:pt x="635874" y="3815167"/>
                </a:cubicBezTo>
                <a:cubicBezTo>
                  <a:pt x="275324" y="3765625"/>
                  <a:pt x="-70824" y="3550487"/>
                  <a:pt x="0" y="3179293"/>
                </a:cubicBezTo>
                <a:cubicBezTo>
                  <a:pt x="-24432" y="2915389"/>
                  <a:pt x="-20106" y="2747630"/>
                  <a:pt x="0" y="2594307"/>
                </a:cubicBezTo>
                <a:cubicBezTo>
                  <a:pt x="20106" y="2440984"/>
                  <a:pt x="31313" y="2176198"/>
                  <a:pt x="0" y="1907584"/>
                </a:cubicBezTo>
                <a:cubicBezTo>
                  <a:pt x="-31313" y="1638970"/>
                  <a:pt x="6039" y="1580210"/>
                  <a:pt x="0" y="1348031"/>
                </a:cubicBezTo>
                <a:cubicBezTo>
                  <a:pt x="-6039" y="1115852"/>
                  <a:pt x="23072" y="835072"/>
                  <a:pt x="0" y="635874"/>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Để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tặng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xóm</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láng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giềng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những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táo</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yêu thương,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các</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bạn</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hãy</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giúp</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lang="en-US" sz="3600" b="1" dirty="0" err="1">
                <a:solidFill>
                  <a:srgbClr val="C71A29"/>
                </a:solidFill>
                <a:ea typeface="Calibri" panose="020F0502020204030204" pitchFamily="34" charset="0"/>
                <a:cs typeface="Calibri" panose="020F0502020204030204" pitchFamily="34" charset="0"/>
              </a:rPr>
              <a:t>cô</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trả</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lời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các</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câu</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hỏi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nhé</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7" name="Hình ảnh 6" descr="Ảnh có chứa đồ chơi, búp bê&#10;&#10;Mô tả được tạo tự động">
            <a:extLst>
              <a:ext uri="{FF2B5EF4-FFF2-40B4-BE49-F238E27FC236}">
                <a16:creationId xmlns:a16="http://schemas.microsoft.com/office/drawing/2014/main" id="{C2998D30-3523-DB1E-8C87-8007DA4AC19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a:off x="12129749" y="2263874"/>
            <a:ext cx="3416470" cy="4611186"/>
          </a:xfrm>
          <a:prstGeom prst="rect">
            <a:avLst/>
          </a:prstGeom>
        </p:spPr>
      </p:pic>
    </p:spTree>
    <p:extLst>
      <p:ext uri="{BB962C8B-B14F-4D97-AF65-F5344CB8AC3E}">
        <p14:creationId xmlns:p14="http://schemas.microsoft.com/office/powerpoint/2010/main" val="1553612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cTn>
                              </p:par>
                              <p:par>
                                <p:cTn id="20" presetID="40" presetClass="path" presetSubtype="0" accel="50000" decel="50000" fill="hold" nodeType="withEffect">
                                  <p:stCondLst>
                                    <p:cond delay="0"/>
                                  </p:stCondLst>
                                  <p:childTnLst>
                                    <p:animMotion origin="layout" path="M 3.95833E-6 -3.7037E-6 C -0.00339 -0.01898 -0.00769 -0.03703 -0.01602 -0.03703 C -0.02565 -0.03703 -0.02865 -0.01898 -0.03204 -3.7037E-6 C -0.0362 0.02107 -0.03946 0.0419 -0.05 0.0419 C -0.05938 0.0419 -0.06237 0.02107 -0.0668 -3.7037E-6 C -0.06875 -0.01898 -0.07305 -0.03703 -0.08243 -0.03703 C -0.09089 -0.03703 -0.09532 -0.01898 -0.09844 -3.7037E-6 C -0.10157 0.02107 -0.10586 0.0419 -0.11537 0.0419 C -0.125 0.0419 -0.1323 -3.7037E-6 -0.1323 0.00024 C -0.13555 -0.01898 -0.13868 -0.03703 -0.14818 -0.03703 C -0.15782 -0.03703 -0.16094 -0.01898 -0.16407 -3.7037E-6 C -0.16836 0.02107 -0.17162 0.0419 -0.1823 0.0419 C -0.19167 0.0419 -0.19493 0.02107 -0.19805 -3.7037E-6 C -0.20235 -0.01898 -0.20547 -0.03703 -0.21498 -0.03703 C -0.22344 -0.03703 -0.22774 -0.01898 -0.23086 -3.7037E-6 C -0.23412 0.02107 -0.23842 0.0419 -0.24792 0.0419 C -0.25743 0.0419 -0.26055 0.02107 -0.26485 -3.7037E-6 " pathEditMode="relative" rAng="0" ptsTypes="AAAAAAAAAAAAAAAAA">
                                      <p:cBhvr>
                                        <p:cTn id="21" dur="2000" fill="hold"/>
                                        <p:tgtEl>
                                          <p:spTgt spid="7"/>
                                        </p:tgtEl>
                                        <p:attrNameLst>
                                          <p:attrName>ppt_x</p:attrName>
                                          <p:attrName>ppt_y</p:attrName>
                                        </p:attrNameLst>
                                      </p:cBhvr>
                                      <p:rCtr x="-13242" y="231"/>
                                    </p:animMotion>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pic>
        <p:nvPicPr>
          <p:cNvPr id="13" name="Hình ảnh 12" descr="Ảnh có chứa văn bản, búp bê, đồ chơi&#10;&#10;Mô tả được tạo tự động">
            <a:extLst>
              <a:ext uri="{FF2B5EF4-FFF2-40B4-BE49-F238E27FC236}">
                <a16:creationId xmlns:a16="http://schemas.microsoft.com/office/drawing/2014/main" id="{0D6BB925-73C1-D0EC-F0BA-4C6DA97F04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389" b="86019" l="49271" r="88906">
                        <a14:foregroundMark x1="73073" y1="12500" x2="72135" y2="12500"/>
                        <a14:foregroundMark x1="76615" y1="11667" x2="76615" y2="11667"/>
                        <a14:foregroundMark x1="87604" y1="32593" x2="84688" y2="33981"/>
                        <a14:foregroundMark x1="72604" y1="12222" x2="71354" y2="11389"/>
                        <a14:foregroundMark x1="89010" y1="33426" x2="88542" y2="32870"/>
                        <a14:foregroundMark x1="51094" y1="46389" x2="51250" y2="51296"/>
                        <a14:foregroundMark x1="49896" y1="44167" x2="50156" y2="42778"/>
                        <a14:foregroundMark x1="77396" y1="82407" x2="77396" y2="84630"/>
                        <a14:foregroundMark x1="70938" y1="14722" x2="80208" y2="26019"/>
                        <a14:foregroundMark x1="80052" y1="34259" x2="69844" y2="13611"/>
                        <a14:foregroundMark x1="68438" y1="15556" x2="69063" y2="20463"/>
                        <a14:foregroundMark x1="65521" y1="18333" x2="63646" y2="21574"/>
                        <a14:foregroundMark x1="65208" y1="20463" x2="71198" y2="17500"/>
                        <a14:foregroundMark x1="65052" y1="22407" x2="71354" y2="20278"/>
                        <a14:foregroundMark x1="71354" y1="24907" x2="76302" y2="20741"/>
                        <a14:foregroundMark x1="80365" y1="33981" x2="78021" y2="24907"/>
                        <a14:foregroundMark x1="76927" y1="41111" x2="76458" y2="33981"/>
                        <a14:foregroundMark x1="72292" y1="35926" x2="72760" y2="40000"/>
                        <a14:foregroundMark x1="65677" y1="21852" x2="63333" y2="23519"/>
                        <a14:foregroundMark x1="70938" y1="22963" x2="68125" y2="25185"/>
                        <a14:foregroundMark x1="63333" y1="21296" x2="68906" y2="14907"/>
                        <a14:foregroundMark x1="68906" y1="14907" x2="74167" y2="12500"/>
                        <a14:foregroundMark x1="74167" y1="12500" x2="79167" y2="19630"/>
                        <a14:foregroundMark x1="79167" y1="19630" x2="81719" y2="29074"/>
                        <a14:foregroundMark x1="81719" y1="29074" x2="79479" y2="37593"/>
                        <a14:foregroundMark x1="79479" y1="37593" x2="78802" y2="38148"/>
                        <a14:foregroundMark x1="77083" y1="14722" x2="79271" y2="18333"/>
                        <a14:foregroundMark x1="80052" y1="18889" x2="82865" y2="28241"/>
                        <a14:foregroundMark x1="82865" y1="28241" x2="80208" y2="36759"/>
                        <a14:foregroundMark x1="78177" y1="16389" x2="79583" y2="18056"/>
                        <a14:foregroundMark x1="81458" y1="19722" x2="82500" y2="19722"/>
                        <a14:foregroundMark x1="82813" y1="20463" x2="83281" y2="20463"/>
                        <a14:foregroundMark x1="70156" y1="13611" x2="65417" y2="17870"/>
                        <a14:foregroundMark x1="65417" y1="17870" x2="65365" y2="18333"/>
                        <a14:foregroundMark x1="49271" y1="45833" x2="49896" y2="51574"/>
                      </a14:backgroundRemoval>
                    </a14:imgEffect>
                  </a14:imgLayer>
                </a14:imgProps>
              </a:ext>
              <a:ext uri="{28A0092B-C50C-407E-A947-70E740481C1C}">
                <a14:useLocalDpi xmlns:a14="http://schemas.microsoft.com/office/drawing/2010/main" val="0"/>
              </a:ext>
            </a:extLst>
          </a:blip>
          <a:srcRect l="46596" t="5380" r="9928" b="4864"/>
          <a:stretch/>
        </p:blipFill>
        <p:spPr>
          <a:xfrm flipH="1">
            <a:off x="6993397" y="3125068"/>
            <a:ext cx="3130915" cy="3732932"/>
          </a:xfrm>
          <a:prstGeom prst="rect">
            <a:avLst/>
          </a:prstGeom>
        </p:spPr>
      </p:pic>
      <p:pic>
        <p:nvPicPr>
          <p:cNvPr id="12" name="Hình ảnh 11" descr="Ảnh có chứa văn bản, búp bê, đồ chơi&#10;&#10;Mô tả được tạo tự động">
            <a:extLst>
              <a:ext uri="{FF2B5EF4-FFF2-40B4-BE49-F238E27FC236}">
                <a16:creationId xmlns:a16="http://schemas.microsoft.com/office/drawing/2014/main" id="{0896275C-0331-42D8-3500-4E234761C03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0000" l="4635" r="41927">
                        <a14:foregroundMark x1="41927" y1="54630" x2="41250" y2="54352"/>
                        <a14:foregroundMark x1="16979" y1="82500" x2="14635" y2="79167"/>
                        <a14:foregroundMark x1="13333" y1="79815" x2="14740" y2="81296"/>
                        <a14:foregroundMark x1="12865" y1="80000" x2="11615" y2="80185"/>
                      </a14:backgroundRemoval>
                    </a14:imgEffect>
                  </a14:imgLayer>
                </a14:imgProps>
              </a:ext>
              <a:ext uri="{28A0092B-C50C-407E-A947-70E740481C1C}">
                <a14:useLocalDpi xmlns:a14="http://schemas.microsoft.com/office/drawing/2010/main" val="0"/>
              </a:ext>
            </a:extLst>
          </a:blip>
          <a:srcRect t="6875" r="56524" b="12508"/>
          <a:stretch/>
        </p:blipFill>
        <p:spPr>
          <a:xfrm flipH="1">
            <a:off x="9235310" y="2954271"/>
            <a:ext cx="3578954" cy="3732932"/>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739384" y="383415"/>
              <a:ext cx="112156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ea typeface="+mn-ea"/>
                  <a:cs typeface="Calibri" panose="020F0502020204030204" pitchFamily="34" charset="0"/>
                </a:rPr>
                <a:t>Nêu một số biểu hiện biết tôn trọng tài sản của người khác.</a:t>
              </a:r>
              <a:endParaRPr kumimoji="0" lang="en-US" sz="36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214677" cy="3821915"/>
            <a:chOff x="-67251" y="2060660"/>
            <a:chExt cx="5415529" cy="3821915"/>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779758"/>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Nhặt được hộp bút của bạn đem để vào góc tìm đồ dùng rồi thông báo cho các bạn biết; ngăn cản không cho bạn mở cặp của người khác,..</a:t>
              </a:r>
              <a:endParaRPr kumimoji="0" lang="en-US"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pic>
        <p:nvPicPr>
          <p:cNvPr id="23" name="Hình ảnh 22">
            <a:extLst>
              <a:ext uri="{FF2B5EF4-FFF2-40B4-BE49-F238E27FC236}">
                <a16:creationId xmlns:a16="http://schemas.microsoft.com/office/drawing/2014/main" id="{86C95BB8-CBAA-9152-F4E1-E7ECC9872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98350" y="4491089"/>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656242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37" presetClass="path" presetSubtype="0" accel="50000" decel="50000" fill="hold" nodeType="withEffect">
                                  <p:stCondLst>
                                    <p:cond delay="0"/>
                                  </p:stCondLst>
                                  <p:childTnLst>
                                    <p:animMotion origin="layout" path="M -4.58333E-6 2.96296E-6 L 0.02266 -0.04723 C 0.02735 -0.05787 0.03451 -0.06343 0.04193 -0.06343 C 0.0504 -0.06343 0.0573 -0.05787 0.06198 -0.04723 L 0.08477 2.96296E-6 " pathEditMode="relative" rAng="0" ptsTypes="AAAAA">
                                      <p:cBhvr>
                                        <p:cTn id="38" dur="2000" fill="hold"/>
                                        <p:tgtEl>
                                          <p:spTgt spid="22"/>
                                        </p:tgtEl>
                                        <p:attrNameLst>
                                          <p:attrName>ppt_x</p:attrName>
                                          <p:attrName>ppt_y</p:attrName>
                                        </p:attrNameLst>
                                      </p:cBhvr>
                                      <p:rCtr x="4232" y="-3171"/>
                                    </p:animMotion>
                                  </p:childTnLst>
                                </p:cTn>
                              </p:par>
                              <p:par>
                                <p:cTn id="39" presetID="37" presetClass="path" presetSubtype="0" accel="50000" decel="50000" fill="hold" nodeType="withEffect">
                                  <p:stCondLst>
                                    <p:cond delay="0"/>
                                  </p:stCondLst>
                                  <p:childTnLst>
                                    <p:animMotion origin="layout" path="M 2.29167E-6 -0.07338 L 0.08633 -0.06389 C 0.10429 -0.06157 0.13138 -0.06041 0.16002 -0.06041 C 0.19219 -0.06041 0.2181 -0.06157 0.23607 -0.06389 L 0.32291 -0.07338 " pathEditMode="relative" rAng="0" ptsTypes="AAAAA">
                                      <p:cBhvr>
                                        <p:cTn id="40" dur="2000" fill="hold"/>
                                        <p:tgtEl>
                                          <p:spTgt spid="23"/>
                                        </p:tgtEl>
                                        <p:attrNameLst>
                                          <p:attrName>ppt_x</p:attrName>
                                          <p:attrName>ppt_y</p:attrName>
                                        </p:attrNameLst>
                                      </p:cBhvr>
                                      <p:rCtr x="16146" y="648"/>
                                    </p:animMotion>
                                  </p:childTnLst>
                                </p:cTn>
                              </p:par>
                            </p:childTnLst>
                          </p:cTn>
                        </p:par>
                        <p:par>
                          <p:cTn id="41" fill="hold">
                            <p:stCondLst>
                              <p:cond delay="2000"/>
                            </p:stCondLst>
                            <p:childTnLst>
                              <p:par>
                                <p:cTn id="42" presetID="1" presetClass="exit" presetSubtype="0" fill="hold"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8" dur="2000" fill="hold"/>
                                        <p:tgtEl>
                                          <p:spTgt spid="25"/>
                                        </p:tgtEl>
                                        <p:attrNameLst>
                                          <p:attrName>ppt_x</p:attrName>
                                          <p:attrName>ppt_y</p:attrName>
                                        </p:attrNameLst>
                                      </p:cBhvr>
                                      <p:rCtr x="29740" y="231"/>
                                    </p:animMotion>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64262" cy="2311926"/>
            <a:chOff x="-70641" y="-340250"/>
            <a:chExt cx="12164262"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978033" y="308395"/>
              <a:ext cx="11115588" cy="1446550"/>
            </a:xfrm>
            <a:prstGeom prst="rect">
              <a:avLst/>
            </a:prstGeom>
            <a:noFill/>
          </p:spPr>
          <p:txBody>
            <a:bodyPr wrap="square" rtlCol="0">
              <a:spAutoFit/>
            </a:bodyPr>
            <a:lstStyle/>
            <a:p>
              <a:pPr marL="0" marR="0" algn="ctr">
                <a:spcBef>
                  <a:spcPts val="0"/>
                </a:spcBef>
                <a:spcAft>
                  <a:spcPts val="0"/>
                </a:spcAft>
              </a:pPr>
              <a:r>
                <a:rPr lang="nl-NL" sz="4400" b="1" dirty="0">
                  <a:solidFill>
                    <a:srgbClr val="FF0000"/>
                  </a:solidFill>
                  <a:effectLst/>
                  <a:ea typeface="Times New Roman" panose="02020603050405020304" pitchFamily="18" charset="0"/>
                </a:rPr>
                <a:t>Nêu một số biểu hiện không biết tôn trọng tài sản của người khác.</a:t>
              </a:r>
              <a:endParaRPr lang="en-US" sz="4400" b="1" dirty="0">
                <a:solidFill>
                  <a:srgbClr val="FF0000"/>
                </a:solidFill>
                <a:effectLst/>
                <a:ea typeface="Calibri" panose="020F0502020204030204" pitchFamily="34" charset="0"/>
              </a:endParaRPr>
            </a:p>
          </p:txBody>
        </p:sp>
      </p:grpSp>
      <p:pic>
        <p:nvPicPr>
          <p:cNvPr id="3" name="Hình ảnh 2">
            <a:extLst>
              <a:ext uri="{FF2B5EF4-FFF2-40B4-BE49-F238E27FC236}">
                <a16:creationId xmlns:a16="http://schemas.microsoft.com/office/drawing/2014/main" id="{147903A8-A4B4-0DE4-E122-97F299DB35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67" b="96667" l="44740" r="88854">
                        <a14:foregroundMark x1="65521" y1="7963" x2="66198" y2="9352"/>
                        <a14:foregroundMark x1="66094" y1="4167" x2="66458" y2="5833"/>
                        <a14:foregroundMark x1="45990" y1="44352" x2="44740" y2="43796"/>
                        <a14:foregroundMark x1="64115" y1="32685" x2="74167" y2="57130"/>
                        <a14:foregroundMark x1="67240" y1="67130" x2="73542" y2="77130"/>
                        <a14:foregroundMark x1="73542" y1="77130" x2="73542" y2="77315"/>
                        <a14:foregroundMark x1="79740" y1="61667" x2="83125" y2="75463"/>
                        <a14:foregroundMark x1="57917" y1="66667" x2="64219" y2="77963"/>
                        <a14:foregroundMark x1="55208" y1="65000" x2="57240" y2="82130"/>
                        <a14:foregroundMark x1="57240" y1="82130" x2="57240" y2="82130"/>
                        <a14:foregroundMark x1="52083" y1="59167" x2="62240" y2="61759"/>
                        <a14:foregroundMark x1="62240" y1="61759" x2="63073" y2="61667"/>
                        <a14:foregroundMark x1="59792" y1="57130" x2="55937" y2="58333"/>
                        <a14:foregroundMark x1="53854" y1="58333" x2="53854" y2="57963"/>
                        <a14:foregroundMark x1="51719" y1="58333" x2="52760" y2="63333"/>
                        <a14:foregroundMark x1="59427" y1="76852" x2="60365" y2="81296"/>
                        <a14:foregroundMark x1="62344" y1="79630" x2="63646" y2="82685"/>
                        <a14:foregroundMark x1="66563" y1="66296" x2="67708" y2="74352"/>
                        <a14:foregroundMark x1="67708" y1="74352" x2="72344" y2="79630"/>
                        <a14:foregroundMark x1="72344" y1="79630" x2="76146" y2="77500"/>
                        <a14:foregroundMark x1="54635" y1="61019" x2="53125" y2="55833"/>
                        <a14:foregroundMark x1="56615" y1="94167" x2="61250" y2="96667"/>
                        <a14:foregroundMark x1="61250" y1="96667" x2="61667" y2="94630"/>
                        <a14:foregroundMark x1="58594" y1="72963" x2="53021" y2="81852"/>
                        <a14:foregroundMark x1="54167" y1="65185" x2="51823" y2="70833"/>
                        <a14:foregroundMark x1="51823" y1="70833" x2="50573" y2="78148"/>
                        <a14:foregroundMark x1="57240" y1="65463" x2="56615" y2="90648"/>
                        <a14:foregroundMark x1="56615" y1="90648" x2="56875" y2="91019"/>
                        <a14:foregroundMark x1="52656" y1="74167" x2="59323" y2="90000"/>
                        <a14:foregroundMark x1="60365" y1="84630" x2="61302" y2="93796"/>
                        <a14:foregroundMark x1="61302" y1="93796" x2="61406" y2="93981"/>
                        <a14:foregroundMark x1="61302" y1="76667" x2="62708" y2="89167"/>
                        <a14:foregroundMark x1="62708" y1="89167" x2="62708" y2="89167"/>
                        <a14:foregroundMark x1="64115" y1="75833" x2="64948" y2="87315"/>
                        <a14:foregroundMark x1="64219" y1="80000" x2="65052" y2="87315"/>
                        <a14:foregroundMark x1="64583" y1="86019" x2="64115" y2="90463"/>
                        <a14:foregroundMark x1="64010" y1="77685" x2="65260" y2="85463"/>
                        <a14:foregroundMark x1="65260" y1="85463" x2="65365" y2="85648"/>
                        <a14:foregroundMark x1="65260" y1="88796" x2="64115" y2="89630"/>
                        <a14:foregroundMark x1="56510" y1="68333" x2="60885" y2="64722"/>
                        <a14:foregroundMark x1="60885" y1="64722" x2="61094" y2="64167"/>
                        <a14:foregroundMark x1="52552" y1="85648" x2="57083" y2="93796"/>
                        <a14:foregroundMark x1="50677" y1="72500" x2="51302" y2="83611"/>
                        <a14:foregroundMark x1="51302" y1="83611" x2="51042" y2="84352"/>
                        <a14:foregroundMark x1="50208" y1="88148" x2="52083" y2="91019"/>
                        <a14:foregroundMark x1="49844" y1="90185" x2="51615" y2="91852"/>
                      </a14:backgroundRemoval>
                    </a14:imgEffect>
                  </a14:imgLayer>
                </a14:imgProps>
              </a:ext>
              <a:ext uri="{28A0092B-C50C-407E-A947-70E740481C1C}">
                <a14:useLocalDpi xmlns:a14="http://schemas.microsoft.com/office/drawing/2010/main" val="0"/>
              </a:ext>
            </a:extLst>
          </a:blip>
          <a:srcRect l="39935" r="5535"/>
          <a:stretch/>
        </p:blipFill>
        <p:spPr>
          <a:xfrm flipH="1">
            <a:off x="6173537" y="1457324"/>
            <a:ext cx="4530154" cy="4656259"/>
          </a:xfrm>
          <a:prstGeom prst="rect">
            <a:avLst/>
          </a:prstGeom>
        </p:spPr>
      </p:pic>
      <p:pic>
        <p:nvPicPr>
          <p:cNvPr id="4" name="Hình ảnh 3">
            <a:extLst>
              <a:ext uri="{FF2B5EF4-FFF2-40B4-BE49-F238E27FC236}">
                <a16:creationId xmlns:a16="http://schemas.microsoft.com/office/drawing/2014/main" id="{04F3509C-8732-07B3-62B7-3B690DF0A586}"/>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056" b="91019" l="2552" r="38802">
                        <a14:foregroundMark x1="9010" y1="73056" x2="9479" y2="73889"/>
                        <a14:foregroundMark x1="3125" y1="80741" x2="3750" y2="81019"/>
                        <a14:foregroundMark x1="2969" y1="77685" x2="2969" y2="77685"/>
                        <a14:foregroundMark x1="3438" y1="83796" x2="2552" y2="85648"/>
                      </a14:backgroundRemoval>
                    </a14:imgEffect>
                  </a14:imgLayer>
                </a14:imgProps>
              </a:ext>
              <a:ext uri="{28A0092B-C50C-407E-A947-70E740481C1C}">
                <a14:useLocalDpi xmlns:a14="http://schemas.microsoft.com/office/drawing/2010/main" val="0"/>
              </a:ext>
            </a:extLst>
          </a:blip>
          <a:srcRect l="-11256" t="20261" r="56726" b="1055"/>
          <a:stretch/>
        </p:blipFill>
        <p:spPr>
          <a:xfrm>
            <a:off x="6694843" y="2603980"/>
            <a:ext cx="5497157" cy="4445771"/>
          </a:xfrm>
          <a:prstGeom prst="rect">
            <a:avLst/>
          </a:prstGeom>
        </p:spPr>
      </p:pic>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415529" cy="3732931"/>
            <a:chOff x="-67251"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507343"/>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Tự ý lấy đồ chơi của bạn chơi; lấy bút của bạn cho người khác mượn khi chưa được sự đồng ý của bạn; ...</a:t>
              </a:r>
              <a:endParaRPr kumimoji="0" lang="en-US"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2186696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15" dur="2000" fill="hold"/>
                                        <p:tgtEl>
                                          <p:spTgt spid="14"/>
                                        </p:tgtEl>
                                        <p:attrNameLst>
                                          <p:attrName>ppt_x</p:attrName>
                                          <p:attrName>ppt_y</p:attrName>
                                        </p:attrNameLst>
                                      </p:cBhvr>
                                      <p:rCtr x="35612" y="231"/>
                                    </p:animMotion>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37" presetClass="path" presetSubtype="0" accel="50000" decel="50000" fill="hold" nodeType="withEffect">
                                  <p:stCondLst>
                                    <p:cond delay="0"/>
                                  </p:stCondLst>
                                  <p:childTnLst>
                                    <p:animMotion origin="layout" path="M -4.58333E-6 -0.01829 L 0.08399 -0.05209 C 0.10131 -0.05949 0.128 -0.06343 0.15547 -0.06343 C 0.18685 -0.06343 0.2125 -0.05949 0.22995 -0.05209 L 0.31459 -0.01829 " pathEditMode="relative" rAng="0" ptsTypes="AAAAA">
                                      <p:cBhvr>
                                        <p:cTn id="36" dur="2000" fill="hold"/>
                                        <p:tgtEl>
                                          <p:spTgt spid="22"/>
                                        </p:tgtEl>
                                        <p:attrNameLst>
                                          <p:attrName>ppt_x</p:attrName>
                                          <p:attrName>ppt_y</p:attrName>
                                        </p:attrNameLst>
                                      </p:cBhvr>
                                      <p:rCtr x="15729" y="-2269"/>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4" dur="2000" fill="hold"/>
                                        <p:tgtEl>
                                          <p:spTgt spid="25"/>
                                        </p:tgtEl>
                                        <p:attrNameLst>
                                          <p:attrName>ppt_x</p:attrName>
                                          <p:attrName>ppt_y</p:attrName>
                                        </p:attrNameLst>
                                      </p:cBhvr>
                                      <p:rCtr x="29740" y="231"/>
                                    </p:animMotion>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1303108" y="105033"/>
              <a:ext cx="1013140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71A29"/>
                  </a:solidFill>
                  <a:effectLst/>
                  <a:uLnTx/>
                  <a:uFillTx/>
                  <a:ea typeface="+mn-ea"/>
                  <a:cs typeface="Calibri" panose="020F0502020204030204" pitchFamily="34" charset="0"/>
                </a:rPr>
                <a:t>Vì sao phải tôn trọng tài sản của người khác.</a:t>
              </a:r>
              <a:endParaRPr kumimoji="0" lang="en-US" sz="48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0" y="2060660"/>
            <a:ext cx="5415529" cy="3732931"/>
            <a:chOff x="0"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0" y="2222087"/>
              <a:ext cx="5415529" cy="3439239"/>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440980" y="5082982"/>
            <a:ext cx="799961" cy="853173"/>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8" name="Hình ảnh 7" descr="Ảnh có chứa búp bê, đồ chơi, đồ họa véc-tơ&#10;&#10;Mô tả được tạo tự động">
            <a:extLst>
              <a:ext uri="{FF2B5EF4-FFF2-40B4-BE49-F238E27FC236}">
                <a16:creationId xmlns:a16="http://schemas.microsoft.com/office/drawing/2014/main" id="{7EC62A66-2C20-4E01-EE20-90AAAB8305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026" r="27238"/>
                    </a14:imgEffect>
                  </a14:imgLayer>
                </a14:imgProps>
              </a:ext>
              <a:ext uri="{28A0092B-C50C-407E-A947-70E740481C1C}">
                <a14:useLocalDpi xmlns:a14="http://schemas.microsoft.com/office/drawing/2010/main" val="0"/>
              </a:ext>
            </a:extLst>
          </a:blip>
          <a:srcRect r="69736"/>
          <a:stretch/>
        </p:blipFill>
        <p:spPr>
          <a:xfrm>
            <a:off x="8480178" y="1488976"/>
            <a:ext cx="1953395" cy="3630699"/>
          </a:xfrm>
          <a:prstGeom prst="rect">
            <a:avLst/>
          </a:prstGeom>
        </p:spPr>
      </p:pic>
      <p:pic>
        <p:nvPicPr>
          <p:cNvPr id="9" name="Hình ảnh 8" descr="Ảnh có chứa búp bê, đồ chơi, đồ họa véc-tơ&#10;&#10;Mô tả được tạo tự động">
            <a:extLst>
              <a:ext uri="{FF2B5EF4-FFF2-40B4-BE49-F238E27FC236}">
                <a16:creationId xmlns:a16="http://schemas.microsoft.com/office/drawing/2014/main" id="{5D0B42D4-7390-8FF8-3120-D718FF0876B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7945297" y="2889211"/>
            <a:ext cx="4592032" cy="3968789"/>
          </a:xfrm>
          <a:prstGeom prst="rect">
            <a:avLst/>
          </a:prstGeom>
        </p:spPr>
      </p:pic>
      <p:pic>
        <p:nvPicPr>
          <p:cNvPr id="10" name="Hình ảnh 9">
            <a:extLst>
              <a:ext uri="{FF2B5EF4-FFF2-40B4-BE49-F238E27FC236}">
                <a16:creationId xmlns:a16="http://schemas.microsoft.com/office/drawing/2014/main" id="{A506A1AA-F3BE-1DE9-B7A9-4C89B19AFBB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77227" y="4488009"/>
            <a:ext cx="957846" cy="1021560"/>
          </a:xfrm>
          <a:prstGeom prst="rect">
            <a:avLst/>
          </a:prstGeom>
        </p:spPr>
      </p:pic>
      <p:pic>
        <p:nvPicPr>
          <p:cNvPr id="23" name="Hình ảnh 22">
            <a:extLst>
              <a:ext uri="{FF2B5EF4-FFF2-40B4-BE49-F238E27FC236}">
                <a16:creationId xmlns:a16="http://schemas.microsoft.com/office/drawing/2014/main" id="{37F8325C-F178-2E46-3465-B93468943FE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435182"/>
            <a:ext cx="957846" cy="1021560"/>
          </a:xfrm>
          <a:prstGeom prst="rect">
            <a:avLst/>
          </a:prstGeom>
        </p:spPr>
      </p:pic>
      <p:pic>
        <p:nvPicPr>
          <p:cNvPr id="24" name="Hình ảnh 23">
            <a:extLst>
              <a:ext uri="{FF2B5EF4-FFF2-40B4-BE49-F238E27FC236}">
                <a16:creationId xmlns:a16="http://schemas.microsoft.com/office/drawing/2014/main" id="{1E6A00A4-5D4B-2927-FC28-8156A1F2C60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982977"/>
            <a:ext cx="957846" cy="1021560"/>
          </a:xfrm>
          <a:prstGeom prst="rect">
            <a:avLst/>
          </a:prstGeom>
        </p:spPr>
      </p:pic>
      <p:pic>
        <p:nvPicPr>
          <p:cNvPr id="28" name="Hình ảnh 27">
            <a:extLst>
              <a:ext uri="{FF2B5EF4-FFF2-40B4-BE49-F238E27FC236}">
                <a16:creationId xmlns:a16="http://schemas.microsoft.com/office/drawing/2014/main" id="{9243C921-6FC2-D0BB-0DC2-BF6A0EFFC06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313234" y="4516693"/>
            <a:ext cx="957846" cy="1021560"/>
          </a:xfrm>
          <a:prstGeom prst="rect">
            <a:avLst/>
          </a:prstGeom>
        </p:spPr>
      </p:pic>
      <p:pic>
        <p:nvPicPr>
          <p:cNvPr id="29" name="Hình ảnh 28">
            <a:extLst>
              <a:ext uri="{FF2B5EF4-FFF2-40B4-BE49-F238E27FC236}">
                <a16:creationId xmlns:a16="http://schemas.microsoft.com/office/drawing/2014/main" id="{BEF9B35F-90D9-2915-92B5-49AA3D0C2E0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216600" y="4969008"/>
            <a:ext cx="957846" cy="1021560"/>
          </a:xfrm>
          <a:prstGeom prst="rect">
            <a:avLst/>
          </a:prstGeom>
        </p:spPr>
      </p:pic>
      <p:pic>
        <p:nvPicPr>
          <p:cNvPr id="30" name="Hình ảnh 29">
            <a:extLst>
              <a:ext uri="{FF2B5EF4-FFF2-40B4-BE49-F238E27FC236}">
                <a16:creationId xmlns:a16="http://schemas.microsoft.com/office/drawing/2014/main" id="{B43B9059-D4E4-2AEF-D3BB-9B357F6005E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4138" y="3926479"/>
            <a:ext cx="957846" cy="1021560"/>
          </a:xfrm>
          <a:prstGeom prst="rect">
            <a:avLst/>
          </a:prstGeom>
        </p:spPr>
      </p:pic>
    </p:spTree>
    <p:extLst>
      <p:ext uri="{BB962C8B-B14F-4D97-AF65-F5344CB8AC3E}">
        <p14:creationId xmlns:p14="http://schemas.microsoft.com/office/powerpoint/2010/main" val="940123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2.29167E-6 -7.40741E-7 L 0.28268 0.11968 " pathEditMode="relative" rAng="0" ptsTypes="AA">
                                      <p:cBhvr>
                                        <p:cTn id="36" dur="2000" fill="hold"/>
                                        <p:tgtEl>
                                          <p:spTgt spid="22"/>
                                        </p:tgtEl>
                                        <p:attrNameLst>
                                          <p:attrName>ppt_x</p:attrName>
                                          <p:attrName>ppt_y</p:attrName>
                                        </p:attrNameLst>
                                      </p:cBhvr>
                                      <p:rCtr x="14128" y="5972"/>
                                    </p:animMotion>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3.33333E-6 4.81481E-6 L 0.41888 0.1868 " pathEditMode="relative" rAng="0" ptsTypes="AA">
                                      <p:cBhvr>
                                        <p:cTn id="40" dur="2000" fill="hold"/>
                                        <p:tgtEl>
                                          <p:spTgt spid="10"/>
                                        </p:tgtEl>
                                        <p:attrNameLst>
                                          <p:attrName>ppt_x</p:attrName>
                                          <p:attrName>ppt_y</p:attrName>
                                        </p:attrNameLst>
                                      </p:cBhvr>
                                      <p:rCtr x="20937" y="9329"/>
                                    </p:animMotion>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2.5E-6 -4.81481E-6 L 0.12877 0.20186 " pathEditMode="relative" rAng="0" ptsTypes="AA">
                                      <p:cBhvr>
                                        <p:cTn id="44" dur="2000" fill="hold"/>
                                        <p:tgtEl>
                                          <p:spTgt spid="23"/>
                                        </p:tgtEl>
                                        <p:attrNameLst>
                                          <p:attrName>ppt_x</p:attrName>
                                          <p:attrName>ppt_y</p:attrName>
                                        </p:attrNameLst>
                                      </p:cBhvr>
                                      <p:rCtr x="6432" y="10093"/>
                                    </p:animMotion>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2" presetClass="path" presetSubtype="0" accel="50000" decel="50000" fill="hold" nodeType="withEffect">
                                  <p:stCondLst>
                                    <p:cond delay="0"/>
                                  </p:stCondLst>
                                  <p:childTnLst>
                                    <p:animMotion origin="layout" path="M 2.5E-6 4.07407E-6 L 0.25729 -0.12431 " pathEditMode="relative" rAng="0" ptsTypes="AA">
                                      <p:cBhvr>
                                        <p:cTn id="48" dur="2000" fill="hold"/>
                                        <p:tgtEl>
                                          <p:spTgt spid="24"/>
                                        </p:tgtEl>
                                        <p:attrNameLst>
                                          <p:attrName>ppt_x</p:attrName>
                                          <p:attrName>ppt_y</p:attrName>
                                        </p:attrNameLst>
                                      </p:cBhvr>
                                      <p:rCtr x="12865" y="-6227"/>
                                    </p:animMotion>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2.5E-6 -1.85185E-6 L 0.13438 -0.2331 " pathEditMode="relative" rAng="0" ptsTypes="AA">
                                      <p:cBhvr>
                                        <p:cTn id="52" dur="2000" fill="hold"/>
                                        <p:tgtEl>
                                          <p:spTgt spid="28"/>
                                        </p:tgtEl>
                                        <p:attrNameLst>
                                          <p:attrName>ppt_x</p:attrName>
                                          <p:attrName>ppt_y</p:attrName>
                                        </p:attrNameLst>
                                      </p:cBhvr>
                                      <p:rCtr x="6719" y="-11667"/>
                                    </p:animMotion>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2.08333E-7 -4.07407E-6 L 0.08151 -0.07453 " pathEditMode="relative" rAng="0" ptsTypes="AA">
                                      <p:cBhvr>
                                        <p:cTn id="56" dur="2000" fill="hold"/>
                                        <p:tgtEl>
                                          <p:spTgt spid="29"/>
                                        </p:tgtEl>
                                        <p:attrNameLst>
                                          <p:attrName>ppt_x</p:attrName>
                                          <p:attrName>ppt_y</p:attrName>
                                        </p:attrNameLst>
                                      </p:cBhvr>
                                      <p:rCtr x="4076" y="-3727"/>
                                    </p:animMotion>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3.95833E-6 -7.40741E-7 L 0.36653 0.06157 " pathEditMode="relative" rAng="0" ptsTypes="AA">
                                      <p:cBhvr>
                                        <p:cTn id="60" dur="2000" fill="hold"/>
                                        <p:tgtEl>
                                          <p:spTgt spid="30"/>
                                        </p:tgtEl>
                                        <p:attrNameLst>
                                          <p:attrName>ppt_x</p:attrName>
                                          <p:attrName>ppt_y</p:attrName>
                                        </p:attrNameLst>
                                      </p:cBhvr>
                                      <p:rCtr x="18320" y="3079"/>
                                    </p:animMotion>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par>
                          <p:cTn id="64" fill="hold">
                            <p:stCondLst>
                              <p:cond delay="2000"/>
                            </p:stCondLst>
                            <p:childTnLst>
                              <p:par>
                                <p:cTn id="65" presetID="1"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68" dur="2000" fill="hold"/>
                                        <p:tgtEl>
                                          <p:spTgt spid="25"/>
                                        </p:tgtEl>
                                        <p:attrNameLst>
                                          <p:attrName>ppt_x</p:attrName>
                                          <p:attrName>ppt_y</p:attrName>
                                        </p:attrNameLst>
                                      </p:cBhvr>
                                      <p:rCtr x="29740" y="231"/>
                                    </p:animMotion>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25"/>
                                        </p:tgtEl>
                                        <p:attrNameLst>
                                          <p:attrName>r</p:attrName>
                                        </p:attrNameLst>
                                      </p:cBhvr>
                                    </p:animRot>
                                    <p:animRot by="-240000">
                                      <p:cBhvr>
                                        <p:cTn id="71" dur="200" fill="hold">
                                          <p:stCondLst>
                                            <p:cond delay="200"/>
                                          </p:stCondLst>
                                        </p:cTn>
                                        <p:tgtEl>
                                          <p:spTgt spid="25"/>
                                        </p:tgtEl>
                                        <p:attrNameLst>
                                          <p:attrName>r</p:attrName>
                                        </p:attrNameLst>
                                      </p:cBhvr>
                                    </p:animRot>
                                    <p:animRot by="240000">
                                      <p:cBhvr>
                                        <p:cTn id="72" dur="200" fill="hold">
                                          <p:stCondLst>
                                            <p:cond delay="400"/>
                                          </p:stCondLst>
                                        </p:cTn>
                                        <p:tgtEl>
                                          <p:spTgt spid="25"/>
                                        </p:tgtEl>
                                        <p:attrNameLst>
                                          <p:attrName>r</p:attrName>
                                        </p:attrNameLst>
                                      </p:cBhvr>
                                    </p:animRot>
                                    <p:animRot by="-240000">
                                      <p:cBhvr>
                                        <p:cTn id="73" dur="200" fill="hold">
                                          <p:stCondLst>
                                            <p:cond delay="600"/>
                                          </p:stCondLst>
                                        </p:cTn>
                                        <p:tgtEl>
                                          <p:spTgt spid="25"/>
                                        </p:tgtEl>
                                        <p:attrNameLst>
                                          <p:attrName>r</p:attrName>
                                        </p:attrNameLst>
                                      </p:cBhvr>
                                    </p:animRot>
                                    <p:animRot by="120000">
                                      <p:cBhvr>
                                        <p:cTn id="7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D186FE7-A236-6884-6D09-C4D9187B3599}"/>
              </a:ext>
            </a:extLst>
          </p:cNvPr>
          <p:cNvPicPr>
            <a:picLocks noChangeAspect="1"/>
          </p:cNvPicPr>
          <p:nvPr/>
        </p:nvPicPr>
        <p:blipFill>
          <a:blip r:embed="rId4"/>
          <a:stretch>
            <a:fillRect/>
          </a:stretch>
        </p:blipFill>
        <p:spPr>
          <a:xfrm>
            <a:off x="1242023" y="940181"/>
            <a:ext cx="9650804" cy="2920237"/>
          </a:xfrm>
          <a:prstGeom prst="rect">
            <a:avLst/>
          </a:prstGeom>
        </p:spPr>
      </p:pic>
    </p:spTree>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69441"/>
          </a:xfrm>
          <a:prstGeom prst="rect">
            <a:avLst/>
          </a:prstGeom>
          <a:noFill/>
        </p:spPr>
        <p:txBody>
          <a:bodyPr wrap="square" rtlCol="0">
            <a:spAutoFit/>
          </a:bodyPr>
          <a:lstStyle/>
          <a:p>
            <a:pPr lvl="0" algn="ctr"/>
            <a:r>
              <a:rPr lang="en-US" sz="4400" b="1" dirty="0">
                <a:ln w="0"/>
                <a:solidFill>
                  <a:srgbClr val="C71A29"/>
                </a:solidFill>
                <a:ea typeface="LNTH-LuoLuoNotangYuanTi 1" pitchFamily="2" charset="-128"/>
                <a:cs typeface="LNTH-LuoLuoNotangYuanTi 1" pitchFamily="2" charset="-128"/>
              </a:rPr>
              <a:t>3. </a:t>
            </a:r>
            <a:r>
              <a:rPr lang="en-US" sz="4400" b="1" dirty="0" err="1">
                <a:ln w="0"/>
                <a:solidFill>
                  <a:srgbClr val="C71A29"/>
                </a:solidFill>
                <a:ea typeface="LNTH-LuoLuoNotangYuanTi 1" pitchFamily="2" charset="-128"/>
                <a:cs typeface="LNTH-LuoLuoNotangYuanTi 1" pitchFamily="2" charset="-128"/>
              </a:rPr>
              <a:t>Em</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sẽ</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khuyên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bạn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điều</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gì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Vì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sao</a:t>
            </a:r>
            <a:endPar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086044" y="0"/>
            <a:ext cx="1390092" cy="1482558"/>
          </a:xfrm>
          <a:prstGeom prst="rect">
            <a:avLst/>
          </a:prstGeom>
        </p:spPr>
      </p:pic>
      <p:pic>
        <p:nvPicPr>
          <p:cNvPr id="6" name="Picture 5">
            <a:extLst>
              <a:ext uri="{FF2B5EF4-FFF2-40B4-BE49-F238E27FC236}">
                <a16:creationId xmlns:a16="http://schemas.microsoft.com/office/drawing/2014/main" id="{7B3B82F5-208D-45D8-028A-96B7FF55D266}"/>
              </a:ext>
            </a:extLst>
          </p:cNvPr>
          <p:cNvPicPr>
            <a:picLocks noChangeAspect="1"/>
          </p:cNvPicPr>
          <p:nvPr/>
        </p:nvPicPr>
        <p:blipFill>
          <a:blip r:embed="rId8"/>
          <a:stretch>
            <a:fillRect/>
          </a:stretch>
        </p:blipFill>
        <p:spPr>
          <a:xfrm>
            <a:off x="2052637" y="1809749"/>
            <a:ext cx="7685995" cy="3762375"/>
          </a:xfrm>
          <a:prstGeom prst="rect">
            <a:avLst/>
          </a:prstGeom>
        </p:spPr>
      </p:pic>
    </p:spTree>
    <p:extLst>
      <p:ext uri="{BB962C8B-B14F-4D97-AF65-F5344CB8AC3E}">
        <p14:creationId xmlns:p14="http://schemas.microsoft.com/office/powerpoint/2010/main" val="18991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TotalTime>
  <Words>623</Words>
  <Application>Microsoft Office PowerPoint</Application>
  <PresentationFormat>Widescreen</PresentationFormat>
  <Paragraphs>54</Paragraphs>
  <Slides>27</Slides>
  <Notes>5</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LNTH-Dinomiko</vt:lpstr>
      <vt:lpstr>LNTH-LuoLuoNotangYuanTi 1</vt:lpstr>
      <vt:lpstr>Raleway</vt:lpstr>
      <vt:lpstr>Times    New Roman</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HP</cp:lastModifiedBy>
  <cp:revision>31</cp:revision>
  <dcterms:created xsi:type="dcterms:W3CDTF">2023-09-19T04:51:04Z</dcterms:created>
  <dcterms:modified xsi:type="dcterms:W3CDTF">2025-04-11T03:40:13Z</dcterms:modified>
  <cp:category>9Slide.vn</cp:category>
</cp:coreProperties>
</file>