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5" r:id="rId4"/>
  </p:sldMasterIdLst>
  <p:notesMasterIdLst>
    <p:notesMasterId r:id="rId19"/>
  </p:notesMasterIdLst>
  <p:sldIdLst>
    <p:sldId id="323" r:id="rId5"/>
    <p:sldId id="285" r:id="rId6"/>
    <p:sldId id="350" r:id="rId7"/>
    <p:sldId id="364" r:id="rId8"/>
    <p:sldId id="365" r:id="rId9"/>
    <p:sldId id="366" r:id="rId10"/>
    <p:sldId id="367" r:id="rId11"/>
    <p:sldId id="294" r:id="rId12"/>
    <p:sldId id="327" r:id="rId13"/>
    <p:sldId id="345" r:id="rId14"/>
    <p:sldId id="347" r:id="rId15"/>
    <p:sldId id="348" r:id="rId16"/>
    <p:sldId id="368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8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76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7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2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3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5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10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3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8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5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2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67EECCF-2E1F-4C67-99D0-1E1DEACD78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13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75.png"/><Relationship Id="rId7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0.png"/><Relationship Id="rId7" Type="http://schemas.openxmlformats.org/officeDocument/2006/relationships/image" Target="../media/image1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png"/><Relationship Id="rId15" Type="http://schemas.openxmlformats.org/officeDocument/2006/relationships/image" Target="../media/image32.gif"/><Relationship Id="rId10" Type="http://schemas.openxmlformats.org/officeDocument/2006/relationships/image" Target="../media/image27.emf"/><Relationship Id="rId19" Type="http://schemas.openxmlformats.org/officeDocument/2006/relationships/image" Target="../media/image7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png"/><Relationship Id="rId15" Type="http://schemas.openxmlformats.org/officeDocument/2006/relationships/image" Target="../media/image32.gif"/><Relationship Id="rId10" Type="http://schemas.openxmlformats.org/officeDocument/2006/relationships/image" Target="../media/image27.emf"/><Relationship Id="rId19" Type="http://schemas.openxmlformats.org/officeDocument/2006/relationships/image" Target="../media/image36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74.png"/><Relationship Id="rId7" Type="http://schemas.openxmlformats.org/officeDocument/2006/relationships/image" Target="../media/image44.png"/><Relationship Id="rId12" Type="http://schemas.openxmlformats.org/officeDocument/2006/relationships/slide" Target="slide6.xml"/><Relationship Id="rId17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45.jpg"/><Relationship Id="rId11" Type="http://schemas.openxmlformats.org/officeDocument/2006/relationships/image" Target="../media/image67.png"/><Relationship Id="rId24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53.png"/><Relationship Id="rId10" Type="http://schemas.openxmlformats.org/officeDocument/2006/relationships/image" Target="../media/image47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49.png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55.jp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.xml"/><Relationship Id="rId5" Type="http://schemas.openxmlformats.org/officeDocument/2006/relationships/image" Target="../media/image6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806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44B-D67D-C4E6-5B69-65E4D376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991" y="2831008"/>
            <a:ext cx="7913294" cy="213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04EAC-0ED5-2D11-FF6F-FEBC715B8167}"/>
              </a:ext>
            </a:extLst>
          </p:cNvPr>
          <p:cNvSpPr txBox="1"/>
          <p:nvPr/>
        </p:nvSpPr>
        <p:spPr>
          <a:xfrm>
            <a:off x="2152970" y="273699"/>
            <a:ext cx="8162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PHÒNG GIÁO DỤC VÀ ĐÀO TẠO QUẬN HỒNG BÀNG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TRƯỜNG TIỂU HỌC AN HỒNG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CA7D9-92F6-FDE7-487B-E913F43F77AA}"/>
              </a:ext>
            </a:extLst>
          </p:cNvPr>
          <p:cNvSpPr txBox="1"/>
          <p:nvPr/>
        </p:nvSpPr>
        <p:spPr>
          <a:xfrm>
            <a:off x="2500258" y="6184633"/>
            <a:ext cx="838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GIÁO VIÊN THỰC HIỆN: Trương Thị Bích Thao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222690-7054-1AEA-17BB-D09079BF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916" y="-150146"/>
            <a:ext cx="6656430" cy="605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4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5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6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8D92167-4287-1415-2434-DA8161D11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8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3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4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5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3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4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</a:t>
                </a:r>
                <a:r>
                  <a:rPr kumimoji="0" lang="en-US" sz="4800" b="0" i="0" u="none" strike="noStrike" kern="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9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2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2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19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cộng 2 phân số cùng mẫu số , khác mẫu số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9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387</Words>
  <Application>Microsoft Office PowerPoint</Application>
  <PresentationFormat>Widescreen</PresentationFormat>
  <Paragraphs>61</Paragraphs>
  <Slides>14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MS Gothic</vt:lpstr>
      <vt:lpstr>#9Slide02 Noi dung dai</vt:lpstr>
      <vt:lpstr>#9Slide02 Tieu de dai</vt:lpstr>
      <vt:lpstr>Arial</vt:lpstr>
      <vt:lpstr>Calibri</vt:lpstr>
      <vt:lpstr>Cambria</vt:lpstr>
      <vt:lpstr>Cambria Math</vt:lpstr>
      <vt:lpstr>iCiel Cadena</vt:lpstr>
      <vt:lpstr>Times New Roman</vt:lpstr>
      <vt:lpstr>UTM Avo</vt:lpstr>
      <vt:lpstr>字魂59号-创粗黑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33</cp:revision>
  <dcterms:created xsi:type="dcterms:W3CDTF">2023-12-25T09:38:41Z</dcterms:created>
  <dcterms:modified xsi:type="dcterms:W3CDTF">2025-04-04T07:29:17Z</dcterms:modified>
</cp:coreProperties>
</file>