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5" r:id="rId4"/>
  </p:sldMasterIdLst>
  <p:notesMasterIdLst>
    <p:notesMasterId r:id="rId20"/>
  </p:notesMasterIdLst>
  <p:sldIdLst>
    <p:sldId id="369" r:id="rId5"/>
    <p:sldId id="285" r:id="rId6"/>
    <p:sldId id="350" r:id="rId7"/>
    <p:sldId id="364" r:id="rId8"/>
    <p:sldId id="365" r:id="rId9"/>
    <p:sldId id="366" r:id="rId10"/>
    <p:sldId id="367" r:id="rId11"/>
    <p:sldId id="323" r:id="rId12"/>
    <p:sldId id="294" r:id="rId13"/>
    <p:sldId id="327" r:id="rId14"/>
    <p:sldId id="345" r:id="rId15"/>
    <p:sldId id="347" r:id="rId16"/>
    <p:sldId id="348" r:id="rId17"/>
    <p:sldId id="368" r:id="rId18"/>
    <p:sldId id="3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D956E-FADB-4FC1-8070-C1F15671CD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9F70-CB07-4848-BEFC-42F16097E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9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3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76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7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10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72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6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32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21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63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3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5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0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10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84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53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2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67EECCF-2E1F-4C67-99D0-1E1DEACD78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139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2.png"/><Relationship Id="rId7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0.png"/><Relationship Id="rId7" Type="http://schemas.openxmlformats.org/officeDocument/2006/relationships/image" Target="../media/image1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5" Type="http://schemas.openxmlformats.org/officeDocument/2006/relationships/image" Target="../media/image31.gif"/><Relationship Id="rId10" Type="http://schemas.openxmlformats.org/officeDocument/2006/relationships/image" Target="../media/image26.emf"/><Relationship Id="rId19" Type="http://schemas.openxmlformats.org/officeDocument/2006/relationships/image" Target="../media/image76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5" Type="http://schemas.openxmlformats.org/officeDocument/2006/relationships/image" Target="../media/image31.gif"/><Relationship Id="rId10" Type="http://schemas.openxmlformats.org/officeDocument/2006/relationships/image" Target="../media/image26.emf"/><Relationship Id="rId19" Type="http://schemas.openxmlformats.org/officeDocument/2006/relationships/image" Target="../media/image35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74.png"/><Relationship Id="rId7" Type="http://schemas.openxmlformats.org/officeDocument/2006/relationships/image" Target="../media/image43.png"/><Relationship Id="rId12" Type="http://schemas.openxmlformats.org/officeDocument/2006/relationships/slide" Target="slide6.xml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70.png"/><Relationship Id="rId20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44.jpg"/><Relationship Id="rId11" Type="http://schemas.openxmlformats.org/officeDocument/2006/relationships/image" Target="../media/image67.png"/><Relationship Id="rId24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52.png"/><Relationship Id="rId10" Type="http://schemas.openxmlformats.org/officeDocument/2006/relationships/image" Target="../media/image46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48.png"/><Relationship Id="rId2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54.jp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51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5.mp3"/><Relationship Id="rId7" Type="http://schemas.openxmlformats.org/officeDocument/2006/relationships/image" Target="../media/image54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1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jp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6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3A81C-C9DD-884C-413F-8BA3F5202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EA8E7-DED3-7BED-820D-A2E8229B2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E38594-5298-EE55-933C-D45994ED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DD82AA-C355-30A1-D22A-DD88CDD2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0964024-6F51-1213-B7A3-AEB58A1F8A25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DD05E0-F484-2E46-4595-4CE90AA93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3E8D574-DB03-60E0-D824-90F16550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6BA645D-C425-FAD8-798C-CB96596A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90F989-54B4-3CC3-14AA-84530B9AA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2F3EF-82B3-D5D5-B251-DEE5C2EEC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A88FD-CA0D-1A39-C1C1-C4600C377126}"/>
              </a:ext>
            </a:extLst>
          </p:cNvPr>
          <p:cNvSpPr txBox="1"/>
          <p:nvPr/>
        </p:nvSpPr>
        <p:spPr>
          <a:xfrm>
            <a:off x="2217263" y="2905779"/>
            <a:ext cx="8386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60. PHÉP CỘNG PHÂN SỐ ( TIẾT 4)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5BE0E-2E54-B292-7099-161D922EE15C}"/>
              </a:ext>
            </a:extLst>
          </p:cNvPr>
          <p:cNvSpPr txBox="1"/>
          <p:nvPr/>
        </p:nvSpPr>
        <p:spPr>
          <a:xfrm>
            <a:off x="2446122" y="5831905"/>
            <a:ext cx="886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Trương Thị Bích Thao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/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8F9293C-ADFA-9E23-54C7-B6868879B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1776170"/>
                <a:ext cx="3641286" cy="1620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/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646546-F09A-097D-878B-CFD83FFED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09" y="1746673"/>
                <a:ext cx="3641286" cy="16205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/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8885E13-1021-7273-43C8-11D588936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54" y="1697512"/>
                <a:ext cx="3641286" cy="162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/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9388B0B-35D3-8DFD-5528-314FAE5A7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3936" y="2946208"/>
                <a:ext cx="3641286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/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A210337-A00B-B0F0-D3FF-28975C4E6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967" y="2916712"/>
                <a:ext cx="3641286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/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D73FCE-D772-37BA-E8EB-9EE331FC0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651" y="4076920"/>
                <a:ext cx="3641286" cy="16205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/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D5A8B-6AD8-85AF-7AB5-11A3F0D41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543" y="4067087"/>
                <a:ext cx="1540284" cy="1620570"/>
              </a:xfrm>
              <a:prstGeom prst="rect">
                <a:avLst/>
              </a:prstGeom>
              <a:blipFill>
                <a:blip r:embed="rId9"/>
                <a:stretch>
                  <a:fillRect l="-793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/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25F636-7EC8-8E92-EC51-C3C8FF532C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703" y="2887215"/>
                <a:ext cx="3641286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/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8302DD-7AB2-16B3-3DC9-64964BE21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490" y="4086752"/>
                <a:ext cx="3641286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/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10EFC3-F01A-8470-00E8-0E2D80C941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29" y="5109611"/>
                <a:ext cx="3641286" cy="162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5" grpId="0"/>
      <p:bldP spid="26" grpId="0"/>
      <p:bldP spid="27" grpId="0"/>
      <p:bldP spid="28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8374143" cy="990600"/>
            <a:chOff x="1143000" y="464932"/>
            <a:chExt cx="837414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338575" y="895638"/>
              <a:ext cx="717856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 sánh giá trị của các biểu thức dưới đây.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738447-0D94-EDA7-9D41-8A6D3A29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486" y="1642140"/>
            <a:ext cx="6854314" cy="3680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/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708A6C8-BB5C-4508-645C-C7DA389C7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2190751"/>
                <a:ext cx="1971675" cy="723900"/>
              </a:xfrm>
              <a:prstGeom prst="rect">
                <a:avLst/>
              </a:prstGeom>
              <a:blipFill>
                <a:blip r:embed="rId4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/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C92628-9986-0107-A54E-233EC10D4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1581151"/>
                <a:ext cx="1971675" cy="723900"/>
              </a:xfrm>
              <a:prstGeom prst="rect">
                <a:avLst/>
              </a:prstGeom>
              <a:blipFill>
                <a:blip r:embed="rId5"/>
                <a:stretch>
                  <a:fillRect b="-84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/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7EF20D-1351-B021-D8FF-8B2AD36340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376" y="2400301"/>
                <a:ext cx="1028700" cy="723900"/>
              </a:xfrm>
              <a:prstGeom prst="rect">
                <a:avLst/>
              </a:prstGeom>
              <a:blipFill>
                <a:blip r:embed="rId6"/>
                <a:stretch>
                  <a:fillRect b="-7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8D92167-4287-1415-2434-DA8161D11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/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908456-4E8C-72A4-DC83-859DBC5FC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45" y="5437239"/>
                <a:ext cx="9448800" cy="628698"/>
              </a:xfrm>
              <a:prstGeom prst="rect">
                <a:avLst/>
              </a:prstGeom>
              <a:blipFill>
                <a:blip r:embed="rId8"/>
                <a:stretch>
                  <a:fillRect l="-2258" t="-291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9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81379" cy="990600"/>
            <a:chOff x="1143000" y="464932"/>
            <a:chExt cx="5481379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37794" y="829270"/>
              <a:ext cx="438658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/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0F9534F-E0DC-BD7B-ABDF-2D4313A5D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9" y="1328495"/>
                <a:ext cx="4276725" cy="1620570"/>
              </a:xfrm>
              <a:prstGeom prst="rect">
                <a:avLst/>
              </a:prstGeom>
              <a:blipFill>
                <a:blip r:embed="rId3"/>
                <a:stretch>
                  <a:fillRect l="-270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/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44E78-820E-C97C-55D3-44DADB1A8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4" y="1328495"/>
                <a:ext cx="4276725" cy="1620570"/>
              </a:xfrm>
              <a:prstGeom prst="rect">
                <a:avLst/>
              </a:prstGeom>
              <a:blipFill>
                <a:blip r:embed="rId4"/>
                <a:stretch>
                  <a:fillRect l="-3134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/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C61305-8418-9CD8-FB23-ECDDEDCE2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2517583"/>
                <a:ext cx="4400550" cy="1620570"/>
              </a:xfrm>
              <a:prstGeom prst="rect">
                <a:avLst/>
              </a:prstGeom>
              <a:blipFill>
                <a:blip r:embed="rId5"/>
                <a:stretch>
                  <a:fillRect l="-3186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/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7A21D1-786D-5A70-371B-64A6CB748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925" y="3660583"/>
                <a:ext cx="4400550" cy="162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/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EC1E3D-9401-EFF0-2880-53C994F58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75" y="4814337"/>
                <a:ext cx="3228975" cy="162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/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CD6D32-0316-6AA6-090B-EFAE0C8D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431858"/>
                <a:ext cx="4400550" cy="1620570"/>
              </a:xfrm>
              <a:prstGeom prst="rect">
                <a:avLst/>
              </a:prstGeom>
              <a:blipFill>
                <a:blip r:embed="rId8"/>
                <a:stretch>
                  <a:fillRect l="-3186" r="-678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/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AD621D-C665-CB87-B6E8-77161302E7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574858"/>
                <a:ext cx="4400550" cy="16205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/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kern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kumimoji="0" lang="en-US" sz="48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E616E5B-3BCC-091D-8BE2-707DF4D0D5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689283"/>
                <a:ext cx="3228975" cy="16205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432828"/>
            <a:chOff x="904042" y="713000"/>
            <a:chExt cx="10467063" cy="1432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dirty="0">
                      <a:solidFill>
                        <a:srgbClr val="002060"/>
                      </a:solidFill>
                      <a:ea typeface="MS Gothic" panose="020B0609070205080204" pitchFamily="49" charset="-128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quyển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Sau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thêm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Việt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đã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dùng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bao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nhiêu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tiền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mình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để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mua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vở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và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400" b="1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bút</a:t>
                  </a:r>
                  <a:r>
                    <a:rPr lang="en-US" sz="24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432828"/>
                </a:xfrm>
                <a:prstGeom prst="rect">
                  <a:avLst/>
                </a:prstGeom>
                <a:blipFill>
                  <a:blip r:embed="rId3"/>
                  <a:stretch>
                    <a:fillRect l="-2008" t="-1702" r="-2075" b="-119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6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 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49" y="3031933"/>
                <a:ext cx="10086975" cy="1620570"/>
              </a:xfrm>
              <a:prstGeom prst="rect">
                <a:avLst/>
              </a:prstGeom>
              <a:blipFill>
                <a:blip r:embed="rId4"/>
                <a:stretch>
                  <a:fillRect t="-41353" r="-1752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 bạn đang pha nước cam cho buổi liên hoan. Mai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Việt pha 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 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2800" b="1" i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l</a:t>
                  </a:r>
                  <a:r>
                    <a:rPr lang="vi-VN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nước cam cả ba bạn pha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 </a:t>
                </a:r>
                <a:r>
                  <a:rPr lang="vi-VN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Tính:</a:t>
                </a:r>
                <a:r>
                  <a:rPr kumimoji="0" lang="en-US" sz="4800" b="0" i="0" u="none" strike="noStrike" kern="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38" y="547445"/>
                <a:ext cx="7177748" cy="1620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hlinkClick r:id="rId9" action="ppaction://hlinksldjump"/>
              </p:cNvPr>
              <p:cNvSpPr txBox="1"/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hlinkClick r:id="rId15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14" y="3558136"/>
                <a:ext cx="647934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2" action="ppaction://hlinksldjump"/>
                </p:cNvPr>
                <p:cNvSpPr txBox="1"/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400" b="0" i="0" u="none" strike="noStrike" kern="1200" cap="none" spc="0" normalizeH="0" baseline="0" noProof="0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9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2799" y="5042666"/>
                  <a:ext cx="647934" cy="136441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hlinkClick r:id="rId19" action="ppaction://hlinksldjump"/>
              </p:cNvPr>
              <p:cNvSpPr txBox="1"/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hlinkClick r:id="rId19" action="ppaction://hlinksldjump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647" y="3377161"/>
                <a:ext cx="647934" cy="135556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9" action="ppaction://hlinksldjump"/>
            </p:cNvPr>
            <p:cNvSpPr txBox="1"/>
            <p:nvPr/>
          </p:nvSpPr>
          <p:spPr>
            <a:xfrm>
              <a:off x="8972546" y="5414140"/>
              <a:ext cx="4972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9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30354"/>
            <a:ext cx="729297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cộng 2 phân số cùng mẫu số , khác mẫu số 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24175" y="3582697"/>
            <a:ext cx="7550065" cy="2050447"/>
            <a:chOff x="935980" y="3384038"/>
            <a:chExt cx="3384258" cy="1422439"/>
          </a:xfrm>
        </p:grpSpPr>
        <p:pic>
          <p:nvPicPr>
            <p:cNvPr id="5" name="Picture 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>
              <a:hlinkClick r:id="rId6" action="ppaction://hlinksldjump"/>
            </p:cNvPr>
            <p:cNvSpPr txBox="1"/>
            <p:nvPr/>
          </p:nvSpPr>
          <p:spPr>
            <a:xfrm>
              <a:off x="1021370" y="3465753"/>
              <a:ext cx="3255153" cy="121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36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0" y="264704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BDFE6-B193-A5D1-D73F-D4A2A47B6C5D}"/>
              </a:ext>
            </a:extLst>
          </p:cNvPr>
          <p:cNvSpPr txBox="1"/>
          <p:nvPr/>
        </p:nvSpPr>
        <p:spPr>
          <a:xfrm>
            <a:off x="2217263" y="2905779"/>
            <a:ext cx="8386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60. PHÉP CỘNG PHÂN SỐ ( TIẾT 4)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760" y="23237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F6B382-9A65-EB5F-CD14-0901EA818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96" y="4487716"/>
            <a:ext cx="718780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395</Words>
  <Application>Microsoft Office PowerPoint</Application>
  <PresentationFormat>Widescreen</PresentationFormat>
  <Paragraphs>61</Paragraphs>
  <Slides>15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MS Gothic</vt:lpstr>
      <vt:lpstr>#9Slide02 Noi dung dai</vt:lpstr>
      <vt:lpstr>#9Slide02 Tieu de dai</vt:lpstr>
      <vt:lpstr>Arial</vt:lpstr>
      <vt:lpstr>Calibri</vt:lpstr>
      <vt:lpstr>Cambria</vt:lpstr>
      <vt:lpstr>Cambria Math</vt:lpstr>
      <vt:lpstr>iCiel Cadena</vt:lpstr>
      <vt:lpstr>Times New Roman</vt:lpstr>
      <vt:lpstr>UTM Avo</vt:lpstr>
      <vt:lpstr>字魂59号-创粗黑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30</cp:revision>
  <dcterms:created xsi:type="dcterms:W3CDTF">2023-12-25T09:38:41Z</dcterms:created>
  <dcterms:modified xsi:type="dcterms:W3CDTF">2025-04-03T09:46:42Z</dcterms:modified>
</cp:coreProperties>
</file>