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07" r:id="rId3"/>
    <p:sldId id="258" r:id="rId4"/>
    <p:sldId id="328" r:id="rId5"/>
    <p:sldId id="329" r:id="rId6"/>
    <p:sldId id="330" r:id="rId7"/>
    <p:sldId id="332" r:id="rId8"/>
    <p:sldId id="333" r:id="rId9"/>
    <p:sldId id="334" r:id="rId10"/>
    <p:sldId id="308" r:id="rId11"/>
    <p:sldId id="337" r:id="rId12"/>
    <p:sldId id="338" r:id="rId13"/>
    <p:sldId id="339" r:id="rId14"/>
    <p:sldId id="340" r:id="rId15"/>
    <p:sldId id="341" r:id="rId16"/>
    <p:sldId id="273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02" autoAdjust="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47490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887C51E-682F-53DE-E62F-93CF746056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630" y="218191"/>
            <a:ext cx="1403219" cy="1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83DDC98F-3025-4ED1-829C-5A07792F59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E465-4999-44B8-8DDB-4D9432A765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2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34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21" Type="http://schemas.openxmlformats.org/officeDocument/2006/relationships/image" Target="../media/image36.png"/><Relationship Id="rId34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5" Type="http://schemas.openxmlformats.org/officeDocument/2006/relationships/image" Target="../media/image38.png"/><Relationship Id="rId33" Type="http://schemas.microsoft.com/office/2007/relationships/hdphoto" Target="../media/hdphoto16.wdp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microsoft.com/office/2007/relationships/hdphoto" Target="../media/hdphoto11.wdp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1.png"/><Relationship Id="rId37" Type="http://schemas.openxmlformats.org/officeDocument/2006/relationships/slide" Target="slide8.xml"/><Relationship Id="rId40" Type="http://schemas.openxmlformats.org/officeDocument/2006/relationships/slide" Target="slide9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37.png"/><Relationship Id="rId28" Type="http://schemas.openxmlformats.org/officeDocument/2006/relationships/slide" Target="slide5.xml"/><Relationship Id="rId36" Type="http://schemas.microsoft.com/office/2007/relationships/hdphoto" Target="../media/hdphoto17.wdp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31" Type="http://schemas.openxmlformats.org/officeDocument/2006/relationships/slide" Target="slide6.xml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32.png"/><Relationship Id="rId22" Type="http://schemas.microsoft.com/office/2007/relationships/hdphoto" Target="../media/hdphoto12.wdp"/><Relationship Id="rId27" Type="http://schemas.openxmlformats.org/officeDocument/2006/relationships/image" Target="../media/image39.png"/><Relationship Id="rId30" Type="http://schemas.microsoft.com/office/2007/relationships/hdphoto" Target="../media/hdphoto15.wdp"/><Relationship Id="rId35" Type="http://schemas.openxmlformats.org/officeDocument/2006/relationships/image" Target="../media/image42.png"/><Relationship Id="rId8" Type="http://schemas.openxmlformats.org/officeDocument/2006/relationships/image" Target="../media/image29.png"/><Relationship Id="rId3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71EFD-F447-4A38-61FC-996798247AFB}"/>
              </a:ext>
            </a:extLst>
          </p:cNvPr>
          <p:cNvSpPr txBox="1"/>
          <p:nvPr/>
        </p:nvSpPr>
        <p:spPr>
          <a:xfrm>
            <a:off x="976394" y="5831905"/>
            <a:ext cx="98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GIÁO VIÊN THỰC HIỆN: Trương Thị Bích Thao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479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Gothic</vt:lpstr>
      <vt:lpstr>Arial</vt:lpstr>
      <vt:lpstr>Calibri</vt:lpstr>
      <vt:lpstr>Cambria</vt:lpstr>
      <vt:lpstr>Cambria Math</vt:lpstr>
      <vt:lpstr>Segoe UI Semibold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22</cp:revision>
  <dcterms:created xsi:type="dcterms:W3CDTF">2023-12-27T05:40:52Z</dcterms:created>
  <dcterms:modified xsi:type="dcterms:W3CDTF">2025-04-03T09:51:08Z</dcterms:modified>
</cp:coreProperties>
</file>