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412" r:id="rId2"/>
    <p:sldId id="402" r:id="rId3"/>
    <p:sldId id="296" r:id="rId4"/>
    <p:sldId id="305" r:id="rId5"/>
    <p:sldId id="306" r:id="rId6"/>
    <p:sldId id="413" r:id="rId7"/>
    <p:sldId id="283" r:id="rId8"/>
    <p:sldId id="286" r:id="rId9"/>
    <p:sldId id="285" r:id="rId10"/>
    <p:sldId id="314" r:id="rId11"/>
    <p:sldId id="414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E2BD-908F-4919-984B-42F682E7EB8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03241-CEEF-4B22-B2D1-BF9E3A6A0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6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E2845-433D-10BA-0F87-FF604AE5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D766B0-32BB-6D74-6929-EC3158EF5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80A5EB-C2CA-7B6D-1BC1-870615D1C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333CB5-BD11-F601-CD57-8D76CCEF8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67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3AC7-5700-1A53-9174-9513566D7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4A4EB-A1CB-4ECE-2AF5-466E0AA89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4C8E-7DD0-0C01-0587-47546118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86F11-252C-1354-B769-5123A91D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AB24-79FF-19A7-D693-288455D1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11B0-5687-E6B1-33E8-73E5853A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26C33-05B8-947F-82EB-3C230EE6F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D22FD-4335-C63F-C9FA-BB966C586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6B053-A153-F974-E945-E0CDAD6A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5CDC-990A-521E-3779-A2114C1B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3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92448-B281-F702-7473-B21194512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134F4-864F-A7F5-D36A-4862F4B8B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AAB2-3ADF-3157-1024-725FE76F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EB07-41C2-5E1C-1CDF-CD69D3D2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713D1-44F6-A293-44DA-83EB64E2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74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55E0-D54E-22D4-5841-0698961D3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DAADE-AD1E-0052-12B4-FF7D71FF4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59435-2112-58FE-FF4E-4ED4EB35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286A-2A9B-6C70-9AC1-D3A12521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88C76-DB87-A610-E78F-70210202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68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1319-864D-2899-7E1C-69AB24C1F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FDD9E-E556-4464-E68F-02CB7721C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4A10D-6E80-C94F-1B29-4E932DC6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DE811-BABE-CA77-F3A1-60D35714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CC0E6-9F9C-7364-96A6-34B19CBF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0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AD82-F1BC-7BF9-25E9-DDCF6B91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D7E9B-9FFF-DE7A-0DE9-97B5AECF0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361C6-3C84-B845-582F-A005520C4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5EA6-1EC5-9BAA-0221-DF47C9ED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3C906-B3A4-13A7-D2EC-529D8EFD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387D0-38B1-D8E5-98CE-F5403465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0A2E-0269-986D-54F8-61732C42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EE21E-384B-15EF-7857-FBCA8422F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B9BAC-7AC6-B7EC-3CE0-3A1306EC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677CE-1488-691B-14D7-8687EE4A9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6BBF9-3C07-60CC-4868-1E3E5161F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5082CD-0E31-3903-0A65-780027EA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F501E-A626-B138-6AF6-4404ED5C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DE4636-E2F5-C09E-96C8-D33C6144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7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D902-9B66-A621-4D6D-967EFC7B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23EB7-71E8-17BF-B283-E5810C6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E5B71-3FB7-B176-4A38-9C60EE45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ABB0D-2CF6-047B-3613-E7395C8A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96E50-347B-E672-0C0F-D75898E1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11A33-2576-051E-E305-F01B1589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9BFED-4943-415E-933C-E60C05E6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3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B1B3-A9D0-9316-3C36-03B8E2CB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EB5FC-E998-7ADF-506D-A69F9AEFC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39EEF-A464-037A-D307-8F30F3207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F5FBF-23FB-B651-A82A-C2ED2F95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A9676-B19E-95FC-C616-900F9266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2D98F-DA74-963A-E814-70007E5A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DF36-7738-41D1-E129-63E6CB35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9FFD5-4867-9CAF-C71D-D71C145FA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8CB01-6784-971E-B82B-03F807A9B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E6F53-2F9C-8999-7AAD-D6039D1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9AA1B-A0F7-E0C5-B575-A0B9E238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6D880-18D7-DADE-CA8A-9AA7020C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6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9DD4B-B39D-BF5D-0787-20AE8C73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A4009-13DD-3739-6EB0-0CF74E078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D3EC3-C5F0-4FDB-545A-C768FD647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4B9C-CF61-4994-9F18-01B00173D02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117CC-B7C8-46CD-D4FC-132E72EDC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57091-4448-0649-1D10-7C878D5D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EFDCD-45C5-4A34-BAD2-3C23D6A0E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31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0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50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30.png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27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63B5-EB72-630D-2D56-84087DA9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E48EC46A-4AB7-3436-9919-2DDB44B09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2C5A3886-843D-5500-03A8-BBE8D8B44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5" y="36186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1CD26C31-EEEF-8CCF-3DF2-95B7DF7124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E0389A2E-3426-FF05-6CBE-072C05F5D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7389D3F0-CDA0-132D-47CE-8492F95481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26229-6057-6D9C-4D18-55F6C8165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285" y="1651804"/>
            <a:ext cx="9650804" cy="2603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22576-6221-F57B-8FB7-084B1FCD9F7D}"/>
              </a:ext>
            </a:extLst>
          </p:cNvPr>
          <p:cNvSpPr txBox="1"/>
          <p:nvPr/>
        </p:nvSpPr>
        <p:spPr>
          <a:xfrm>
            <a:off x="1881350" y="5160191"/>
            <a:ext cx="838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GIÁO VIÊN THỰC HIỆN: Trương Thị Bích Thao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2B2E4-6FC3-4822-A10D-186D48DA3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4940" y="550296"/>
            <a:ext cx="2773920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71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382</Words>
  <Application>Microsoft Office PowerPoint</Application>
  <PresentationFormat>Widescreen</PresentationFormat>
  <Paragraphs>69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#9Slide07 SVNA Love Of Thunder</vt:lpstr>
      <vt:lpstr>Arial</vt:lpstr>
      <vt:lpstr>Calibri</vt:lpstr>
      <vt:lpstr>Calibri Light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1</cp:revision>
  <dcterms:created xsi:type="dcterms:W3CDTF">2025-04-03T09:54:28Z</dcterms:created>
  <dcterms:modified xsi:type="dcterms:W3CDTF">2025-04-03T09:58:57Z</dcterms:modified>
</cp:coreProperties>
</file>