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Lst>
  <p:notesMasterIdLst>
    <p:notesMasterId r:id="rId41"/>
  </p:notesMasterIdLst>
  <p:sldIdLst>
    <p:sldId id="2728" r:id="rId11"/>
    <p:sldId id="330" r:id="rId12"/>
    <p:sldId id="2723" r:id="rId13"/>
    <p:sldId id="2724" r:id="rId14"/>
    <p:sldId id="2725" r:id="rId15"/>
    <p:sldId id="2726" r:id="rId16"/>
    <p:sldId id="2727" r:id="rId17"/>
    <p:sldId id="2722" r:id="rId18"/>
    <p:sldId id="2721" r:id="rId19"/>
    <p:sldId id="2729" r:id="rId20"/>
    <p:sldId id="2730" r:id="rId21"/>
    <p:sldId id="332" r:id="rId22"/>
    <p:sldId id="7342" r:id="rId23"/>
    <p:sldId id="7306" r:id="rId24"/>
    <p:sldId id="7312" r:id="rId25"/>
    <p:sldId id="7313" r:id="rId26"/>
    <p:sldId id="7314" r:id="rId27"/>
    <p:sldId id="333" r:id="rId28"/>
    <p:sldId id="7327" r:id="rId29"/>
    <p:sldId id="7328" r:id="rId30"/>
    <p:sldId id="7329" r:id="rId31"/>
    <p:sldId id="7343" r:id="rId32"/>
    <p:sldId id="7331" r:id="rId33"/>
    <p:sldId id="7330" r:id="rId34"/>
    <p:sldId id="7332" r:id="rId35"/>
    <p:sldId id="361" r:id="rId36"/>
    <p:sldId id="2007577256" r:id="rId37"/>
    <p:sldId id="2007577257" r:id="rId38"/>
    <p:sldId id="2007577258" r:id="rId39"/>
    <p:sldId id="732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62" d="100"/>
          <a:sy n="62" d="100"/>
        </p:scale>
        <p:origin x="9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1</a:t>
            </a:fld>
            <a:endParaRPr lang="en-US"/>
          </a:p>
        </p:txBody>
      </p:sp>
    </p:spTree>
    <p:extLst>
      <p:ext uri="{BB962C8B-B14F-4D97-AF65-F5344CB8AC3E}">
        <p14:creationId xmlns:p14="http://schemas.microsoft.com/office/powerpoint/2010/main" val="379863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30</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4/3/2025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4/3/2025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4/3/2025</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4/3/2025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4/3/2025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E3047FA4-8B82-44A8-9557-CB62A2BAE14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4C99EC41-2696-4EA4-AF3E-7799DB363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9B29DB18-0954-57F2-756A-C243A2C5ED0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A659D516-19C0-24ED-CA17-4D1629A6B90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15663BBF-CF5E-4ACB-A7EF-A0CC624C96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44.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control" Target="../activeX/activeX3.xml"/><Relationship Id="rId7" Type="http://schemas.openxmlformats.org/officeDocument/2006/relationships/image" Target="../media/image46.png"/><Relationship Id="rId12" Type="http://schemas.openxmlformats.org/officeDocument/2006/relationships/image" Target="../media/image51.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4.xml"/><Relationship Id="rId11" Type="http://schemas.openxmlformats.org/officeDocument/2006/relationships/image" Target="../media/image50.png"/><Relationship Id="rId5" Type="http://schemas.openxmlformats.org/officeDocument/2006/relationships/slideLayout" Target="../slideLayouts/slideLayout94.xml"/><Relationship Id="rId15" Type="http://schemas.openxmlformats.org/officeDocument/2006/relationships/image" Target="../media/image54.wmf"/><Relationship Id="rId10" Type="http://schemas.openxmlformats.org/officeDocument/2006/relationships/image" Target="../media/image49.png"/><Relationship Id="rId4" Type="http://schemas.openxmlformats.org/officeDocument/2006/relationships/control" Target="../activeX/activeX4.xml"/><Relationship Id="rId9" Type="http://schemas.openxmlformats.org/officeDocument/2006/relationships/image" Target="../media/image48.png"/><Relationship Id="rId14" Type="http://schemas.openxmlformats.org/officeDocument/2006/relationships/image" Target="../media/image53.wmf"/></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05.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slide" Target="slide1.xml"/><Relationship Id="rId7" Type="http://schemas.openxmlformats.org/officeDocument/2006/relationships/slide" Target="slide3.xml"/><Relationship Id="rId12" Type="http://schemas.openxmlformats.org/officeDocument/2006/relationships/slide" Target="slide6.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4.xml"/><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5.xml"/><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slide" Target="slide3.xml"/><Relationship Id="rId5" Type="http://schemas.microsoft.com/office/2007/relationships/hdphoto" Target="../media/hdphoto2.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7.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730123" y="1127595"/>
            <a:ext cx="2873285" cy="751108"/>
          </a:xfrm>
          <a:prstGeom prst="rect">
            <a:avLst/>
          </a:prstGeom>
        </p:spPr>
      </p:pic>
      <p:pic>
        <p:nvPicPr>
          <p:cNvPr id="12" name="Picture 11">
            <a:extLst>
              <a:ext uri="{FF2B5EF4-FFF2-40B4-BE49-F238E27FC236}">
                <a16:creationId xmlns:a16="http://schemas.microsoft.com/office/drawing/2014/main"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AD96B9-4C1C-6435-994A-485A4B69C37A}"/>
              </a:ext>
            </a:extLst>
          </p:cNvPr>
          <p:cNvSpPr txBox="1"/>
          <p:nvPr/>
        </p:nvSpPr>
        <p:spPr>
          <a:xfrm>
            <a:off x="1973385" y="5599546"/>
            <a:ext cx="838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rPr>
              <a:t>GIÁO VIÊN THỰC HIỆN: Trương Thị Bích Thao</a:t>
            </a:r>
            <a:endParaRPr kumimoji="0" lang="en-US" sz="2800" b="0" i="0" u="none" strike="noStrike" kern="1200" cap="none" spc="0" normalizeH="0" baseline="0" noProof="0" dirty="0">
              <a:ln>
                <a:noFill/>
              </a:ln>
              <a:solidFill>
                <a:srgbClr val="FF0000"/>
              </a:solidFill>
              <a:effectLst/>
              <a:uLnTx/>
              <a:uFillTx/>
              <a:latin typeface="+mj-lt"/>
            </a:endParaRPr>
          </a:p>
        </p:txBody>
      </p:sp>
      <p:sp>
        <p:nvSpPr>
          <p:cNvPr id="8" name="TextBox 7">
            <a:extLst>
              <a:ext uri="{FF2B5EF4-FFF2-40B4-BE49-F238E27FC236}">
                <a16:creationId xmlns:a16="http://schemas.microsoft.com/office/drawing/2014/main" id="{56A18F9E-03B6-3799-AB63-5D3146C30D53}"/>
              </a:ext>
            </a:extLst>
          </p:cNvPr>
          <p:cNvSpPr txBox="1"/>
          <p:nvPr/>
        </p:nvSpPr>
        <p:spPr>
          <a:xfrm>
            <a:off x="757238" y="216717"/>
            <a:ext cx="97440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mj-lt"/>
              </a:rPr>
              <a:t>PHÒNG GIÁO DỤC VÀ ĐÀO TẠO QUẬN HỒNG BÀNG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mj-lt"/>
              </a:rPr>
              <a:t>TRƯỜNG TIỂU HỌC AN HỒNG</a:t>
            </a:r>
            <a:endParaRPr kumimoji="0" lang="en-US" sz="24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2181981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1146</Words>
  <Application>Microsoft Office PowerPoint</Application>
  <PresentationFormat>Widescreen</PresentationFormat>
  <Paragraphs>161</Paragraphs>
  <Slides>30</Slides>
  <Notes>5</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30</vt:i4>
      </vt:variant>
    </vt:vector>
  </HeadingPairs>
  <TitlesOfParts>
    <vt:vector size="51" baseType="lpstr">
      <vt:lpstr>等线</vt:lpstr>
      <vt:lpstr>等线 Light</vt:lpstr>
      <vt:lpstr>Arial</vt:lpstr>
      <vt:lpstr>Averta Std CY</vt:lpstr>
      <vt:lpstr>Bubblegum Sans</vt:lpstr>
      <vt:lpstr>Calibri</vt:lpstr>
      <vt:lpstr>Cambria</vt:lpstr>
      <vt:lpstr>Roboto</vt:lpstr>
      <vt:lpstr>UTM Avo</vt:lpstr>
      <vt:lpstr>UTM Showcard</vt:lpstr>
      <vt:lpstr>字魂27号-布丁体</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36</cp:revision>
  <dcterms:created xsi:type="dcterms:W3CDTF">2023-12-18T01:54:43Z</dcterms:created>
  <dcterms:modified xsi:type="dcterms:W3CDTF">2025-04-03T10:12:05Z</dcterms:modified>
</cp:coreProperties>
</file>