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3" r:id="rId2"/>
    <p:sldId id="306" r:id="rId3"/>
    <p:sldId id="317" r:id="rId4"/>
    <p:sldId id="308" r:id="rId5"/>
    <p:sldId id="309" r:id="rId6"/>
    <p:sldId id="326" r:id="rId7"/>
    <p:sldId id="327" r:id="rId8"/>
    <p:sldId id="332" r:id="rId9"/>
    <p:sldId id="329" r:id="rId10"/>
    <p:sldId id="330" r:id="rId11"/>
    <p:sldId id="318" r:id="rId12"/>
    <p:sldId id="321" r:id="rId13"/>
    <p:sldId id="331" r:id="rId14"/>
    <p:sldId id="323" r:id="rId15"/>
    <p:sldId id="324"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10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E5397-4F4D-4CA6-AC2D-A0CB30EFAD78}"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6FF24-D03B-4158-9DA5-104D247E8022}" type="slidenum">
              <a:rPr lang="en-US" smtClean="0"/>
              <a:t>‹#›</a:t>
            </a:fld>
            <a:endParaRPr lang="en-US"/>
          </a:p>
        </p:txBody>
      </p:sp>
    </p:spTree>
    <p:extLst>
      <p:ext uri="{BB962C8B-B14F-4D97-AF65-F5344CB8AC3E}">
        <p14:creationId xmlns:p14="http://schemas.microsoft.com/office/powerpoint/2010/main" val="74929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B56A11DC-FBB1-4E1C-8570-1AA85BECCBEC}" type="slidenum">
              <a:rPr lang="en-US" smtClean="0"/>
              <a:t>1</a:t>
            </a:fld>
            <a:endParaRPr lang="en-US"/>
          </a:p>
        </p:txBody>
      </p:sp>
    </p:spTree>
    <p:extLst>
      <p:ext uri="{BB962C8B-B14F-4D97-AF65-F5344CB8AC3E}">
        <p14:creationId xmlns:p14="http://schemas.microsoft.com/office/powerpoint/2010/main" val="132816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C381-27B1-E681-F46B-D666AC5D1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869AD1-CBF4-2A10-6206-BB977A080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E5FC3-09D5-5C3F-6698-9A22AB9F88AB}"/>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5" name="Footer Placeholder 4">
            <a:extLst>
              <a:ext uri="{FF2B5EF4-FFF2-40B4-BE49-F238E27FC236}">
                <a16:creationId xmlns:a16="http://schemas.microsoft.com/office/drawing/2014/main" id="{DC1FFE8A-8710-D051-4E69-F49104861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CCE7D-EC1D-CF93-BEA0-6727F4EEC133}"/>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183459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2A20-5B61-AD99-69EF-82BD5BDB5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0F464A-904D-5AEA-153E-9DF14A863F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DE0CC-BFC6-0619-95BC-B2D4FA95C96E}"/>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5" name="Footer Placeholder 4">
            <a:extLst>
              <a:ext uri="{FF2B5EF4-FFF2-40B4-BE49-F238E27FC236}">
                <a16:creationId xmlns:a16="http://schemas.microsoft.com/office/drawing/2014/main" id="{FDA2B9AA-F12D-ABFE-0FA8-69BE07790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99434-CF55-B843-E116-8A11B73E3D9B}"/>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82135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43471-F34A-C35D-6389-07CAAD2EB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FD3D5F-F9F6-78AC-F773-36DE1BD1B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D3727-7314-032F-558B-90C9F717DF04}"/>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5" name="Footer Placeholder 4">
            <a:extLst>
              <a:ext uri="{FF2B5EF4-FFF2-40B4-BE49-F238E27FC236}">
                <a16:creationId xmlns:a16="http://schemas.microsoft.com/office/drawing/2014/main" id="{D4504123-7888-5CB2-E6B0-A9DBDF1B9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6CEAD-712F-92E0-3B38-41B3829BAD17}"/>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320820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5F5F-47C2-3D65-1491-39F4F031BF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1BD9E-7AFC-1F2A-5C91-8FDE0A4E3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59E88-5414-07BA-BA2C-F1BC86596660}"/>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5" name="Footer Placeholder 4">
            <a:extLst>
              <a:ext uri="{FF2B5EF4-FFF2-40B4-BE49-F238E27FC236}">
                <a16:creationId xmlns:a16="http://schemas.microsoft.com/office/drawing/2014/main" id="{444CCF6D-54EC-5148-2651-F1089DF8C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6ADD1-7C3A-352B-3E56-BE954DC1B799}"/>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293490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1890-2B14-CD70-B0A3-B5CB4CF80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3132B9-027B-0242-5808-21A87E2D8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CF4163-B391-D5B0-D5BC-7AA474F796C2}"/>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5" name="Footer Placeholder 4">
            <a:extLst>
              <a:ext uri="{FF2B5EF4-FFF2-40B4-BE49-F238E27FC236}">
                <a16:creationId xmlns:a16="http://schemas.microsoft.com/office/drawing/2014/main" id="{D20E1865-3B1E-615F-D4DB-69843439A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0F532-73CC-744B-541B-1268087D59D6}"/>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244183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A6FA-6D6B-0EE4-6669-06CEAC2CF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9ACF0-0502-A19D-1FB2-91BA3912A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0CFD2-C31D-8BFA-C6AF-0ED4C0C5F2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79B552-694E-7CAE-EA05-B73DF90E7F1E}"/>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6" name="Footer Placeholder 5">
            <a:extLst>
              <a:ext uri="{FF2B5EF4-FFF2-40B4-BE49-F238E27FC236}">
                <a16:creationId xmlns:a16="http://schemas.microsoft.com/office/drawing/2014/main" id="{7BA8F743-D0B8-9EEB-3AD3-4545B5467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6BF71-0B04-C7F6-5240-9AA8C73128DC}"/>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287836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EB03-DE4E-662C-9A59-87101D8D12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163B2F-BE04-1B12-C8E2-1665A3A88B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80E40-6B31-DFFB-3141-CDC0E38153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B42703-559E-CA8C-2E11-D6E078967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5B420C-FA09-3F5F-4220-5D6F720013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23C706-70CC-E8D8-A7D2-A90FB1C05576}"/>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8" name="Footer Placeholder 7">
            <a:extLst>
              <a:ext uri="{FF2B5EF4-FFF2-40B4-BE49-F238E27FC236}">
                <a16:creationId xmlns:a16="http://schemas.microsoft.com/office/drawing/2014/main" id="{4146F0FB-A81E-EDAD-80F1-9616FCAD44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8533F1-295F-236F-FB59-46676C88F160}"/>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135421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A78E-39C6-48F1-EFA3-461D559CB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FCA7A-FBC7-E8C6-F27B-E07CF771C8C2}"/>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4" name="Footer Placeholder 3">
            <a:extLst>
              <a:ext uri="{FF2B5EF4-FFF2-40B4-BE49-F238E27FC236}">
                <a16:creationId xmlns:a16="http://schemas.microsoft.com/office/drawing/2014/main" id="{7C90A332-BA9B-F74A-F080-56D643B6AD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3E748-0962-EFC7-4AC6-1CAB1B2172E3}"/>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54432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B1576-1301-D5D8-649E-5A4404DBCE95}"/>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3" name="Footer Placeholder 2">
            <a:extLst>
              <a:ext uri="{FF2B5EF4-FFF2-40B4-BE49-F238E27FC236}">
                <a16:creationId xmlns:a16="http://schemas.microsoft.com/office/drawing/2014/main" id="{2D6D95BD-74AF-F394-2931-250DB47C9B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0C473-8676-0327-323B-D7C741188788}"/>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414026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B7BA-AD05-FF3A-0C05-F594A8869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7960CC-F21E-7CC0-8DA2-9DF7A901D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EA9024-45D5-28FB-A918-4BB9ABC60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D6FBF-6B72-0CAD-14A5-6D88B8C8FF49}"/>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6" name="Footer Placeholder 5">
            <a:extLst>
              <a:ext uri="{FF2B5EF4-FFF2-40B4-BE49-F238E27FC236}">
                <a16:creationId xmlns:a16="http://schemas.microsoft.com/office/drawing/2014/main" id="{451D7957-7512-DF54-80E1-C07EF73B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9B162-6045-5F90-F889-039919226207}"/>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235316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CA71-D4AA-3A0E-AEE9-37DF60FE7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255B6-C841-83BE-547C-76A0D9441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46492E-DDE1-A583-C764-D5F09A2E4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727EB-B106-B5C9-73E7-E07225B3E1C8}"/>
              </a:ext>
            </a:extLst>
          </p:cNvPr>
          <p:cNvSpPr>
            <a:spLocks noGrp="1"/>
          </p:cNvSpPr>
          <p:nvPr>
            <p:ph type="dt" sz="half" idx="10"/>
          </p:nvPr>
        </p:nvSpPr>
        <p:spPr/>
        <p:txBody>
          <a:bodyPr/>
          <a:lstStyle/>
          <a:p>
            <a:fld id="{DA2A98D0-9744-4811-9EAF-DE6D43C84543}" type="datetimeFigureOut">
              <a:rPr lang="en-US" smtClean="0"/>
              <a:t>4/3/2025</a:t>
            </a:fld>
            <a:endParaRPr lang="en-US"/>
          </a:p>
        </p:txBody>
      </p:sp>
      <p:sp>
        <p:nvSpPr>
          <p:cNvPr id="6" name="Footer Placeholder 5">
            <a:extLst>
              <a:ext uri="{FF2B5EF4-FFF2-40B4-BE49-F238E27FC236}">
                <a16:creationId xmlns:a16="http://schemas.microsoft.com/office/drawing/2014/main" id="{65255907-9049-03D4-3E76-D4E8F49DD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47457-EF56-87E0-4108-ECEF2E239DFF}"/>
              </a:ext>
            </a:extLst>
          </p:cNvPr>
          <p:cNvSpPr>
            <a:spLocks noGrp="1"/>
          </p:cNvSpPr>
          <p:nvPr>
            <p:ph type="sldNum" sz="quarter" idx="12"/>
          </p:nvPr>
        </p:nvSpPr>
        <p:spPr/>
        <p:txBody>
          <a:bodyPr/>
          <a:lstStyle/>
          <a:p>
            <a:fld id="{367A05B0-03DB-435F-8B27-11908A3A50FB}" type="slidenum">
              <a:rPr lang="en-US" smtClean="0"/>
              <a:t>‹#›</a:t>
            </a:fld>
            <a:endParaRPr lang="en-US"/>
          </a:p>
        </p:txBody>
      </p:sp>
    </p:spTree>
    <p:extLst>
      <p:ext uri="{BB962C8B-B14F-4D97-AF65-F5344CB8AC3E}">
        <p14:creationId xmlns:p14="http://schemas.microsoft.com/office/powerpoint/2010/main" val="228168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A5A56-3584-FF64-13BE-BD4EE217F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2C17B-92CC-8E63-1173-92383B4CF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B45A3-918A-CD9D-2532-98BCB05DA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A98D0-9744-4811-9EAF-DE6D43C84543}" type="datetimeFigureOut">
              <a:rPr lang="en-US" smtClean="0"/>
              <a:t>4/3/2025</a:t>
            </a:fld>
            <a:endParaRPr lang="en-US"/>
          </a:p>
        </p:txBody>
      </p:sp>
      <p:sp>
        <p:nvSpPr>
          <p:cNvPr id="5" name="Footer Placeholder 4">
            <a:extLst>
              <a:ext uri="{FF2B5EF4-FFF2-40B4-BE49-F238E27FC236}">
                <a16:creationId xmlns:a16="http://schemas.microsoft.com/office/drawing/2014/main" id="{6B23D307-1658-1B2F-6389-237651385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A94594-B251-1BBF-0033-CD392529A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A05B0-03DB-435F-8B27-11908A3A50FB}" type="slidenum">
              <a:rPr lang="en-US" smtClean="0"/>
              <a:t>‹#›</a:t>
            </a:fld>
            <a:endParaRPr lang="en-US"/>
          </a:p>
        </p:txBody>
      </p:sp>
    </p:spTree>
    <p:extLst>
      <p:ext uri="{BB962C8B-B14F-4D97-AF65-F5344CB8AC3E}">
        <p14:creationId xmlns:p14="http://schemas.microsoft.com/office/powerpoint/2010/main" val="347863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0A9B4C7F-B769-598C-E4FB-1330AB33529D}"/>
              </a:ext>
            </a:extLst>
          </p:cNvPr>
          <p:cNvSpPr/>
          <p:nvPr/>
        </p:nvSpPr>
        <p:spPr>
          <a:xfrm>
            <a:off x="1219199" y="-1"/>
            <a:ext cx="10563225" cy="7038975"/>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19">
            <a:extLst>
              <a:ext uri="{FF2B5EF4-FFF2-40B4-BE49-F238E27FC236}">
                <a16:creationId xmlns:a16="http://schemas.microsoft.com/office/drawing/2014/main" id="{2BDDDD60-A452-A2F1-5AC1-2448A5539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7" name="Picture 19">
            <a:extLst>
              <a:ext uri="{FF2B5EF4-FFF2-40B4-BE49-F238E27FC236}">
                <a16:creationId xmlns:a16="http://schemas.microsoft.com/office/drawing/2014/main" id="{6D3E233F-EF61-7D41-3E5B-98329666C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0"/>
            <a:ext cx="7315200" cy="1600200"/>
          </a:xfrm>
          <a:prstGeom prst="rect">
            <a:avLst/>
          </a:prstGeom>
        </p:spPr>
      </p:pic>
      <p:pic>
        <p:nvPicPr>
          <p:cNvPr id="3" name="Google Shape;400;p51">
            <a:extLst>
              <a:ext uri="{FF2B5EF4-FFF2-40B4-BE49-F238E27FC236}">
                <a16:creationId xmlns:a16="http://schemas.microsoft.com/office/drawing/2014/main" id="{8ECBA22F-F936-B4C9-291F-191EED8AA774}"/>
              </a:ext>
            </a:extLst>
          </p:cNvPr>
          <p:cNvPicPr preferRelativeResize="0"/>
          <p:nvPr/>
        </p:nvPicPr>
        <p:blipFill>
          <a:blip r:embed="rId5">
            <a:alphaModFix/>
          </a:blip>
          <a:stretch>
            <a:fillRect/>
          </a:stretch>
        </p:blipFill>
        <p:spPr>
          <a:xfrm>
            <a:off x="0" y="2871019"/>
            <a:ext cx="3677265" cy="3986981"/>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930AA7D0-D2B9-125F-07E2-6619B2A95A6E}"/>
              </a:ext>
            </a:extLst>
          </p:cNvPr>
          <p:cNvPicPr>
            <a:picLocks noChangeAspect="1"/>
          </p:cNvPicPr>
          <p:nvPr/>
        </p:nvPicPr>
        <p:blipFill>
          <a:blip r:embed="rId6"/>
          <a:stretch>
            <a:fillRect/>
          </a:stretch>
        </p:blipFill>
        <p:spPr>
          <a:xfrm>
            <a:off x="5400523" y="1166933"/>
            <a:ext cx="3505504" cy="1609483"/>
          </a:xfrm>
          <a:prstGeom prst="rect">
            <a:avLst/>
          </a:prstGeom>
        </p:spPr>
      </p:pic>
      <p:pic>
        <p:nvPicPr>
          <p:cNvPr id="12" name="Picture 11">
            <a:extLst>
              <a:ext uri="{FF2B5EF4-FFF2-40B4-BE49-F238E27FC236}">
                <a16:creationId xmlns:a16="http://schemas.microsoft.com/office/drawing/2014/main" id="{08DE5F35-1D81-C659-18A0-4B48F1FE33B9}"/>
              </a:ext>
            </a:extLst>
          </p:cNvPr>
          <p:cNvPicPr>
            <a:picLocks noChangeAspect="1"/>
          </p:cNvPicPr>
          <p:nvPr/>
        </p:nvPicPr>
        <p:blipFill>
          <a:blip r:embed="rId7"/>
          <a:stretch>
            <a:fillRect/>
          </a:stretch>
        </p:blipFill>
        <p:spPr>
          <a:xfrm>
            <a:off x="3169593" y="2751092"/>
            <a:ext cx="8293364" cy="2773408"/>
          </a:xfrm>
          <a:prstGeom prst="rect">
            <a:avLst/>
          </a:prstGeom>
        </p:spPr>
      </p:pic>
      <p:sp>
        <p:nvSpPr>
          <p:cNvPr id="2" name="TextBox 1">
            <a:extLst>
              <a:ext uri="{FF2B5EF4-FFF2-40B4-BE49-F238E27FC236}">
                <a16:creationId xmlns:a16="http://schemas.microsoft.com/office/drawing/2014/main" id="{3A81C936-8916-748A-4F07-CDBBB9A096E7}"/>
              </a:ext>
            </a:extLst>
          </p:cNvPr>
          <p:cNvSpPr txBox="1"/>
          <p:nvPr/>
        </p:nvSpPr>
        <p:spPr>
          <a:xfrm>
            <a:off x="757238" y="216717"/>
            <a:ext cx="97440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accent1"/>
                </a:solidFill>
                <a:effectLst/>
                <a:uLnTx/>
                <a:uFillTx/>
                <a:latin typeface="+mj-lt"/>
              </a:rPr>
              <a:t>PHÒNG GIÁO DỤC VÀ ĐÀO TẠO QUẬN HỒNG BÀNG</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chemeClr val="accent1"/>
                </a:solidFill>
                <a:latin typeface="+mj-lt"/>
              </a:rPr>
              <a:t>TRƯỜNG TIỂU HỌC AN HỒNG</a:t>
            </a:r>
            <a:endParaRPr kumimoji="0" lang="en-US" sz="2800" b="0" i="0" u="none" strike="noStrike" kern="1200" cap="none" spc="0" normalizeH="0" baseline="0" noProof="0" dirty="0">
              <a:ln>
                <a:noFill/>
              </a:ln>
              <a:solidFill>
                <a:schemeClr val="accent1"/>
              </a:solidFill>
              <a:effectLst/>
              <a:uLnTx/>
              <a:uFillTx/>
              <a:latin typeface="+mj-lt"/>
            </a:endParaRPr>
          </a:p>
        </p:txBody>
      </p:sp>
      <p:sp>
        <p:nvSpPr>
          <p:cNvPr id="4" name="TextBox 3">
            <a:extLst>
              <a:ext uri="{FF2B5EF4-FFF2-40B4-BE49-F238E27FC236}">
                <a16:creationId xmlns:a16="http://schemas.microsoft.com/office/drawing/2014/main" id="{D94A449D-82A9-2E7C-B1C8-A139686FF68B}"/>
              </a:ext>
            </a:extLst>
          </p:cNvPr>
          <p:cNvSpPr txBox="1"/>
          <p:nvPr/>
        </p:nvSpPr>
        <p:spPr>
          <a:xfrm>
            <a:off x="2446122" y="5831905"/>
            <a:ext cx="83867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mj-lt"/>
              </a:rPr>
              <a:t>GIÁO VIÊN THỰC HIỆN: Trương Thị Bích Thao</a:t>
            </a:r>
            <a:endParaRPr kumimoji="0" lang="en-US" sz="2800" b="0" i="0" u="none" strike="noStrike" kern="1200" cap="none" spc="0" normalizeH="0" baseline="0" noProof="0" dirty="0">
              <a:ln>
                <a:noFill/>
              </a:ln>
              <a:solidFill>
                <a:srgbClr val="FF0000"/>
              </a:solidFill>
              <a:effectLst/>
              <a:uLnTx/>
              <a:uFillTx/>
              <a:latin typeface="+mj-lt"/>
            </a:endParaRPr>
          </a:p>
        </p:txBody>
      </p:sp>
    </p:spTree>
    <p:extLst>
      <p:ext uri="{BB962C8B-B14F-4D97-AF65-F5344CB8AC3E}">
        <p14:creationId xmlns:p14="http://schemas.microsoft.com/office/powerpoint/2010/main" val="2961026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30F2022-426F-F3DE-5E4A-B09822F2B577}"/>
              </a:ext>
            </a:extLst>
          </p:cNvPr>
          <p:cNvSpPr/>
          <p:nvPr/>
        </p:nvSpPr>
        <p:spPr>
          <a:xfrm>
            <a:off x="866775" y="213909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036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39200" y="1270029"/>
              <a:ext cx="10655365" cy="3883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Lưu ý: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Các em đã tìm hiểu các trình tự tả cây, tả theo bộ phận của cây và tả cây theo thời gian, theo từng thời kỳ phát triển của cây hoặc theo mùa xuân, hạ, thu, đông hay từng buổi trong ngày. Nhưng khi tả cây theo trình tự thời gian vẫn phải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hợp cả các bộ phận của cây</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649218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C7C388FE-A58E-4F22-32D6-6703F2955A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a:extLst>
              <a:ext uri="{FF2B5EF4-FFF2-40B4-BE49-F238E27FC236}">
                <a16:creationId xmlns:a16="http://schemas.microsoft.com/office/drawing/2014/main" id="{11CA09A9-AC00-D881-E5B4-B773744ECABA}"/>
              </a:ext>
            </a:extLst>
          </p:cNvPr>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a:extLst>
              <a:ext uri="{FF2B5EF4-FFF2-40B4-BE49-F238E27FC236}">
                <a16:creationId xmlns:a16="http://schemas.microsoft.com/office/drawing/2014/main" id="{55A50E77-EA48-DDD5-B572-F5C812B091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a:extLst>
              <a:ext uri="{FF2B5EF4-FFF2-40B4-BE49-F238E27FC236}">
                <a16:creationId xmlns:a16="http://schemas.microsoft.com/office/drawing/2014/main" id="{1ABC7165-C3FE-BFC6-47F1-0A7F0A2C329C}"/>
              </a:ext>
            </a:extLst>
          </p:cNvPr>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extLst>
      <p:ext uri="{BB962C8B-B14F-4D97-AF65-F5344CB8AC3E}">
        <p14:creationId xmlns:p14="http://schemas.microsoft.com/office/powerpoint/2010/main" val="3729009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nhớ</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581584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colorful hot air balloon in the sky above trees&#10;&#10;Description automatically generated with low confidence">
            <a:extLst>
              <a:ext uri="{FF2B5EF4-FFF2-40B4-BE49-F238E27FC236}">
                <a16:creationId xmlns:a16="http://schemas.microsoft.com/office/drawing/2014/main" id="{9317F3DC-7D6C-5AB4-6866-FCBA189643D6}"/>
              </a:ext>
            </a:extLst>
          </p:cNvPr>
          <p:cNvPicPr>
            <a:picLocks noChangeAspect="1"/>
          </p:cNvPicPr>
          <p:nvPr/>
        </p:nvPicPr>
        <p:blipFill rotWithShape="1">
          <a:blip r:embed="rId2"/>
          <a:srcRect b="26243"/>
          <a:stretch/>
        </p:blipFill>
        <p:spPr>
          <a:xfrm>
            <a:off x="20" y="1282"/>
            <a:ext cx="12191980" cy="6856718"/>
          </a:xfrm>
          <a:prstGeom prst="rect">
            <a:avLst/>
          </a:prstGeom>
        </p:spPr>
      </p:pic>
      <p:pic>
        <p:nvPicPr>
          <p:cNvPr id="5" name="Picture 17">
            <a:extLst>
              <a:ext uri="{FF2B5EF4-FFF2-40B4-BE49-F238E27FC236}">
                <a16:creationId xmlns:a16="http://schemas.microsoft.com/office/drawing/2014/main" id="{74C119DB-2DF1-67F3-1D07-58F3A78A3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a:extLst>
              <a:ext uri="{FF2B5EF4-FFF2-40B4-BE49-F238E27FC236}">
                <a16:creationId xmlns:a16="http://schemas.microsoft.com/office/drawing/2014/main" id="{38FF11ED-D189-F4A4-E7B0-21AFD7A8D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a:extLst>
              <a:ext uri="{FF2B5EF4-FFF2-40B4-BE49-F238E27FC236}">
                <a16:creationId xmlns:a16="http://schemas.microsoft.com/office/drawing/2014/main" id="{E8AAB25E-32F5-FCEF-F5FE-3624BB04F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a:extLst>
              <a:ext uri="{FF2B5EF4-FFF2-40B4-BE49-F238E27FC236}">
                <a16:creationId xmlns:a16="http://schemas.microsoft.com/office/drawing/2014/main" id="{9BCA0235-A29E-7F0E-D296-DB2980C863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a:extLst>
              <a:ext uri="{FF2B5EF4-FFF2-40B4-BE49-F238E27FC236}">
                <a16:creationId xmlns:a16="http://schemas.microsoft.com/office/drawing/2014/main" id="{28A9711D-FA53-CC0D-8926-F9223F0FDA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a:extLst>
              <a:ext uri="{FF2B5EF4-FFF2-40B4-BE49-F238E27FC236}">
                <a16:creationId xmlns:a16="http://schemas.microsoft.com/office/drawing/2014/main" id="{ABA5AA82-E925-58D6-1712-6E1D4E35EA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a:extLst>
              <a:ext uri="{FF2B5EF4-FFF2-40B4-BE49-F238E27FC236}">
                <a16:creationId xmlns:a16="http://schemas.microsoft.com/office/drawing/2014/main" id="{88F11E9B-B7B1-6ADA-5DB5-68A94F2340E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p:blipFill>
        <p:spPr>
          <a:xfrm>
            <a:off x="48044" y="1894307"/>
            <a:ext cx="4633683" cy="5066943"/>
          </a:xfrm>
          <a:prstGeom prst="rect">
            <a:avLst/>
          </a:prstGeom>
        </p:spPr>
      </p:pic>
      <p:pic>
        <p:nvPicPr>
          <p:cNvPr id="2" name="Picture 24">
            <a:extLst>
              <a:ext uri="{FF2B5EF4-FFF2-40B4-BE49-F238E27FC236}">
                <a16:creationId xmlns:a16="http://schemas.microsoft.com/office/drawing/2014/main" id="{766D4D03-662F-7F59-A76C-BFC09171BC2E}"/>
              </a:ext>
            </a:extLst>
          </p:cNvPr>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a:extLst>
              <a:ext uri="{FF2B5EF4-FFF2-40B4-BE49-F238E27FC236}">
                <a16:creationId xmlns:a16="http://schemas.microsoft.com/office/drawing/2014/main" id="{3BDD457E-DE3D-BC4D-E3A4-AEC96D2A50F3}"/>
              </a:ext>
            </a:extLst>
          </p:cNvPr>
          <p:cNvPicPr>
            <a:picLocks noChangeAspect="1"/>
          </p:cNvPicPr>
          <p:nvPr/>
        </p:nvPicPr>
        <p:blipFill>
          <a:blip r:embed="rId10"/>
          <a:stretch>
            <a:fillRect/>
          </a:stretch>
        </p:blipFill>
        <p:spPr>
          <a:xfrm>
            <a:off x="3951784" y="1483453"/>
            <a:ext cx="7584081" cy="3700593"/>
          </a:xfrm>
          <a:prstGeom prst="rect">
            <a:avLst/>
          </a:prstGeom>
        </p:spPr>
      </p:pic>
    </p:spTree>
    <p:extLst>
      <p:ext uri="{BB962C8B-B14F-4D97-AF65-F5344CB8AC3E}">
        <p14:creationId xmlns:p14="http://schemas.microsoft.com/office/powerpoint/2010/main" val="2893163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1290906" y="639780"/>
            <a:ext cx="1001527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C</a:t>
            </a:r>
            <a:r>
              <a:rPr lang="vi-VN" sz="3600" b="1" dirty="0">
                <a:solidFill>
                  <a:srgbClr val="002060"/>
                </a:solidFill>
                <a:latin typeface="Cambria" panose="02040503050406030204" pitchFamily="18" charset="0"/>
                <a:ea typeface="Cambria" panose="02040503050406030204" pitchFamily="18" charset="0"/>
              </a:rPr>
              <a:t>hia sẻ các bài văn miêu tả cây cối mà mình đã sưu tầm. Nêu những câu văn mà mình thích nhất.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092CE2EC-8106-4BCA-B28F-7FB6D8E1F2BC}"/>
              </a:ext>
            </a:extLst>
          </p:cNvPr>
          <p:cNvPicPr>
            <a:picLocks noChangeAspect="1"/>
          </p:cNvPicPr>
          <p:nvPr/>
        </p:nvPicPr>
        <p:blipFill>
          <a:blip r:embed="rId2"/>
          <a:stretch>
            <a:fillRect/>
          </a:stretch>
        </p:blipFill>
        <p:spPr>
          <a:xfrm>
            <a:off x="3671726" y="2212004"/>
            <a:ext cx="4513780" cy="4311785"/>
          </a:xfrm>
          <a:prstGeom prst="rect">
            <a:avLst/>
          </a:prstGeom>
        </p:spPr>
      </p:pic>
    </p:spTree>
    <p:extLst>
      <p:ext uri="{BB962C8B-B14F-4D97-AF65-F5344CB8AC3E}">
        <p14:creationId xmlns:p14="http://schemas.microsoft.com/office/powerpoint/2010/main" val="4269231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0A9B4C7F-B769-598C-E4FB-1330AB33529D}"/>
              </a:ext>
            </a:extLst>
          </p:cNvPr>
          <p:cNvSpPr/>
          <p:nvPr/>
        </p:nvSpPr>
        <p:spPr>
          <a:xfrm>
            <a:off x="2609849" y="1042988"/>
            <a:ext cx="7886701" cy="4772024"/>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2">
            <a:extLst>
              <a:ext uri="{FF2B5EF4-FFF2-40B4-BE49-F238E27FC236}">
                <a16:creationId xmlns:a16="http://schemas.microsoft.com/office/drawing/2014/main" id="{B1106F9C-A5F8-F992-6599-ECDD4E284023}"/>
              </a:ext>
            </a:extLst>
          </p:cNvPr>
          <p:cNvPicPr>
            <a:picLocks noChangeAspect="1"/>
          </p:cNvPicPr>
          <p:nvPr/>
        </p:nvPicPr>
        <p:blipFill>
          <a:blip r:embed="rId2"/>
          <a:srcRect/>
          <a:stretch>
            <a:fillRect/>
          </a:stretch>
        </p:blipFill>
        <p:spPr>
          <a:xfrm>
            <a:off x="112066" y="2538317"/>
            <a:ext cx="4473509" cy="4389630"/>
          </a:xfrm>
          <a:prstGeom prst="rect">
            <a:avLst/>
          </a:prstGeom>
        </p:spPr>
      </p:pic>
      <p:pic>
        <p:nvPicPr>
          <p:cNvPr id="6" name="Picture 19">
            <a:extLst>
              <a:ext uri="{FF2B5EF4-FFF2-40B4-BE49-F238E27FC236}">
                <a16:creationId xmlns:a16="http://schemas.microsoft.com/office/drawing/2014/main" id="{2BDDDD60-A452-A2F1-5AC1-2448A5539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7" name="Picture 19">
            <a:extLst>
              <a:ext uri="{FF2B5EF4-FFF2-40B4-BE49-F238E27FC236}">
                <a16:creationId xmlns:a16="http://schemas.microsoft.com/office/drawing/2014/main" id="{6D3E233F-EF61-7D41-3E5B-98329666C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0"/>
            <a:ext cx="7315200" cy="1600200"/>
          </a:xfrm>
          <a:prstGeom prst="rect">
            <a:avLst/>
          </a:prstGeom>
        </p:spPr>
      </p:pic>
      <p:pic>
        <p:nvPicPr>
          <p:cNvPr id="2" name="Picture 1">
            <a:extLst>
              <a:ext uri="{FF2B5EF4-FFF2-40B4-BE49-F238E27FC236}">
                <a16:creationId xmlns:a16="http://schemas.microsoft.com/office/drawing/2014/main" id="{D0613A07-5994-F49B-9360-E7D2DBA5A8B3}"/>
              </a:ext>
            </a:extLst>
          </p:cNvPr>
          <p:cNvPicPr>
            <a:picLocks noChangeAspect="1"/>
          </p:cNvPicPr>
          <p:nvPr/>
        </p:nvPicPr>
        <p:blipFill>
          <a:blip r:embed="rId5"/>
          <a:stretch>
            <a:fillRect/>
          </a:stretch>
        </p:blipFill>
        <p:spPr>
          <a:xfrm>
            <a:off x="3215711" y="1324577"/>
            <a:ext cx="7151228" cy="3694496"/>
          </a:xfrm>
          <a:prstGeom prst="rect">
            <a:avLst/>
          </a:prstGeom>
        </p:spPr>
      </p:pic>
    </p:spTree>
    <p:extLst>
      <p:ext uri="{BB962C8B-B14F-4D97-AF65-F5344CB8AC3E}">
        <p14:creationId xmlns:p14="http://schemas.microsoft.com/office/powerpoint/2010/main" val="111445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colorful hot air balloon in the sky above trees&#10;&#10;Description automatically generated with low confidence">
            <a:extLst>
              <a:ext uri="{FF2B5EF4-FFF2-40B4-BE49-F238E27FC236}">
                <a16:creationId xmlns:a16="http://schemas.microsoft.com/office/drawing/2014/main" id="{9317F3DC-7D6C-5AB4-6866-FCBA189643D6}"/>
              </a:ext>
            </a:extLst>
          </p:cNvPr>
          <p:cNvPicPr>
            <a:picLocks noChangeAspect="1"/>
          </p:cNvPicPr>
          <p:nvPr/>
        </p:nvPicPr>
        <p:blipFill rotWithShape="1">
          <a:blip r:embed="rId2"/>
          <a:srcRect b="26243"/>
          <a:stretch/>
        </p:blipFill>
        <p:spPr>
          <a:xfrm>
            <a:off x="20" y="1282"/>
            <a:ext cx="12191980" cy="6856718"/>
          </a:xfrm>
          <a:prstGeom prst="rect">
            <a:avLst/>
          </a:prstGeom>
        </p:spPr>
      </p:pic>
      <p:pic>
        <p:nvPicPr>
          <p:cNvPr id="5" name="Picture 17">
            <a:extLst>
              <a:ext uri="{FF2B5EF4-FFF2-40B4-BE49-F238E27FC236}">
                <a16:creationId xmlns:a16="http://schemas.microsoft.com/office/drawing/2014/main" id="{74C119DB-2DF1-67F3-1D07-58F3A78A3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a:extLst>
              <a:ext uri="{FF2B5EF4-FFF2-40B4-BE49-F238E27FC236}">
                <a16:creationId xmlns:a16="http://schemas.microsoft.com/office/drawing/2014/main" id="{38FF11ED-D189-F4A4-E7B0-21AFD7A8D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a:extLst>
              <a:ext uri="{FF2B5EF4-FFF2-40B4-BE49-F238E27FC236}">
                <a16:creationId xmlns:a16="http://schemas.microsoft.com/office/drawing/2014/main" id="{E8AAB25E-32F5-FCEF-F5FE-3624BB04F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a:extLst>
              <a:ext uri="{FF2B5EF4-FFF2-40B4-BE49-F238E27FC236}">
                <a16:creationId xmlns:a16="http://schemas.microsoft.com/office/drawing/2014/main" id="{9BCA0235-A29E-7F0E-D296-DB2980C863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a:extLst>
              <a:ext uri="{FF2B5EF4-FFF2-40B4-BE49-F238E27FC236}">
                <a16:creationId xmlns:a16="http://schemas.microsoft.com/office/drawing/2014/main" id="{28A9711D-FA53-CC0D-8926-F9223F0FDA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a:extLst>
              <a:ext uri="{FF2B5EF4-FFF2-40B4-BE49-F238E27FC236}">
                <a16:creationId xmlns:a16="http://schemas.microsoft.com/office/drawing/2014/main" id="{ABA5AA82-E925-58D6-1712-6E1D4E35EA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a:extLst>
              <a:ext uri="{FF2B5EF4-FFF2-40B4-BE49-F238E27FC236}">
                <a16:creationId xmlns:a16="http://schemas.microsoft.com/office/drawing/2014/main" id="{88F11E9B-B7B1-6ADA-5DB5-68A94F2340E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p:blipFill>
        <p:spPr>
          <a:xfrm>
            <a:off x="48044" y="1894307"/>
            <a:ext cx="4633683" cy="5066943"/>
          </a:xfrm>
          <a:prstGeom prst="rect">
            <a:avLst/>
          </a:prstGeom>
        </p:spPr>
      </p:pic>
      <p:pic>
        <p:nvPicPr>
          <p:cNvPr id="2" name="Picture 24">
            <a:extLst>
              <a:ext uri="{FF2B5EF4-FFF2-40B4-BE49-F238E27FC236}">
                <a16:creationId xmlns:a16="http://schemas.microsoft.com/office/drawing/2014/main" id="{766D4D03-662F-7F59-A76C-BFC09171BC2E}"/>
              </a:ext>
            </a:extLst>
          </p:cNvPr>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a:extLst>
              <a:ext uri="{FF2B5EF4-FFF2-40B4-BE49-F238E27FC236}">
                <a16:creationId xmlns:a16="http://schemas.microsoft.com/office/drawing/2014/main" id="{5E05AFBC-C7C1-A72B-7E71-A40940CDE7C8}"/>
              </a:ext>
            </a:extLst>
          </p:cNvPr>
          <p:cNvPicPr>
            <a:picLocks noChangeAspect="1"/>
          </p:cNvPicPr>
          <p:nvPr/>
        </p:nvPicPr>
        <p:blipFill>
          <a:blip r:embed="rId10"/>
          <a:stretch>
            <a:fillRect/>
          </a:stretch>
        </p:blipFill>
        <p:spPr>
          <a:xfrm>
            <a:off x="3740693" y="1343627"/>
            <a:ext cx="7968163" cy="3694496"/>
          </a:xfrm>
          <a:prstGeom prst="rect">
            <a:avLst/>
          </a:prstGeom>
        </p:spPr>
      </p:pic>
    </p:spTree>
    <p:extLst>
      <p:ext uri="{BB962C8B-B14F-4D97-AF65-F5344CB8AC3E}">
        <p14:creationId xmlns:p14="http://schemas.microsoft.com/office/powerpoint/2010/main" val="3766233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C7C388FE-A58E-4F22-32D6-6703F2955A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a:extLst>
              <a:ext uri="{FF2B5EF4-FFF2-40B4-BE49-F238E27FC236}">
                <a16:creationId xmlns:a16="http://schemas.microsoft.com/office/drawing/2014/main" id="{11CA09A9-AC00-D881-E5B4-B773744ECABA}"/>
              </a:ext>
            </a:extLst>
          </p:cNvPr>
          <p:cNvSpPr txBox="1"/>
          <p:nvPr/>
        </p:nvSpPr>
        <p:spPr>
          <a:xfrm>
            <a:off x="779430" y="229991"/>
            <a:ext cx="9715072" cy="1938992"/>
          </a:xfrm>
          <a:prstGeom prst="rect">
            <a:avLst/>
          </a:prstGeom>
          <a:noFill/>
        </p:spPr>
        <p:txBody>
          <a:bodyPr wrap="square" rtlCol="0">
            <a:spAutoFit/>
          </a:bodyPr>
          <a:lstStyle/>
          <a:p>
            <a:pPr lvl="0" algn="ctr"/>
            <a:r>
              <a:rPr lang="en-US" sz="6000" b="1" dirty="0">
                <a:solidFill>
                  <a:srgbClr val="0070C0"/>
                </a:solidFill>
                <a:latin typeface="Calibri" panose="020F0502020204030204" pitchFamily="34" charset="0"/>
                <a:cs typeface="Calibri" panose="020F0502020204030204" pitchFamily="34" charset="0"/>
              </a:rPr>
              <a:t>N</a:t>
            </a:r>
            <a:r>
              <a:rPr lang="vi-VN" sz="6000" b="1" dirty="0">
                <a:solidFill>
                  <a:srgbClr val="0070C0"/>
                </a:solidFill>
                <a:latin typeface="Calibri" panose="020F0502020204030204" pitchFamily="34" charset="0"/>
                <a:cs typeface="Calibri" panose="020F0502020204030204" pitchFamily="34" charset="0"/>
              </a:rPr>
              <a:t>êu cấu tạo của bài văn miêu tả cây cối.</a:t>
            </a:r>
            <a:endParaRPr kumimoji="0" lang="en-US" sz="60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55A50E77-EA48-DDD5-B572-F5C812B091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65192" y="1929525"/>
            <a:ext cx="6267450" cy="5013960"/>
          </a:xfrm>
          <a:prstGeom prst="rect">
            <a:avLst/>
          </a:prstGeom>
        </p:spPr>
      </p:pic>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a:extLst>
              <a:ext uri="{FF2B5EF4-FFF2-40B4-BE49-F238E27FC236}">
                <a16:creationId xmlns:a16="http://schemas.microsoft.com/office/drawing/2014/main" id="{CC8DCD5F-7C13-28CF-19D2-9B09D0B9F4B0}"/>
              </a:ext>
            </a:extLst>
          </p:cNvPr>
          <p:cNvSpPr/>
          <p:nvPr/>
        </p:nvSpPr>
        <p:spPr>
          <a:xfrm>
            <a:off x="4248150" y="3057525"/>
            <a:ext cx="7810500" cy="3438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FF0000"/>
                </a:solidFill>
                <a:latin typeface="Calibri" panose="020F0502020204030204" pitchFamily="34" charset="0"/>
                <a:cs typeface="Calibri" panose="020F0502020204030204" pitchFamily="34" charset="0"/>
              </a:rPr>
              <a:t>Bài văn miêu tả cây cối thường có 3 phần:</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Mở bài: </a:t>
            </a:r>
            <a:r>
              <a:rPr lang="vi-VN" sz="3200" dirty="0">
                <a:solidFill>
                  <a:srgbClr val="FF0000"/>
                </a:solidFill>
                <a:latin typeface="Calibri" panose="020F0502020204030204" pitchFamily="34" charset="0"/>
                <a:cs typeface="Calibri" panose="020F0502020204030204" pitchFamily="34" charset="0"/>
              </a:rPr>
              <a:t>Tả hoặc giới thiệu bao quát về cây (tên cây, nơi cây mọc)</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Thân bài: </a:t>
            </a:r>
            <a:r>
              <a:rPr lang="vi-VN" sz="3200" dirty="0">
                <a:solidFill>
                  <a:srgbClr val="FF0000"/>
                </a:solidFill>
                <a:latin typeface="Calibri" panose="020F0502020204030204" pitchFamily="34" charset="0"/>
                <a:cs typeface="Calibri" panose="020F0502020204030204" pitchFamily="34" charset="0"/>
              </a:rPr>
              <a:t>Lần lượt từng bộ phận của cây </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Kết bài: </a:t>
            </a:r>
            <a:r>
              <a:rPr lang="vi-VN" sz="3200" dirty="0">
                <a:solidFill>
                  <a:srgbClr val="FF0000"/>
                </a:solidFill>
                <a:latin typeface="Calibri" panose="020F0502020204030204" pitchFamily="34" charset="0"/>
                <a:cs typeface="Calibri" panose="020F0502020204030204" pitchFamily="34" charset="0"/>
              </a:rPr>
              <a:t>Nêu ích lợi của cây ấn tượng đặc biệt hoặc tình cảm của người tả cây.</a:t>
            </a:r>
          </a:p>
        </p:txBody>
      </p:sp>
    </p:spTree>
    <p:extLst>
      <p:ext uri="{BB962C8B-B14F-4D97-AF65-F5344CB8AC3E}">
        <p14:creationId xmlns:p14="http://schemas.microsoft.com/office/powerpoint/2010/main" val="167313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1685925" y="405619"/>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4854755-AA13-4437-9483-1C9B827D07AA}"/>
              </a:ext>
            </a:extLst>
          </p:cNvPr>
          <p:cNvSpPr txBox="1"/>
          <p:nvPr/>
        </p:nvSpPr>
        <p:spPr>
          <a:xfrm>
            <a:off x="575353" y="990394"/>
            <a:ext cx="8292422" cy="4955203"/>
          </a:xfrm>
          <a:prstGeom prst="rect">
            <a:avLst/>
          </a:prstGeom>
          <a:noFill/>
        </p:spPr>
        <p:txBody>
          <a:bodyPr wrap="square" rtlCol="0">
            <a:spAutoFit/>
          </a:bodyPr>
          <a:lstStyle/>
          <a:p>
            <a:pPr algn="ctr"/>
            <a:r>
              <a:rPr lang="en-US" sz="2800" b="1" dirty="0">
                <a:solidFill>
                  <a:srgbClr val="002060"/>
                </a:solidFill>
                <a:latin typeface="Cambria" panose="02040503050406030204" pitchFamily="18" charset="0"/>
                <a:ea typeface="Cambria" panose="02040503050406030204" pitchFamily="18" charset="0"/>
              </a:rPr>
              <a:t>CÂY CÀ CHUA</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a:p>
            <a:pPr algn="r"/>
            <a:r>
              <a:rPr lang="vi-VN" dirty="0">
                <a:solidFill>
                  <a:srgbClr val="002060"/>
                </a:solidFill>
                <a:latin typeface="Cambria" panose="02040503050406030204" pitchFamily="18" charset="0"/>
                <a:ea typeface="Cambria" panose="02040503050406030204" pitchFamily="18" charset="0"/>
              </a:rPr>
              <a:t>(Theo Ngô Văn Phú)</a:t>
            </a:r>
          </a:p>
        </p:txBody>
      </p:sp>
      <p:pic>
        <p:nvPicPr>
          <p:cNvPr id="6" name="Picture 5">
            <a:extLst>
              <a:ext uri="{FF2B5EF4-FFF2-40B4-BE49-F238E27FC236}">
                <a16:creationId xmlns:a16="http://schemas.microsoft.com/office/drawing/2014/main" id="{869E6034-15F5-BC06-0BA1-B45B17471826}"/>
              </a:ext>
            </a:extLst>
          </p:cNvPr>
          <p:cNvPicPr>
            <a:picLocks noChangeAspect="1"/>
          </p:cNvPicPr>
          <p:nvPr/>
        </p:nvPicPr>
        <p:blipFill>
          <a:blip r:embed="rId2"/>
          <a:stretch>
            <a:fillRect/>
          </a:stretch>
        </p:blipFill>
        <p:spPr>
          <a:xfrm>
            <a:off x="8772524" y="1562101"/>
            <a:ext cx="2909445" cy="2276474"/>
          </a:xfrm>
          <a:prstGeom prst="rect">
            <a:avLst/>
          </a:prstGeom>
        </p:spPr>
      </p:pic>
    </p:spTree>
    <p:extLst>
      <p:ext uri="{BB962C8B-B14F-4D97-AF65-F5344CB8AC3E}">
        <p14:creationId xmlns:p14="http://schemas.microsoft.com/office/powerpoint/2010/main" val="2373994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71450" y="2093166"/>
            <a:ext cx="2971800" cy="1250109"/>
            <a:chOff x="51502" y="449009"/>
            <a:chExt cx="3550365"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a:extLst>
              <a:ext uri="{FF2B5EF4-FFF2-40B4-BE49-F238E27FC236}">
                <a16:creationId xmlns:a16="http://schemas.microsoft.com/office/drawing/2014/main" id="{8D6ADB4D-58D4-2793-82CC-3DD769A64896}"/>
              </a:ext>
            </a:extLst>
          </p:cNvPr>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extLst>
      <p:ext uri="{BB962C8B-B14F-4D97-AF65-F5344CB8AC3E}">
        <p14:creationId xmlns:p14="http://schemas.microsoft.com/office/powerpoint/2010/main" val="213015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a:extLst>
              <a:ext uri="{FF2B5EF4-FFF2-40B4-BE49-F238E27FC236}">
                <a16:creationId xmlns:a16="http://schemas.microsoft.com/office/drawing/2014/main" id="{8D6ADB4D-58D4-2793-82CC-3DD769A64896}"/>
              </a:ext>
            </a:extLst>
          </p:cNvPr>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56464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a:extLst>
              <a:ext uri="{FF2B5EF4-FFF2-40B4-BE49-F238E27FC236}">
                <a16:creationId xmlns:a16="http://schemas.microsoft.com/office/drawing/2014/main" id="{8D6ADB4D-58D4-2793-82CC-3DD769A64896}"/>
              </a:ext>
            </a:extLst>
          </p:cNvPr>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extLst>
      <p:ext uri="{BB962C8B-B14F-4D97-AF65-F5344CB8AC3E}">
        <p14:creationId xmlns:p14="http://schemas.microsoft.com/office/powerpoint/2010/main" val="3754468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b. Trong phần thân bài, đặc điểm của cây cà chua được miêu tả theo trình tự nào?</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C6B1D627-69B6-9BFA-6C08-F7DEEDFCE8ED}"/>
              </a:ext>
            </a:extLst>
          </p:cNvPr>
          <p:cNvSpPr/>
          <p:nvPr/>
        </p:nvSpPr>
        <p:spPr>
          <a:xfrm>
            <a:off x="866775" y="213909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833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8443A57B-0AA1-11F2-CD8C-BB0074D0A91C}"/>
              </a:ext>
            </a:extLst>
          </p:cNvPr>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a:extLst>
              <a:ext uri="{FF2B5EF4-FFF2-40B4-BE49-F238E27FC236}">
                <a16:creationId xmlns:a16="http://schemas.microsoft.com/office/drawing/2014/main" id="{4C5CAB59-77C9-CD3F-B36E-197A2EC4397A}"/>
              </a:ext>
            </a:extLst>
          </p:cNvPr>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a:extLst>
              <a:ext uri="{FF2B5EF4-FFF2-40B4-BE49-F238E27FC236}">
                <a16:creationId xmlns:a16="http://schemas.microsoft.com/office/drawing/2014/main" id="{66F8C11F-70D1-DADC-8F2C-F216B6863D9A}"/>
              </a:ext>
            </a:extLst>
          </p:cNvPr>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a:extLst>
              <a:ext uri="{FF2B5EF4-FFF2-40B4-BE49-F238E27FC236}">
                <a16:creationId xmlns:a16="http://schemas.microsoft.com/office/drawing/2014/main" id="{640193EA-63EE-E348-7AF2-5A5D8952AAB1}"/>
              </a:ext>
            </a:extLst>
          </p:cNvPr>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30ECEE78-7B43-BF28-6FBC-3790663C76E8}"/>
              </a:ext>
            </a:extLst>
          </p:cNvPr>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extLst>
      <p:ext uri="{BB962C8B-B14F-4D97-AF65-F5344CB8AC3E}">
        <p14:creationId xmlns:p14="http://schemas.microsoft.com/office/powerpoint/2010/main" val="2973310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875E-6 -3.33333E-6 L 1.875E-6 0.25 " pathEditMode="relative" rAng="0" ptsTypes="AA">
                                      <p:cBhvr>
                                        <p:cTn id="38" dur="2000" fill="hold"/>
                                        <p:tgtEl>
                                          <p:spTgt spid="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375E-6 -3.33333E-6 L -0.20195 0.25139 " pathEditMode="relative" rAng="0" ptsTypes="AA">
                                      <p:cBhvr>
                                        <p:cTn id="42" dur="2000" fill="hold"/>
                                        <p:tgtEl>
                                          <p:spTgt spid="6"/>
                                        </p:tgtEl>
                                        <p:attrNameLst>
                                          <p:attrName>ppt_x</p:attrName>
                                          <p:attrName>ppt_y</p:attrName>
                                        </p:attrNameLst>
                                      </p:cBhvr>
                                      <p:rCtr x="-10104"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375E-6 1.11111E-6 L 0.15664 0.24722 " pathEditMode="relative" rAng="0" ptsTypes="AA">
                                      <p:cBhvr>
                                        <p:cTn id="46" dur="2000" fill="hold"/>
                                        <p:tgtEl>
                                          <p:spTgt spid="5"/>
                                        </p:tgtEl>
                                        <p:attrNameLst>
                                          <p:attrName>ppt_x</p:attrName>
                                          <p:attrName>ppt_y</p:attrName>
                                        </p:attrNameLst>
                                      </p:cBhvr>
                                      <p:rCtr x="7826" y="1236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3.33333E-6 L -0.04571 0.25 " pathEditMode="relative" rAng="0" ptsTypes="AA">
                                      <p:cBhvr>
                                        <p:cTn id="50" dur="2000" fill="hold"/>
                                        <p:tgtEl>
                                          <p:spTgt spid="7"/>
                                        </p:tgtEl>
                                        <p:attrNameLst>
                                          <p:attrName>ppt_x</p:attrName>
                                          <p:attrName>ppt_y</p:attrName>
                                        </p:attrNameLst>
                                      </p:cBhvr>
                                      <p:rCtr x="-2292" y="125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6.25E-7 3.33333E-6 L -0.05273 0.25277 " pathEditMode="relative" rAng="0" ptsTypes="AA">
                                      <p:cBhvr>
                                        <p:cTn id="54"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1261</Words>
  <Application>Microsoft Office PowerPoint</Application>
  <PresentationFormat>Widescreen</PresentationFormat>
  <Paragraphs>49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1</cp:revision>
  <dcterms:created xsi:type="dcterms:W3CDTF">2025-04-03T10:15:49Z</dcterms:created>
  <dcterms:modified xsi:type="dcterms:W3CDTF">2025-04-03T10:18:06Z</dcterms:modified>
</cp:coreProperties>
</file>