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1"/>
  </p:notesMasterIdLst>
  <p:sldIdLst>
    <p:sldId id="258" r:id="rId3"/>
    <p:sldId id="299" r:id="rId4"/>
    <p:sldId id="572" r:id="rId5"/>
    <p:sldId id="288" r:id="rId6"/>
    <p:sldId id="573" r:id="rId7"/>
    <p:sldId id="649" r:id="rId8"/>
    <p:sldId id="792"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86"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428BC-1D93-43FF-98DA-EAE6215997A4}" type="datetimeFigureOut">
              <a:rPr lang="en-US" smtClean="0"/>
              <a:t>4/12/2025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13E58-EE23-4841-8334-FC42D20FB5E3}" type="slidenum">
              <a:rPr lang="en-US" smtClean="0"/>
              <a:t>‹#›</a:t>
            </a:fld>
            <a:endParaRPr lang="en-US"/>
          </a:p>
        </p:txBody>
      </p:sp>
    </p:spTree>
    <p:extLst>
      <p:ext uri="{BB962C8B-B14F-4D97-AF65-F5344CB8AC3E}">
        <p14:creationId xmlns:p14="http://schemas.microsoft.com/office/powerpoint/2010/main" val="171138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AD9F8-C5F4-44F1-B06C-F2E34AD3C73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31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dirty="0"/>
            </a:br>
            <a:r>
              <a:rPr lang="vi-VN" b="0" dirty="0"/>
              <a:t>Tác</a:t>
            </a:r>
            <a:r>
              <a:rPr lang="vi-VN" b="0" baseline="0" dirty="0"/>
              <a:t> giả bộ ppt Toán + TV</a:t>
            </a:r>
            <a:r>
              <a:rPr lang="en-US" b="0" baseline="0" dirty="0"/>
              <a:t>3</a:t>
            </a:r>
            <a:r>
              <a:rPr lang="vi-VN" b="0" baseline="0" dirty="0"/>
              <a:t>: Phan Thị Linh – Đà Nẵng</a:t>
            </a:r>
          </a:p>
          <a:p>
            <a:r>
              <a:rPr lang="vi-VN" b="0" baseline="0" dirty="0"/>
              <a:t>Sđt lh: 0916.604.268</a:t>
            </a:r>
          </a:p>
          <a:p>
            <a:r>
              <a:rPr lang="vi-VN" sz="1100" b="0" dirty="0">
                <a:latin typeface="Arial" pitchFamily="34" charset="0"/>
                <a:cs typeface="Arial" pitchFamily="34" charset="0"/>
              </a:rPr>
              <a:t>+ Zalo: 0916.604.268</a:t>
            </a:r>
          </a:p>
          <a:p>
            <a:r>
              <a:rPr lang="vi-VN" sz="1100" b="0" dirty="0">
                <a:latin typeface="Arial" pitchFamily="34" charset="0"/>
                <a:cs typeface="Arial" pitchFamily="34" charset="0"/>
              </a:rPr>
              <a:t>+ Facebook cá nhân: </a:t>
            </a:r>
            <a:r>
              <a:rPr lang="vi-VN" sz="1100" b="0" dirty="0">
                <a:hlinkClick r:id="rId3"/>
              </a:rPr>
              <a:t>https://www.facebook.com/nhilinh.phan/</a:t>
            </a:r>
            <a:endParaRPr lang="vi-VN" sz="1100" b="0" dirty="0"/>
          </a:p>
          <a:p>
            <a:r>
              <a:rPr lang="vi-VN" sz="1100" b="0" dirty="0">
                <a:latin typeface="Arial" pitchFamily="34" charset="0"/>
                <a:cs typeface="Arial" pitchFamily="34" charset="0"/>
              </a:rPr>
              <a:t>+ Nhóm chia sẻ tài liệu: </a:t>
            </a:r>
            <a:r>
              <a:rPr lang="vi-VN" sz="1100" b="0" dirty="0">
                <a:hlinkClick r:id="rId4"/>
              </a:rPr>
              <a:t>https://www.facebook.com/groups/443096903751589</a:t>
            </a:r>
            <a:endParaRPr lang="vi-VN" sz="1100" b="0" dirty="0"/>
          </a:p>
          <a:p>
            <a:r>
              <a:rPr lang="vi-VN" sz="1100" b="0" dirty="0">
                <a:latin typeface="Arial" pitchFamily="34" charset="0"/>
                <a:cs typeface="Arial" pitchFamily="34" charset="0"/>
              </a:rPr>
              <a:t>Hãy</a:t>
            </a:r>
            <a:r>
              <a:rPr lang="vi-VN" sz="1100" b="0" baseline="0" dirty="0">
                <a:latin typeface="Arial" pitchFamily="34" charset="0"/>
                <a:cs typeface="Arial" pitchFamily="34" charset="0"/>
              </a:rPr>
              <a:t> liên hệ chính chủ sản phẩm để được hỗ trợ và đồng hành trong suốt năm học nhé!</a:t>
            </a:r>
            <a:endParaRPr lang="vi-VN" sz="1100" b="0" dirty="0">
              <a:latin typeface="Arial" pitchFamily="34" charset="0"/>
              <a:cs typeface="Arial" pitchFamily="34" charset="0"/>
            </a:endParaRPr>
          </a:p>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E13E58-EE23-4841-8334-FC42D20FB5E3}" type="slidenum">
              <a:rPr lang="en-US" smtClean="0"/>
              <a:t>5</a:t>
            </a:fld>
            <a:endParaRPr lang="en-US"/>
          </a:p>
        </p:txBody>
      </p:sp>
    </p:spTree>
    <p:extLst>
      <p:ext uri="{BB962C8B-B14F-4D97-AF65-F5344CB8AC3E}">
        <p14:creationId xmlns:p14="http://schemas.microsoft.com/office/powerpoint/2010/main" val="234324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83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264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418625-BFD6-4D21-B7DB-8581B1D3CF1E}"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5630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18625-BFD6-4D21-B7DB-8581B1D3CF1E}"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236940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18625-BFD6-4D21-B7DB-8581B1D3CF1E}"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63952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860851" y="598001"/>
            <a:ext cx="7422300" cy="6580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Merriweather"/>
              <a:buNone/>
              <a:defRPr sz="2500" b="1">
                <a:latin typeface="Merriweather"/>
                <a:ea typeface="Merriweather"/>
                <a:cs typeface="Merriweather"/>
                <a:sym typeface="Merriweather"/>
              </a:defRPr>
            </a:lvl1pPr>
            <a:lvl2pPr lvl="1">
              <a:spcBef>
                <a:spcPts val="0"/>
              </a:spcBef>
              <a:spcAft>
                <a:spcPts val="0"/>
              </a:spcAft>
              <a:buSzPts val="2500"/>
              <a:buFont typeface="Merriweather"/>
              <a:buNone/>
              <a:defRPr>
                <a:latin typeface="Merriweather"/>
                <a:ea typeface="Merriweather"/>
                <a:cs typeface="Merriweather"/>
                <a:sym typeface="Merriweather"/>
              </a:defRPr>
            </a:lvl2pPr>
            <a:lvl3pPr lvl="2">
              <a:spcBef>
                <a:spcPts val="0"/>
              </a:spcBef>
              <a:spcAft>
                <a:spcPts val="0"/>
              </a:spcAft>
              <a:buSzPts val="2500"/>
              <a:buFont typeface="Merriweather"/>
              <a:buNone/>
              <a:defRPr>
                <a:latin typeface="Merriweather"/>
                <a:ea typeface="Merriweather"/>
                <a:cs typeface="Merriweather"/>
                <a:sym typeface="Merriweather"/>
              </a:defRPr>
            </a:lvl3pPr>
            <a:lvl4pPr lvl="3">
              <a:spcBef>
                <a:spcPts val="0"/>
              </a:spcBef>
              <a:spcAft>
                <a:spcPts val="0"/>
              </a:spcAft>
              <a:buSzPts val="2500"/>
              <a:buFont typeface="Merriweather"/>
              <a:buNone/>
              <a:defRPr>
                <a:latin typeface="Merriweather"/>
                <a:ea typeface="Merriweather"/>
                <a:cs typeface="Merriweather"/>
                <a:sym typeface="Merriweather"/>
              </a:defRPr>
            </a:lvl4pPr>
            <a:lvl5pPr lvl="4">
              <a:spcBef>
                <a:spcPts val="0"/>
              </a:spcBef>
              <a:spcAft>
                <a:spcPts val="0"/>
              </a:spcAft>
              <a:buSzPts val="2500"/>
              <a:buFont typeface="Merriweather"/>
              <a:buNone/>
              <a:defRPr>
                <a:latin typeface="Merriweather"/>
                <a:ea typeface="Merriweather"/>
                <a:cs typeface="Merriweather"/>
                <a:sym typeface="Merriweather"/>
              </a:defRPr>
            </a:lvl5pPr>
            <a:lvl6pPr lvl="5">
              <a:spcBef>
                <a:spcPts val="0"/>
              </a:spcBef>
              <a:spcAft>
                <a:spcPts val="0"/>
              </a:spcAft>
              <a:buSzPts val="2500"/>
              <a:buFont typeface="Merriweather"/>
              <a:buNone/>
              <a:defRPr>
                <a:latin typeface="Merriweather"/>
                <a:ea typeface="Merriweather"/>
                <a:cs typeface="Merriweather"/>
                <a:sym typeface="Merriweather"/>
              </a:defRPr>
            </a:lvl6pPr>
            <a:lvl7pPr lvl="6">
              <a:spcBef>
                <a:spcPts val="0"/>
              </a:spcBef>
              <a:spcAft>
                <a:spcPts val="0"/>
              </a:spcAft>
              <a:buSzPts val="2500"/>
              <a:buFont typeface="Merriweather"/>
              <a:buNone/>
              <a:defRPr>
                <a:latin typeface="Merriweather"/>
                <a:ea typeface="Merriweather"/>
                <a:cs typeface="Merriweather"/>
                <a:sym typeface="Merriweather"/>
              </a:defRPr>
            </a:lvl7pPr>
            <a:lvl8pPr lvl="7">
              <a:spcBef>
                <a:spcPts val="0"/>
              </a:spcBef>
              <a:spcAft>
                <a:spcPts val="0"/>
              </a:spcAft>
              <a:buSzPts val="2500"/>
              <a:buFont typeface="Merriweather"/>
              <a:buNone/>
              <a:defRPr>
                <a:latin typeface="Merriweather"/>
                <a:ea typeface="Merriweather"/>
                <a:cs typeface="Merriweather"/>
                <a:sym typeface="Merriweather"/>
              </a:defRPr>
            </a:lvl8pPr>
            <a:lvl9pPr lvl="8">
              <a:spcBef>
                <a:spcPts val="0"/>
              </a:spcBef>
              <a:spcAft>
                <a:spcPts val="0"/>
              </a:spcAft>
              <a:buSzPts val="2500"/>
              <a:buFont typeface="Merriweather"/>
              <a:buNone/>
              <a:defRPr>
                <a:latin typeface="Merriweather"/>
                <a:ea typeface="Merriweather"/>
                <a:cs typeface="Merriweather"/>
                <a:sym typeface="Merriweather"/>
              </a:defRPr>
            </a:lvl9pPr>
          </a:lstStyle>
          <a:p>
            <a:endParaRPr/>
          </a:p>
        </p:txBody>
      </p:sp>
      <p:sp>
        <p:nvSpPr>
          <p:cNvPr id="47" name="Google Shape;47;p4"/>
          <p:cNvSpPr txBox="1">
            <a:spLocks noGrp="1"/>
          </p:cNvSpPr>
          <p:nvPr>
            <p:ph type="body" idx="1"/>
          </p:nvPr>
        </p:nvSpPr>
        <p:spPr>
          <a:xfrm>
            <a:off x="860851" y="1738400"/>
            <a:ext cx="7422300" cy="4399600"/>
          </a:xfrm>
          <a:prstGeom prst="rect">
            <a:avLst/>
          </a:prstGeom>
        </p:spPr>
        <p:txBody>
          <a:bodyPr spcFirstLastPara="1" wrap="square" lIns="91425" tIns="91425" rIns="91425" bIns="91425" anchor="t" anchorCtr="0">
            <a:noAutofit/>
          </a:bodyPr>
          <a:lstStyle>
            <a:lvl1pPr marL="457212" lvl="0" indent="-292743">
              <a:lnSpc>
                <a:spcPct val="100000"/>
              </a:lnSpc>
              <a:spcBef>
                <a:spcPts val="0"/>
              </a:spcBef>
              <a:spcAft>
                <a:spcPts val="0"/>
              </a:spcAft>
              <a:buSzPts val="1010"/>
              <a:buChar char="●"/>
              <a:defRPr sz="1200"/>
            </a:lvl1pPr>
            <a:lvl2pPr marL="914425" lvl="1" indent="-299093">
              <a:lnSpc>
                <a:spcPct val="100000"/>
              </a:lnSpc>
              <a:spcBef>
                <a:spcPts val="0"/>
              </a:spcBef>
              <a:spcAft>
                <a:spcPts val="0"/>
              </a:spcAft>
              <a:buSzPts val="1110"/>
              <a:buChar char="○"/>
              <a:defRPr sz="1200"/>
            </a:lvl2pPr>
            <a:lvl3pPr marL="1371637" lvl="2" indent="-299093">
              <a:lnSpc>
                <a:spcPct val="100000"/>
              </a:lnSpc>
              <a:spcBef>
                <a:spcPts val="0"/>
              </a:spcBef>
              <a:spcAft>
                <a:spcPts val="0"/>
              </a:spcAft>
              <a:buSzPts val="1110"/>
              <a:buChar char="■"/>
              <a:defRPr sz="1200"/>
            </a:lvl3pPr>
            <a:lvl4pPr marL="1828849" lvl="3" indent="-299093">
              <a:lnSpc>
                <a:spcPct val="100000"/>
              </a:lnSpc>
              <a:spcBef>
                <a:spcPts val="0"/>
              </a:spcBef>
              <a:spcAft>
                <a:spcPts val="0"/>
              </a:spcAft>
              <a:buSzPts val="1110"/>
              <a:buChar char="●"/>
              <a:defRPr sz="1200"/>
            </a:lvl4pPr>
            <a:lvl5pPr marL="2286062" lvl="4" indent="-299093">
              <a:lnSpc>
                <a:spcPct val="100000"/>
              </a:lnSpc>
              <a:spcBef>
                <a:spcPts val="0"/>
              </a:spcBef>
              <a:spcAft>
                <a:spcPts val="0"/>
              </a:spcAft>
              <a:buSzPts val="1110"/>
              <a:buChar char="○"/>
              <a:defRPr sz="1200"/>
            </a:lvl5pPr>
            <a:lvl6pPr marL="2743274" lvl="5" indent="-299093">
              <a:lnSpc>
                <a:spcPct val="100000"/>
              </a:lnSpc>
              <a:spcBef>
                <a:spcPts val="0"/>
              </a:spcBef>
              <a:spcAft>
                <a:spcPts val="0"/>
              </a:spcAft>
              <a:buSzPts val="1110"/>
              <a:buChar char="■"/>
              <a:defRPr sz="1200"/>
            </a:lvl6pPr>
            <a:lvl7pPr marL="3200486" lvl="6" indent="-299093">
              <a:lnSpc>
                <a:spcPct val="100000"/>
              </a:lnSpc>
              <a:spcBef>
                <a:spcPts val="0"/>
              </a:spcBef>
              <a:spcAft>
                <a:spcPts val="0"/>
              </a:spcAft>
              <a:buSzPts val="1110"/>
              <a:buChar char="●"/>
              <a:defRPr sz="1200"/>
            </a:lvl7pPr>
            <a:lvl8pPr marL="3657699" lvl="7" indent="-299092">
              <a:lnSpc>
                <a:spcPct val="100000"/>
              </a:lnSpc>
              <a:spcBef>
                <a:spcPts val="0"/>
              </a:spcBef>
              <a:spcAft>
                <a:spcPts val="0"/>
              </a:spcAft>
              <a:buSzPts val="1110"/>
              <a:buChar char="○"/>
              <a:defRPr sz="1200"/>
            </a:lvl8pPr>
            <a:lvl9pPr marL="4114911" lvl="8" indent="-299092">
              <a:lnSpc>
                <a:spcPct val="100000"/>
              </a:lnSpc>
              <a:spcBef>
                <a:spcPts val="0"/>
              </a:spcBef>
              <a:spcAft>
                <a:spcPts val="0"/>
              </a:spcAft>
              <a:buSzPts val="1110"/>
              <a:buChar char="■"/>
              <a:defRPr sz="1200"/>
            </a:lvl9pPr>
          </a:lstStyle>
          <a:p>
            <a:endParaRPr/>
          </a:p>
        </p:txBody>
      </p:sp>
      <p:sp>
        <p:nvSpPr>
          <p:cNvPr id="48" name="Google Shape;48;p4"/>
          <p:cNvSpPr/>
          <p:nvPr/>
        </p:nvSpPr>
        <p:spPr>
          <a:xfrm rot="4141821">
            <a:off x="280993" y="203273"/>
            <a:ext cx="127183" cy="22349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49" name="Google Shape;49;p4"/>
          <p:cNvSpPr/>
          <p:nvPr/>
        </p:nvSpPr>
        <p:spPr>
          <a:xfrm rot="8099172">
            <a:off x="306606" y="520020"/>
            <a:ext cx="133865" cy="23523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0" name="Google Shape;50;p4"/>
          <p:cNvSpPr/>
          <p:nvPr/>
        </p:nvSpPr>
        <p:spPr>
          <a:xfrm rot="10800000">
            <a:off x="162461" y="683863"/>
            <a:ext cx="71865"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1" name="Google Shape;51;p4"/>
          <p:cNvSpPr/>
          <p:nvPr/>
        </p:nvSpPr>
        <p:spPr>
          <a:xfrm rot="8691441">
            <a:off x="710501" y="341739"/>
            <a:ext cx="103176"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2" name="Google Shape;52;p4"/>
          <p:cNvSpPr/>
          <p:nvPr/>
        </p:nvSpPr>
        <p:spPr>
          <a:xfrm rot="-8099183">
            <a:off x="215054" y="1198915"/>
            <a:ext cx="137580" cy="78405"/>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3" name="Google Shape;53;p4"/>
          <p:cNvSpPr/>
          <p:nvPr/>
        </p:nvSpPr>
        <p:spPr>
          <a:xfrm rot="2700000">
            <a:off x="177157" y="3068127"/>
            <a:ext cx="109452" cy="19233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4" name="Google Shape;54;p4"/>
          <p:cNvSpPr/>
          <p:nvPr/>
        </p:nvSpPr>
        <p:spPr>
          <a:xfrm rot="8915866">
            <a:off x="258927" y="3641619"/>
            <a:ext cx="78186"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5" name="Google Shape;55;p4"/>
          <p:cNvSpPr/>
          <p:nvPr/>
        </p:nvSpPr>
        <p:spPr>
          <a:xfrm rot="5153329">
            <a:off x="138495" y="5871770"/>
            <a:ext cx="140243" cy="7994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6" name="Google Shape;56;p4"/>
          <p:cNvSpPr/>
          <p:nvPr/>
        </p:nvSpPr>
        <p:spPr>
          <a:xfrm rot="2698071">
            <a:off x="215124" y="6130349"/>
            <a:ext cx="129326"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7" name="Google Shape;57;p4"/>
          <p:cNvSpPr/>
          <p:nvPr/>
        </p:nvSpPr>
        <p:spPr>
          <a:xfrm rot="4141270">
            <a:off x="477622" y="6461459"/>
            <a:ext cx="99105" cy="1741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8" name="Google Shape;58;p4"/>
          <p:cNvSpPr/>
          <p:nvPr/>
        </p:nvSpPr>
        <p:spPr>
          <a:xfrm rot="-6658083">
            <a:off x="8783491" y="6410391"/>
            <a:ext cx="126937" cy="223061"/>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59" name="Google Shape;59;p4"/>
          <p:cNvSpPr/>
          <p:nvPr/>
        </p:nvSpPr>
        <p:spPr>
          <a:xfrm rot="-2700000">
            <a:off x="8532107" y="5952811"/>
            <a:ext cx="12659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0" name="Google Shape;60;p4"/>
          <p:cNvSpPr/>
          <p:nvPr/>
        </p:nvSpPr>
        <p:spPr>
          <a:xfrm rot="-2109051">
            <a:off x="8420490" y="6469737"/>
            <a:ext cx="102975"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1" name="Google Shape;61;p4"/>
          <p:cNvSpPr/>
          <p:nvPr/>
        </p:nvSpPr>
        <p:spPr>
          <a:xfrm rot="1282190">
            <a:off x="8746301" y="5566123"/>
            <a:ext cx="102996"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2" name="Google Shape;62;p4"/>
          <p:cNvSpPr/>
          <p:nvPr/>
        </p:nvSpPr>
        <p:spPr>
          <a:xfrm rot="4263161">
            <a:off x="8825019" y="6025058"/>
            <a:ext cx="137313" cy="7826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3" name="Google Shape;63;p4"/>
          <p:cNvSpPr/>
          <p:nvPr/>
        </p:nvSpPr>
        <p:spPr>
          <a:xfrm rot="-5646399">
            <a:off x="8844744" y="922070"/>
            <a:ext cx="134588" cy="7671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4" name="Google Shape;64;p4"/>
          <p:cNvSpPr/>
          <p:nvPr/>
        </p:nvSpPr>
        <p:spPr>
          <a:xfrm rot="-8102010">
            <a:off x="8702035" y="274602"/>
            <a:ext cx="124101"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5" name="Google Shape;65;p4"/>
          <p:cNvSpPr/>
          <p:nvPr/>
        </p:nvSpPr>
        <p:spPr>
          <a:xfrm rot="-6658449">
            <a:off x="8382539" y="236089"/>
            <a:ext cx="124355" cy="21859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6" name="Google Shape;66;p4"/>
          <p:cNvSpPr/>
          <p:nvPr/>
        </p:nvSpPr>
        <p:spPr>
          <a:xfrm rot="-4614393">
            <a:off x="8598926" y="875946"/>
            <a:ext cx="134575" cy="7670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7" name="Google Shape;67;p4"/>
          <p:cNvSpPr/>
          <p:nvPr/>
        </p:nvSpPr>
        <p:spPr>
          <a:xfrm rot="7634419">
            <a:off x="8803228" y="3135197"/>
            <a:ext cx="121335" cy="21321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68" name="Google Shape;68;p4"/>
          <p:cNvSpPr/>
          <p:nvPr/>
        </p:nvSpPr>
        <p:spPr>
          <a:xfrm rot="-3290610">
            <a:off x="8702494" y="3682927"/>
            <a:ext cx="131259" cy="74812"/>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Tree>
    <p:extLst>
      <p:ext uri="{BB962C8B-B14F-4D97-AF65-F5344CB8AC3E}">
        <p14:creationId xmlns:p14="http://schemas.microsoft.com/office/powerpoint/2010/main" val="213190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599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47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337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024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587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547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96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18625-BFD6-4D21-B7DB-8581B1D3CF1E}"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2636479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1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193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2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883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840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00"/>
        <p:cNvGrpSpPr/>
        <p:nvPr/>
      </p:nvGrpSpPr>
      <p:grpSpPr>
        <a:xfrm>
          <a:off x="0" y="0"/>
          <a:ext cx="0" cy="0"/>
          <a:chOff x="0" y="0"/>
          <a:chExt cx="0" cy="0"/>
        </a:xfrm>
      </p:grpSpPr>
      <p:grpSp>
        <p:nvGrpSpPr>
          <p:cNvPr id="701" name="Google Shape;701;p31"/>
          <p:cNvGrpSpPr/>
          <p:nvPr/>
        </p:nvGrpSpPr>
        <p:grpSpPr>
          <a:xfrm rot="869124">
            <a:off x="8654999" y="288354"/>
            <a:ext cx="326347" cy="477831"/>
            <a:chOff x="620900" y="2591350"/>
            <a:chExt cx="787176" cy="864376"/>
          </a:xfrm>
        </p:grpSpPr>
        <p:sp>
          <p:nvSpPr>
            <p:cNvPr id="702" name="Google Shape;702;p31"/>
            <p:cNvSpPr/>
            <p:nvPr/>
          </p:nvSpPr>
          <p:spPr>
            <a:xfrm>
              <a:off x="815925" y="2591350"/>
              <a:ext cx="265150" cy="428200"/>
            </a:xfrm>
            <a:custGeom>
              <a:avLst/>
              <a:gdLst/>
              <a:ahLst/>
              <a:cxnLst/>
              <a:rect l="l" t="t" r="r" b="b"/>
              <a:pathLst>
                <a:path w="10606" h="17128" extrusionOk="0">
                  <a:moveTo>
                    <a:pt x="4665" y="1"/>
                  </a:moveTo>
                  <a:cubicBezTo>
                    <a:pt x="3320" y="1"/>
                    <a:pt x="1983" y="637"/>
                    <a:pt x="1235" y="1870"/>
                  </a:cubicBezTo>
                  <a:cubicBezTo>
                    <a:pt x="1" y="3911"/>
                    <a:pt x="656" y="6684"/>
                    <a:pt x="1631" y="8878"/>
                  </a:cubicBezTo>
                  <a:cubicBezTo>
                    <a:pt x="2576" y="10981"/>
                    <a:pt x="3749" y="12946"/>
                    <a:pt x="5151" y="14713"/>
                  </a:cubicBezTo>
                  <a:cubicBezTo>
                    <a:pt x="5730" y="15460"/>
                    <a:pt x="6370" y="16176"/>
                    <a:pt x="7147" y="16648"/>
                  </a:cubicBezTo>
                  <a:cubicBezTo>
                    <a:pt x="7642" y="16938"/>
                    <a:pt x="8188" y="17127"/>
                    <a:pt x="8806" y="17127"/>
                  </a:cubicBezTo>
                  <a:cubicBezTo>
                    <a:pt x="8872" y="17127"/>
                    <a:pt x="8938" y="17125"/>
                    <a:pt x="9005" y="17121"/>
                  </a:cubicBezTo>
                  <a:cubicBezTo>
                    <a:pt x="9554" y="17090"/>
                    <a:pt x="9996" y="16618"/>
                    <a:pt x="10041" y="16009"/>
                  </a:cubicBezTo>
                  <a:cubicBezTo>
                    <a:pt x="10148" y="14256"/>
                    <a:pt x="10377" y="12504"/>
                    <a:pt x="10483" y="10752"/>
                  </a:cubicBezTo>
                  <a:cubicBezTo>
                    <a:pt x="10605" y="8695"/>
                    <a:pt x="10529" y="6578"/>
                    <a:pt x="9874" y="4643"/>
                  </a:cubicBezTo>
                  <a:cubicBezTo>
                    <a:pt x="9219" y="2708"/>
                    <a:pt x="7924" y="971"/>
                    <a:pt x="6187" y="285"/>
                  </a:cubicBezTo>
                  <a:cubicBezTo>
                    <a:pt x="5700" y="95"/>
                    <a:pt x="5182" y="1"/>
                    <a:pt x="4665"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03" name="Google Shape;703;p31"/>
            <p:cNvSpPr/>
            <p:nvPr/>
          </p:nvSpPr>
          <p:spPr>
            <a:xfrm>
              <a:off x="620900" y="2843006"/>
              <a:ext cx="387694" cy="240046"/>
            </a:xfrm>
            <a:custGeom>
              <a:avLst/>
              <a:gdLst/>
              <a:ahLst/>
              <a:cxnLst/>
              <a:rect l="l" t="t" r="r" b="b"/>
              <a:pathLst>
                <a:path w="18223" h="11283" extrusionOk="0">
                  <a:moveTo>
                    <a:pt x="4448" y="1"/>
                  </a:moveTo>
                  <a:cubicBezTo>
                    <a:pt x="3404" y="1"/>
                    <a:pt x="2392" y="261"/>
                    <a:pt x="1585" y="996"/>
                  </a:cubicBezTo>
                  <a:cubicBezTo>
                    <a:pt x="351" y="2123"/>
                    <a:pt x="1" y="4211"/>
                    <a:pt x="534" y="5917"/>
                  </a:cubicBezTo>
                  <a:cubicBezTo>
                    <a:pt x="1052" y="7608"/>
                    <a:pt x="2332" y="8934"/>
                    <a:pt x="3779" y="9726"/>
                  </a:cubicBezTo>
                  <a:cubicBezTo>
                    <a:pt x="5227" y="10503"/>
                    <a:pt x="6842" y="10823"/>
                    <a:pt x="8441" y="11021"/>
                  </a:cubicBezTo>
                  <a:cubicBezTo>
                    <a:pt x="9834" y="11196"/>
                    <a:pt x="11226" y="11282"/>
                    <a:pt x="12618" y="11282"/>
                  </a:cubicBezTo>
                  <a:cubicBezTo>
                    <a:pt x="13527" y="11282"/>
                    <a:pt x="14435" y="11246"/>
                    <a:pt x="15343" y="11174"/>
                  </a:cubicBezTo>
                  <a:cubicBezTo>
                    <a:pt x="16044" y="11113"/>
                    <a:pt x="16775" y="11021"/>
                    <a:pt x="17309" y="10518"/>
                  </a:cubicBezTo>
                  <a:cubicBezTo>
                    <a:pt x="17827" y="10000"/>
                    <a:pt x="18223" y="8781"/>
                    <a:pt x="17583" y="7913"/>
                  </a:cubicBezTo>
                  <a:cubicBezTo>
                    <a:pt x="14810" y="4135"/>
                    <a:pt x="10894" y="1407"/>
                    <a:pt x="6628" y="310"/>
                  </a:cubicBezTo>
                  <a:cubicBezTo>
                    <a:pt x="5925" y="128"/>
                    <a:pt x="5179" y="1"/>
                    <a:pt x="4448"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04" name="Google Shape;704;p31"/>
            <p:cNvSpPr/>
            <p:nvPr/>
          </p:nvSpPr>
          <p:spPr>
            <a:xfrm rot="-100711">
              <a:off x="706887" y="3079912"/>
              <a:ext cx="300587" cy="264932"/>
            </a:xfrm>
            <a:custGeom>
              <a:avLst/>
              <a:gdLst/>
              <a:ahLst/>
              <a:cxnLst/>
              <a:rect l="l" t="t" r="r" b="b"/>
              <a:pathLst>
                <a:path w="14201" h="12066" extrusionOk="0">
                  <a:moveTo>
                    <a:pt x="10532" y="1"/>
                  </a:moveTo>
                  <a:cubicBezTo>
                    <a:pt x="8877" y="1"/>
                    <a:pt x="7232" y="199"/>
                    <a:pt x="5668" y="805"/>
                  </a:cubicBezTo>
                  <a:cubicBezTo>
                    <a:pt x="3245" y="1750"/>
                    <a:pt x="1036" y="3822"/>
                    <a:pt x="381" y="6595"/>
                  </a:cubicBezTo>
                  <a:cubicBezTo>
                    <a:pt x="0" y="8240"/>
                    <a:pt x="259" y="10206"/>
                    <a:pt x="1448" y="11272"/>
                  </a:cubicBezTo>
                  <a:cubicBezTo>
                    <a:pt x="2064" y="11821"/>
                    <a:pt x="2861" y="12065"/>
                    <a:pt x="3664" y="12065"/>
                  </a:cubicBezTo>
                  <a:cubicBezTo>
                    <a:pt x="3953" y="12065"/>
                    <a:pt x="4243" y="12034"/>
                    <a:pt x="4525" y="11973"/>
                  </a:cubicBezTo>
                  <a:cubicBezTo>
                    <a:pt x="5577" y="11760"/>
                    <a:pt x="6552" y="11181"/>
                    <a:pt x="7466" y="10526"/>
                  </a:cubicBezTo>
                  <a:cubicBezTo>
                    <a:pt x="9538" y="9063"/>
                    <a:pt x="11412" y="7235"/>
                    <a:pt x="12981" y="5132"/>
                  </a:cubicBezTo>
                  <a:cubicBezTo>
                    <a:pt x="13408" y="4568"/>
                    <a:pt x="13819" y="3959"/>
                    <a:pt x="14002" y="3243"/>
                  </a:cubicBezTo>
                  <a:cubicBezTo>
                    <a:pt x="14200" y="2542"/>
                    <a:pt x="14109" y="1704"/>
                    <a:pt x="13301" y="150"/>
                  </a:cubicBezTo>
                  <a:cubicBezTo>
                    <a:pt x="12384" y="63"/>
                    <a:pt x="11456" y="1"/>
                    <a:pt x="10532"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05" name="Google Shape;705;p31"/>
            <p:cNvSpPr/>
            <p:nvPr/>
          </p:nvSpPr>
          <p:spPr>
            <a:xfrm>
              <a:off x="970859" y="3080348"/>
              <a:ext cx="194206" cy="375378"/>
            </a:xfrm>
            <a:custGeom>
              <a:avLst/>
              <a:gdLst/>
              <a:ahLst/>
              <a:cxnLst/>
              <a:rect l="l" t="t" r="r" b="b"/>
              <a:pathLst>
                <a:path w="8701" h="16818" extrusionOk="0">
                  <a:moveTo>
                    <a:pt x="3161" y="1"/>
                  </a:moveTo>
                  <a:cubicBezTo>
                    <a:pt x="2643" y="1"/>
                    <a:pt x="2147" y="341"/>
                    <a:pt x="1936" y="908"/>
                  </a:cubicBezTo>
                  <a:cubicBezTo>
                    <a:pt x="763" y="3940"/>
                    <a:pt x="108" y="7231"/>
                    <a:pt x="31" y="10537"/>
                  </a:cubicBezTo>
                  <a:cubicBezTo>
                    <a:pt x="1" y="12030"/>
                    <a:pt x="92" y="13584"/>
                    <a:pt x="824" y="14833"/>
                  </a:cubicBezTo>
                  <a:cubicBezTo>
                    <a:pt x="1541" y="16069"/>
                    <a:pt x="2860" y="16818"/>
                    <a:pt x="4187" y="16818"/>
                  </a:cubicBezTo>
                  <a:cubicBezTo>
                    <a:pt x="4381" y="16818"/>
                    <a:pt x="4576" y="16802"/>
                    <a:pt x="4770" y="16768"/>
                  </a:cubicBezTo>
                  <a:cubicBezTo>
                    <a:pt x="6263" y="16525"/>
                    <a:pt x="7588" y="15290"/>
                    <a:pt x="8137" y="13706"/>
                  </a:cubicBezTo>
                  <a:cubicBezTo>
                    <a:pt x="8701" y="12076"/>
                    <a:pt x="8472" y="10232"/>
                    <a:pt x="8061" y="8541"/>
                  </a:cubicBezTo>
                  <a:cubicBezTo>
                    <a:pt x="7573" y="6454"/>
                    <a:pt x="6827" y="4442"/>
                    <a:pt x="5851" y="2584"/>
                  </a:cubicBezTo>
                  <a:cubicBezTo>
                    <a:pt x="5364" y="1639"/>
                    <a:pt x="4678" y="649"/>
                    <a:pt x="3734" y="146"/>
                  </a:cubicBezTo>
                  <a:cubicBezTo>
                    <a:pt x="3549" y="47"/>
                    <a:pt x="3353" y="1"/>
                    <a:pt x="3161"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06" name="Google Shape;706;p31"/>
            <p:cNvSpPr/>
            <p:nvPr/>
          </p:nvSpPr>
          <p:spPr>
            <a:xfrm>
              <a:off x="1041800" y="2662300"/>
              <a:ext cx="327600" cy="357375"/>
            </a:xfrm>
            <a:custGeom>
              <a:avLst/>
              <a:gdLst/>
              <a:ahLst/>
              <a:cxnLst/>
              <a:rect l="l" t="t" r="r" b="b"/>
              <a:pathLst>
                <a:path w="13104" h="14295" extrusionOk="0">
                  <a:moveTo>
                    <a:pt x="9832" y="0"/>
                  </a:moveTo>
                  <a:cubicBezTo>
                    <a:pt x="8580" y="0"/>
                    <a:pt x="7287" y="826"/>
                    <a:pt x="6309" y="1805"/>
                  </a:cubicBezTo>
                  <a:cubicBezTo>
                    <a:pt x="3322" y="4806"/>
                    <a:pt x="1722" y="9118"/>
                    <a:pt x="199" y="13262"/>
                  </a:cubicBezTo>
                  <a:cubicBezTo>
                    <a:pt x="1" y="13810"/>
                    <a:pt x="763" y="14222"/>
                    <a:pt x="1296" y="14283"/>
                  </a:cubicBezTo>
                  <a:cubicBezTo>
                    <a:pt x="1367" y="14291"/>
                    <a:pt x="1439" y="14295"/>
                    <a:pt x="1510" y="14295"/>
                  </a:cubicBezTo>
                  <a:cubicBezTo>
                    <a:pt x="1972" y="14295"/>
                    <a:pt x="2432" y="14136"/>
                    <a:pt x="2880" y="13978"/>
                  </a:cubicBezTo>
                  <a:cubicBezTo>
                    <a:pt x="5227" y="13171"/>
                    <a:pt x="7634" y="12333"/>
                    <a:pt x="9615" y="10702"/>
                  </a:cubicBezTo>
                  <a:cubicBezTo>
                    <a:pt x="11595" y="9072"/>
                    <a:pt x="13104" y="6452"/>
                    <a:pt x="12890" y="3709"/>
                  </a:cubicBezTo>
                  <a:cubicBezTo>
                    <a:pt x="12799" y="2338"/>
                    <a:pt x="12190" y="921"/>
                    <a:pt x="11077" y="311"/>
                  </a:cubicBezTo>
                  <a:cubicBezTo>
                    <a:pt x="10676" y="95"/>
                    <a:pt x="10256" y="0"/>
                    <a:pt x="9832" y="0"/>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07" name="Google Shape;707;p31"/>
            <p:cNvSpPr/>
            <p:nvPr/>
          </p:nvSpPr>
          <p:spPr>
            <a:xfrm>
              <a:off x="1042099" y="3001544"/>
              <a:ext cx="365977" cy="207576"/>
            </a:xfrm>
            <a:custGeom>
              <a:avLst/>
              <a:gdLst/>
              <a:ahLst/>
              <a:cxnLst/>
              <a:rect l="l" t="t" r="r" b="b"/>
              <a:pathLst>
                <a:path w="16395" h="9300" extrusionOk="0">
                  <a:moveTo>
                    <a:pt x="9280" y="0"/>
                  </a:moveTo>
                  <a:cubicBezTo>
                    <a:pt x="5540" y="0"/>
                    <a:pt x="676" y="559"/>
                    <a:pt x="381" y="1194"/>
                  </a:cubicBezTo>
                  <a:cubicBezTo>
                    <a:pt x="0" y="2032"/>
                    <a:pt x="229" y="3068"/>
                    <a:pt x="732" y="3845"/>
                  </a:cubicBezTo>
                  <a:cubicBezTo>
                    <a:pt x="1250" y="4622"/>
                    <a:pt x="2011" y="5186"/>
                    <a:pt x="2758" y="5719"/>
                  </a:cubicBezTo>
                  <a:cubicBezTo>
                    <a:pt x="4891" y="7212"/>
                    <a:pt x="7176" y="8537"/>
                    <a:pt x="9706" y="9101"/>
                  </a:cubicBezTo>
                  <a:cubicBezTo>
                    <a:pt x="10241" y="9220"/>
                    <a:pt x="10803" y="9299"/>
                    <a:pt x="11358" y="9299"/>
                  </a:cubicBezTo>
                  <a:cubicBezTo>
                    <a:pt x="12082" y="9299"/>
                    <a:pt x="12794" y="9165"/>
                    <a:pt x="13423" y="8812"/>
                  </a:cubicBezTo>
                  <a:cubicBezTo>
                    <a:pt x="14566" y="8187"/>
                    <a:pt x="15252" y="6968"/>
                    <a:pt x="15693" y="5734"/>
                  </a:cubicBezTo>
                  <a:cubicBezTo>
                    <a:pt x="16150" y="4454"/>
                    <a:pt x="16394" y="2915"/>
                    <a:pt x="15617" y="1788"/>
                  </a:cubicBezTo>
                  <a:cubicBezTo>
                    <a:pt x="14932" y="798"/>
                    <a:pt x="13682" y="432"/>
                    <a:pt x="12509" y="219"/>
                  </a:cubicBezTo>
                  <a:cubicBezTo>
                    <a:pt x="11721" y="66"/>
                    <a:pt x="10567" y="0"/>
                    <a:pt x="9280" y="0"/>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08" name="Google Shape;708;p31"/>
            <p:cNvSpPr/>
            <p:nvPr/>
          </p:nvSpPr>
          <p:spPr>
            <a:xfrm>
              <a:off x="921450" y="2899750"/>
              <a:ext cx="222175" cy="250400"/>
            </a:xfrm>
            <a:custGeom>
              <a:avLst/>
              <a:gdLst/>
              <a:ahLst/>
              <a:cxnLst/>
              <a:rect l="l" t="t" r="r" b="b"/>
              <a:pathLst>
                <a:path w="8887" h="10016" extrusionOk="0">
                  <a:moveTo>
                    <a:pt x="3719" y="0"/>
                  </a:moveTo>
                  <a:cubicBezTo>
                    <a:pt x="3714" y="0"/>
                    <a:pt x="3708" y="0"/>
                    <a:pt x="3703" y="1"/>
                  </a:cubicBezTo>
                  <a:cubicBezTo>
                    <a:pt x="3474" y="16"/>
                    <a:pt x="3352" y="336"/>
                    <a:pt x="3322" y="595"/>
                  </a:cubicBezTo>
                  <a:cubicBezTo>
                    <a:pt x="3215" y="1367"/>
                    <a:pt x="3283" y="2163"/>
                    <a:pt x="3505" y="2900"/>
                  </a:cubicBezTo>
                  <a:lnTo>
                    <a:pt x="3505" y="2900"/>
                  </a:lnTo>
                  <a:cubicBezTo>
                    <a:pt x="3220" y="2068"/>
                    <a:pt x="2984" y="1543"/>
                    <a:pt x="2712" y="1067"/>
                  </a:cubicBezTo>
                  <a:cubicBezTo>
                    <a:pt x="2587" y="873"/>
                    <a:pt x="2424" y="665"/>
                    <a:pt x="2234" y="665"/>
                  </a:cubicBezTo>
                  <a:cubicBezTo>
                    <a:pt x="2216" y="665"/>
                    <a:pt x="2198" y="667"/>
                    <a:pt x="2179" y="671"/>
                  </a:cubicBezTo>
                  <a:cubicBezTo>
                    <a:pt x="2011" y="717"/>
                    <a:pt x="1905" y="915"/>
                    <a:pt x="1905" y="1113"/>
                  </a:cubicBezTo>
                  <a:cubicBezTo>
                    <a:pt x="1905" y="1296"/>
                    <a:pt x="1981" y="1479"/>
                    <a:pt x="2057" y="1646"/>
                  </a:cubicBezTo>
                  <a:cubicBezTo>
                    <a:pt x="2285" y="2149"/>
                    <a:pt x="2550" y="2643"/>
                    <a:pt x="2838" y="3112"/>
                  </a:cubicBezTo>
                  <a:lnTo>
                    <a:pt x="2838" y="3112"/>
                  </a:lnTo>
                  <a:cubicBezTo>
                    <a:pt x="2440" y="2497"/>
                    <a:pt x="2109" y="2074"/>
                    <a:pt x="1585" y="1844"/>
                  </a:cubicBezTo>
                  <a:cubicBezTo>
                    <a:pt x="1485" y="1799"/>
                    <a:pt x="1377" y="1777"/>
                    <a:pt x="1269" y="1777"/>
                  </a:cubicBezTo>
                  <a:cubicBezTo>
                    <a:pt x="1013" y="1777"/>
                    <a:pt x="763" y="1902"/>
                    <a:pt x="655" y="2149"/>
                  </a:cubicBezTo>
                  <a:cubicBezTo>
                    <a:pt x="534" y="2469"/>
                    <a:pt x="671" y="2835"/>
                    <a:pt x="853" y="3109"/>
                  </a:cubicBezTo>
                  <a:cubicBezTo>
                    <a:pt x="1250" y="3688"/>
                    <a:pt x="1829" y="4069"/>
                    <a:pt x="2408" y="4419"/>
                  </a:cubicBezTo>
                  <a:cubicBezTo>
                    <a:pt x="2118" y="4341"/>
                    <a:pt x="1825" y="4303"/>
                    <a:pt x="1534" y="4303"/>
                  </a:cubicBezTo>
                  <a:cubicBezTo>
                    <a:pt x="1258" y="4303"/>
                    <a:pt x="983" y="4337"/>
                    <a:pt x="716" y="4404"/>
                  </a:cubicBezTo>
                  <a:cubicBezTo>
                    <a:pt x="503" y="4450"/>
                    <a:pt x="275" y="4541"/>
                    <a:pt x="168" y="4754"/>
                  </a:cubicBezTo>
                  <a:cubicBezTo>
                    <a:pt x="0" y="5059"/>
                    <a:pt x="198" y="5470"/>
                    <a:pt x="488" y="5638"/>
                  </a:cubicBezTo>
                  <a:cubicBezTo>
                    <a:pt x="750" y="5783"/>
                    <a:pt x="1152" y="5863"/>
                    <a:pt x="1562" y="5863"/>
                  </a:cubicBezTo>
                  <a:cubicBezTo>
                    <a:pt x="1828" y="5863"/>
                    <a:pt x="2098" y="5829"/>
                    <a:pt x="2336" y="5757"/>
                  </a:cubicBezTo>
                  <a:lnTo>
                    <a:pt x="2336" y="5757"/>
                  </a:lnTo>
                  <a:cubicBezTo>
                    <a:pt x="1698" y="5964"/>
                    <a:pt x="1151" y="6459"/>
                    <a:pt x="838" y="7101"/>
                  </a:cubicBezTo>
                  <a:cubicBezTo>
                    <a:pt x="747" y="7314"/>
                    <a:pt x="671" y="7558"/>
                    <a:pt x="732" y="7786"/>
                  </a:cubicBezTo>
                  <a:cubicBezTo>
                    <a:pt x="815" y="8025"/>
                    <a:pt x="1048" y="8151"/>
                    <a:pt x="1284" y="8151"/>
                  </a:cubicBezTo>
                  <a:cubicBezTo>
                    <a:pt x="1349" y="8151"/>
                    <a:pt x="1415" y="8141"/>
                    <a:pt x="1478" y="8121"/>
                  </a:cubicBezTo>
                  <a:cubicBezTo>
                    <a:pt x="1752" y="8045"/>
                    <a:pt x="2499" y="7497"/>
                    <a:pt x="2895" y="7055"/>
                  </a:cubicBezTo>
                  <a:lnTo>
                    <a:pt x="2895" y="7055"/>
                  </a:lnTo>
                  <a:cubicBezTo>
                    <a:pt x="2697" y="7588"/>
                    <a:pt x="2484" y="8182"/>
                    <a:pt x="2590" y="8761"/>
                  </a:cubicBezTo>
                  <a:cubicBezTo>
                    <a:pt x="2678" y="9240"/>
                    <a:pt x="3079" y="9676"/>
                    <a:pt x="3490" y="9676"/>
                  </a:cubicBezTo>
                  <a:cubicBezTo>
                    <a:pt x="3576" y="9676"/>
                    <a:pt x="3664" y="9657"/>
                    <a:pt x="3748" y="9615"/>
                  </a:cubicBezTo>
                  <a:cubicBezTo>
                    <a:pt x="4114" y="9416"/>
                    <a:pt x="4251" y="8898"/>
                    <a:pt x="4251" y="8457"/>
                  </a:cubicBezTo>
                  <a:cubicBezTo>
                    <a:pt x="4236" y="8000"/>
                    <a:pt x="4144" y="7542"/>
                    <a:pt x="4236" y="7101"/>
                  </a:cubicBezTo>
                  <a:lnTo>
                    <a:pt x="4236" y="7101"/>
                  </a:lnTo>
                  <a:cubicBezTo>
                    <a:pt x="4251" y="7923"/>
                    <a:pt x="4495" y="8746"/>
                    <a:pt x="4921" y="9416"/>
                  </a:cubicBezTo>
                  <a:cubicBezTo>
                    <a:pt x="5074" y="9645"/>
                    <a:pt x="5257" y="9874"/>
                    <a:pt x="5500" y="9965"/>
                  </a:cubicBezTo>
                  <a:cubicBezTo>
                    <a:pt x="5578" y="9999"/>
                    <a:pt x="5662" y="10016"/>
                    <a:pt x="5744" y="10016"/>
                  </a:cubicBezTo>
                  <a:cubicBezTo>
                    <a:pt x="5921" y="10016"/>
                    <a:pt x="6093" y="9938"/>
                    <a:pt x="6186" y="9782"/>
                  </a:cubicBezTo>
                  <a:cubicBezTo>
                    <a:pt x="6338" y="9538"/>
                    <a:pt x="6277" y="9203"/>
                    <a:pt x="6201" y="8929"/>
                  </a:cubicBezTo>
                  <a:cubicBezTo>
                    <a:pt x="6035" y="8304"/>
                    <a:pt x="5827" y="7700"/>
                    <a:pt x="5576" y="7118"/>
                  </a:cubicBezTo>
                  <a:lnTo>
                    <a:pt x="5576" y="7118"/>
                  </a:lnTo>
                  <a:cubicBezTo>
                    <a:pt x="5856" y="7653"/>
                    <a:pt x="6291" y="8094"/>
                    <a:pt x="6811" y="8335"/>
                  </a:cubicBezTo>
                  <a:cubicBezTo>
                    <a:pt x="6956" y="8407"/>
                    <a:pt x="7127" y="8454"/>
                    <a:pt x="7288" y="8454"/>
                  </a:cubicBezTo>
                  <a:cubicBezTo>
                    <a:pt x="7498" y="8454"/>
                    <a:pt x="7691" y="8374"/>
                    <a:pt x="7786" y="8167"/>
                  </a:cubicBezTo>
                  <a:cubicBezTo>
                    <a:pt x="7908" y="7923"/>
                    <a:pt x="7816" y="7634"/>
                    <a:pt x="7694" y="7375"/>
                  </a:cubicBezTo>
                  <a:cubicBezTo>
                    <a:pt x="7390" y="6674"/>
                    <a:pt x="6933" y="6049"/>
                    <a:pt x="6369" y="5577"/>
                  </a:cubicBezTo>
                  <a:lnTo>
                    <a:pt x="6369" y="5577"/>
                  </a:lnTo>
                  <a:cubicBezTo>
                    <a:pt x="6863" y="5704"/>
                    <a:pt x="7297" y="5764"/>
                    <a:pt x="7652" y="5764"/>
                  </a:cubicBezTo>
                  <a:cubicBezTo>
                    <a:pt x="8489" y="5764"/>
                    <a:pt x="8887" y="5433"/>
                    <a:pt x="8609" y="4876"/>
                  </a:cubicBezTo>
                  <a:cubicBezTo>
                    <a:pt x="8517" y="4693"/>
                    <a:pt x="8334" y="4587"/>
                    <a:pt x="8151" y="4526"/>
                  </a:cubicBezTo>
                  <a:cubicBezTo>
                    <a:pt x="7637" y="4309"/>
                    <a:pt x="7086" y="4201"/>
                    <a:pt x="6531" y="4201"/>
                  </a:cubicBezTo>
                  <a:cubicBezTo>
                    <a:pt x="6462" y="4201"/>
                    <a:pt x="6393" y="4202"/>
                    <a:pt x="6323" y="4206"/>
                  </a:cubicBezTo>
                  <a:cubicBezTo>
                    <a:pt x="6948" y="4084"/>
                    <a:pt x="7527" y="3688"/>
                    <a:pt x="7923" y="3139"/>
                  </a:cubicBezTo>
                  <a:cubicBezTo>
                    <a:pt x="8106" y="2880"/>
                    <a:pt x="8243" y="2484"/>
                    <a:pt x="8030" y="2256"/>
                  </a:cubicBezTo>
                  <a:cubicBezTo>
                    <a:pt x="7953" y="2172"/>
                    <a:pt x="7851" y="2141"/>
                    <a:pt x="7740" y="2141"/>
                  </a:cubicBezTo>
                  <a:cubicBezTo>
                    <a:pt x="7630" y="2141"/>
                    <a:pt x="7512" y="2172"/>
                    <a:pt x="7405" y="2210"/>
                  </a:cubicBezTo>
                  <a:cubicBezTo>
                    <a:pt x="6780" y="2454"/>
                    <a:pt x="6201" y="2865"/>
                    <a:pt x="5759" y="3414"/>
                  </a:cubicBezTo>
                  <a:cubicBezTo>
                    <a:pt x="6079" y="2743"/>
                    <a:pt x="6293" y="2012"/>
                    <a:pt x="6369" y="1265"/>
                  </a:cubicBezTo>
                  <a:cubicBezTo>
                    <a:pt x="6399" y="991"/>
                    <a:pt x="6399" y="656"/>
                    <a:pt x="6186" y="519"/>
                  </a:cubicBezTo>
                  <a:cubicBezTo>
                    <a:pt x="6130" y="481"/>
                    <a:pt x="6070" y="465"/>
                    <a:pt x="6008" y="465"/>
                  </a:cubicBezTo>
                  <a:cubicBezTo>
                    <a:pt x="5820" y="465"/>
                    <a:pt x="5619" y="617"/>
                    <a:pt x="5470" y="778"/>
                  </a:cubicBezTo>
                  <a:cubicBezTo>
                    <a:pt x="4952" y="1357"/>
                    <a:pt x="4617" y="2164"/>
                    <a:pt x="4556" y="2987"/>
                  </a:cubicBezTo>
                  <a:cubicBezTo>
                    <a:pt x="4480" y="2164"/>
                    <a:pt x="4358" y="1357"/>
                    <a:pt x="4160" y="564"/>
                  </a:cubicBezTo>
                  <a:cubicBezTo>
                    <a:pt x="4085" y="311"/>
                    <a:pt x="3953"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09" name="Google Shape;709;p31"/>
            <p:cNvSpPr/>
            <p:nvPr/>
          </p:nvSpPr>
          <p:spPr>
            <a:xfrm>
              <a:off x="986575" y="2981725"/>
              <a:ext cx="88400" cy="90400"/>
            </a:xfrm>
            <a:custGeom>
              <a:avLst/>
              <a:gdLst/>
              <a:ahLst/>
              <a:cxnLst/>
              <a:rect l="l" t="t" r="r" b="b"/>
              <a:pathLst>
                <a:path w="3536" h="3616" extrusionOk="0">
                  <a:moveTo>
                    <a:pt x="1457" y="1"/>
                  </a:moveTo>
                  <a:cubicBezTo>
                    <a:pt x="1373" y="1"/>
                    <a:pt x="1291" y="20"/>
                    <a:pt x="1219" y="58"/>
                  </a:cubicBezTo>
                  <a:cubicBezTo>
                    <a:pt x="1006" y="165"/>
                    <a:pt x="854" y="409"/>
                    <a:pt x="839" y="668"/>
                  </a:cubicBezTo>
                  <a:cubicBezTo>
                    <a:pt x="519" y="713"/>
                    <a:pt x="214" y="988"/>
                    <a:pt x="107" y="1338"/>
                  </a:cubicBezTo>
                  <a:cubicBezTo>
                    <a:pt x="1" y="1689"/>
                    <a:pt x="92" y="2115"/>
                    <a:pt x="336" y="2374"/>
                  </a:cubicBezTo>
                  <a:cubicBezTo>
                    <a:pt x="214" y="2740"/>
                    <a:pt x="351" y="3182"/>
                    <a:pt x="625" y="3410"/>
                  </a:cubicBezTo>
                  <a:cubicBezTo>
                    <a:pt x="763" y="3519"/>
                    <a:pt x="932" y="3573"/>
                    <a:pt x="1100" y="3573"/>
                  </a:cubicBezTo>
                  <a:cubicBezTo>
                    <a:pt x="1286" y="3573"/>
                    <a:pt x="1472" y="3508"/>
                    <a:pt x="1616" y="3380"/>
                  </a:cubicBezTo>
                  <a:cubicBezTo>
                    <a:pt x="1760" y="3534"/>
                    <a:pt x="1966" y="3615"/>
                    <a:pt x="2171" y="3615"/>
                  </a:cubicBezTo>
                  <a:cubicBezTo>
                    <a:pt x="2290" y="3615"/>
                    <a:pt x="2408" y="3588"/>
                    <a:pt x="2515" y="3532"/>
                  </a:cubicBezTo>
                  <a:cubicBezTo>
                    <a:pt x="2819" y="3380"/>
                    <a:pt x="3017" y="3029"/>
                    <a:pt x="3002" y="2664"/>
                  </a:cubicBezTo>
                  <a:cubicBezTo>
                    <a:pt x="3307" y="2496"/>
                    <a:pt x="3520" y="2130"/>
                    <a:pt x="3535" y="1750"/>
                  </a:cubicBezTo>
                  <a:cubicBezTo>
                    <a:pt x="3535" y="1369"/>
                    <a:pt x="3353" y="1003"/>
                    <a:pt x="3063" y="820"/>
                  </a:cubicBezTo>
                  <a:cubicBezTo>
                    <a:pt x="3063" y="561"/>
                    <a:pt x="2926" y="333"/>
                    <a:pt x="2728" y="211"/>
                  </a:cubicBezTo>
                  <a:cubicBezTo>
                    <a:pt x="2623" y="154"/>
                    <a:pt x="2501" y="136"/>
                    <a:pt x="2349" y="136"/>
                  </a:cubicBezTo>
                  <a:cubicBezTo>
                    <a:pt x="2213" y="136"/>
                    <a:pt x="2053" y="151"/>
                    <a:pt x="1859" y="165"/>
                  </a:cubicBezTo>
                  <a:cubicBezTo>
                    <a:pt x="1753" y="58"/>
                    <a:pt x="1603" y="1"/>
                    <a:pt x="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grpSp>
        <p:nvGrpSpPr>
          <p:cNvPr id="710" name="Google Shape;710;p31"/>
          <p:cNvGrpSpPr/>
          <p:nvPr/>
        </p:nvGrpSpPr>
        <p:grpSpPr>
          <a:xfrm rot="-1620744">
            <a:off x="159015" y="238594"/>
            <a:ext cx="322780" cy="421987"/>
            <a:chOff x="4129000" y="2999200"/>
            <a:chExt cx="866950" cy="849750"/>
          </a:xfrm>
        </p:grpSpPr>
        <p:sp>
          <p:nvSpPr>
            <p:cNvPr id="711" name="Google Shape;711;p31"/>
            <p:cNvSpPr/>
            <p:nvPr/>
          </p:nvSpPr>
          <p:spPr>
            <a:xfrm>
              <a:off x="4129000" y="2999200"/>
              <a:ext cx="866950" cy="849750"/>
            </a:xfrm>
            <a:custGeom>
              <a:avLst/>
              <a:gdLst/>
              <a:ahLst/>
              <a:cxnLst/>
              <a:rect l="l" t="t" r="r" b="b"/>
              <a:pathLst>
                <a:path w="34678" h="33990" extrusionOk="0">
                  <a:moveTo>
                    <a:pt x="20967" y="0"/>
                  </a:moveTo>
                  <a:cubicBezTo>
                    <a:pt x="20317" y="0"/>
                    <a:pt x="19622" y="329"/>
                    <a:pt x="19197" y="837"/>
                  </a:cubicBezTo>
                  <a:cubicBezTo>
                    <a:pt x="18497" y="1690"/>
                    <a:pt x="18329" y="2833"/>
                    <a:pt x="18192" y="3945"/>
                  </a:cubicBezTo>
                  <a:cubicBezTo>
                    <a:pt x="17841" y="3138"/>
                    <a:pt x="17491" y="2315"/>
                    <a:pt x="16912" y="1675"/>
                  </a:cubicBezTo>
                  <a:cubicBezTo>
                    <a:pt x="16373" y="1034"/>
                    <a:pt x="15583" y="560"/>
                    <a:pt x="14755" y="560"/>
                  </a:cubicBezTo>
                  <a:cubicBezTo>
                    <a:pt x="14717" y="560"/>
                    <a:pt x="14680" y="561"/>
                    <a:pt x="14642" y="563"/>
                  </a:cubicBezTo>
                  <a:cubicBezTo>
                    <a:pt x="13636" y="624"/>
                    <a:pt x="12783" y="1370"/>
                    <a:pt x="12356" y="2285"/>
                  </a:cubicBezTo>
                  <a:cubicBezTo>
                    <a:pt x="12113" y="2848"/>
                    <a:pt x="12006" y="3458"/>
                    <a:pt x="11976" y="4098"/>
                  </a:cubicBezTo>
                  <a:cubicBezTo>
                    <a:pt x="11564" y="3610"/>
                    <a:pt x="11122" y="3184"/>
                    <a:pt x="10650" y="2757"/>
                  </a:cubicBezTo>
                  <a:cubicBezTo>
                    <a:pt x="10193" y="2346"/>
                    <a:pt x="9644" y="1934"/>
                    <a:pt x="9035" y="1934"/>
                  </a:cubicBezTo>
                  <a:cubicBezTo>
                    <a:pt x="9028" y="1934"/>
                    <a:pt x="9022" y="1934"/>
                    <a:pt x="9015" y="1934"/>
                  </a:cubicBezTo>
                  <a:cubicBezTo>
                    <a:pt x="7914" y="1934"/>
                    <a:pt x="7146" y="3190"/>
                    <a:pt x="7252" y="4265"/>
                  </a:cubicBezTo>
                  <a:cubicBezTo>
                    <a:pt x="7359" y="5362"/>
                    <a:pt x="8060" y="6307"/>
                    <a:pt x="8730" y="7175"/>
                  </a:cubicBezTo>
                  <a:cubicBezTo>
                    <a:pt x="7908" y="6855"/>
                    <a:pt x="7085" y="6551"/>
                    <a:pt x="6216" y="6475"/>
                  </a:cubicBezTo>
                  <a:cubicBezTo>
                    <a:pt x="6126" y="6468"/>
                    <a:pt x="6034" y="6465"/>
                    <a:pt x="5943" y="6465"/>
                  </a:cubicBezTo>
                  <a:cubicBezTo>
                    <a:pt x="5145" y="6465"/>
                    <a:pt x="4342" y="6709"/>
                    <a:pt x="3809" y="7297"/>
                  </a:cubicBezTo>
                  <a:cubicBezTo>
                    <a:pt x="3139" y="8029"/>
                    <a:pt x="3063" y="9171"/>
                    <a:pt x="3413" y="10131"/>
                  </a:cubicBezTo>
                  <a:cubicBezTo>
                    <a:pt x="3641" y="10695"/>
                    <a:pt x="4007" y="11213"/>
                    <a:pt x="4419" y="11670"/>
                  </a:cubicBezTo>
                  <a:cubicBezTo>
                    <a:pt x="4106" y="11647"/>
                    <a:pt x="3794" y="11636"/>
                    <a:pt x="3480" y="11636"/>
                  </a:cubicBezTo>
                  <a:cubicBezTo>
                    <a:pt x="3165" y="11636"/>
                    <a:pt x="2849" y="11647"/>
                    <a:pt x="2529" y="11670"/>
                  </a:cubicBezTo>
                  <a:cubicBezTo>
                    <a:pt x="1905" y="11716"/>
                    <a:pt x="1265" y="11807"/>
                    <a:pt x="808" y="12249"/>
                  </a:cubicBezTo>
                  <a:cubicBezTo>
                    <a:pt x="0" y="13011"/>
                    <a:pt x="351" y="14428"/>
                    <a:pt x="1189" y="15144"/>
                  </a:cubicBezTo>
                  <a:cubicBezTo>
                    <a:pt x="2042" y="15845"/>
                    <a:pt x="3184" y="16012"/>
                    <a:pt x="4281" y="16149"/>
                  </a:cubicBezTo>
                  <a:cubicBezTo>
                    <a:pt x="3489" y="16485"/>
                    <a:pt x="2666" y="16850"/>
                    <a:pt x="2026" y="17429"/>
                  </a:cubicBezTo>
                  <a:cubicBezTo>
                    <a:pt x="1356" y="17993"/>
                    <a:pt x="853" y="18831"/>
                    <a:pt x="914" y="19684"/>
                  </a:cubicBezTo>
                  <a:cubicBezTo>
                    <a:pt x="975" y="20690"/>
                    <a:pt x="1722" y="21558"/>
                    <a:pt x="2636" y="21969"/>
                  </a:cubicBezTo>
                  <a:cubicBezTo>
                    <a:pt x="3200" y="22213"/>
                    <a:pt x="3809" y="22335"/>
                    <a:pt x="4434" y="22350"/>
                  </a:cubicBezTo>
                  <a:cubicBezTo>
                    <a:pt x="3961" y="22777"/>
                    <a:pt x="3520" y="23219"/>
                    <a:pt x="3108" y="23691"/>
                  </a:cubicBezTo>
                  <a:cubicBezTo>
                    <a:pt x="2682" y="24148"/>
                    <a:pt x="2285" y="24697"/>
                    <a:pt x="2285" y="25306"/>
                  </a:cubicBezTo>
                  <a:cubicBezTo>
                    <a:pt x="2271" y="26328"/>
                    <a:pt x="3355" y="27086"/>
                    <a:pt x="4390" y="27086"/>
                  </a:cubicBezTo>
                  <a:cubicBezTo>
                    <a:pt x="4466" y="27086"/>
                    <a:pt x="4542" y="27082"/>
                    <a:pt x="4617" y="27073"/>
                  </a:cubicBezTo>
                  <a:cubicBezTo>
                    <a:pt x="5714" y="26982"/>
                    <a:pt x="6643" y="26281"/>
                    <a:pt x="7527" y="25611"/>
                  </a:cubicBezTo>
                  <a:lnTo>
                    <a:pt x="7527" y="25611"/>
                  </a:lnTo>
                  <a:cubicBezTo>
                    <a:pt x="7207" y="26434"/>
                    <a:pt x="6902" y="27241"/>
                    <a:pt x="6826" y="28125"/>
                  </a:cubicBezTo>
                  <a:cubicBezTo>
                    <a:pt x="6765" y="29008"/>
                    <a:pt x="6993" y="29938"/>
                    <a:pt x="7633" y="30532"/>
                  </a:cubicBezTo>
                  <a:cubicBezTo>
                    <a:pt x="8097" y="30939"/>
                    <a:pt x="8715" y="31123"/>
                    <a:pt x="9346" y="31123"/>
                  </a:cubicBezTo>
                  <a:cubicBezTo>
                    <a:pt x="9730" y="31123"/>
                    <a:pt x="10119" y="31055"/>
                    <a:pt x="10482" y="30928"/>
                  </a:cubicBezTo>
                  <a:cubicBezTo>
                    <a:pt x="11046" y="30700"/>
                    <a:pt x="11564" y="30334"/>
                    <a:pt x="12021" y="29923"/>
                  </a:cubicBezTo>
                  <a:lnTo>
                    <a:pt x="12021" y="29923"/>
                  </a:lnTo>
                  <a:cubicBezTo>
                    <a:pt x="11976" y="30547"/>
                    <a:pt x="11976" y="31172"/>
                    <a:pt x="12021" y="31797"/>
                  </a:cubicBezTo>
                  <a:cubicBezTo>
                    <a:pt x="12052" y="32437"/>
                    <a:pt x="12158" y="33076"/>
                    <a:pt x="12585" y="33533"/>
                  </a:cubicBezTo>
                  <a:cubicBezTo>
                    <a:pt x="12885" y="33851"/>
                    <a:pt x="13288" y="33990"/>
                    <a:pt x="13710" y="33990"/>
                  </a:cubicBezTo>
                  <a:cubicBezTo>
                    <a:pt x="14361" y="33990"/>
                    <a:pt x="15055" y="33661"/>
                    <a:pt x="15480" y="33153"/>
                  </a:cubicBezTo>
                  <a:cubicBezTo>
                    <a:pt x="16196" y="32299"/>
                    <a:pt x="16364" y="31157"/>
                    <a:pt x="16501" y="30044"/>
                  </a:cubicBezTo>
                  <a:cubicBezTo>
                    <a:pt x="16836" y="30852"/>
                    <a:pt x="17201" y="31675"/>
                    <a:pt x="17765" y="32315"/>
                  </a:cubicBezTo>
                  <a:cubicBezTo>
                    <a:pt x="18319" y="32956"/>
                    <a:pt x="19110" y="33430"/>
                    <a:pt x="19924" y="33430"/>
                  </a:cubicBezTo>
                  <a:cubicBezTo>
                    <a:pt x="19961" y="33430"/>
                    <a:pt x="19998" y="33429"/>
                    <a:pt x="20035" y="33427"/>
                  </a:cubicBezTo>
                  <a:cubicBezTo>
                    <a:pt x="21041" y="33366"/>
                    <a:pt x="21909" y="32619"/>
                    <a:pt x="22321" y="31705"/>
                  </a:cubicBezTo>
                  <a:cubicBezTo>
                    <a:pt x="22565" y="31141"/>
                    <a:pt x="22686" y="30532"/>
                    <a:pt x="22702" y="29892"/>
                  </a:cubicBezTo>
                  <a:cubicBezTo>
                    <a:pt x="23128" y="30380"/>
                    <a:pt x="23555" y="30806"/>
                    <a:pt x="24042" y="31233"/>
                  </a:cubicBezTo>
                  <a:cubicBezTo>
                    <a:pt x="24499" y="31644"/>
                    <a:pt x="25048" y="32056"/>
                    <a:pt x="25657" y="32056"/>
                  </a:cubicBezTo>
                  <a:cubicBezTo>
                    <a:pt x="25664" y="32056"/>
                    <a:pt x="25671" y="32056"/>
                    <a:pt x="25677" y="32056"/>
                  </a:cubicBezTo>
                  <a:cubicBezTo>
                    <a:pt x="26764" y="32056"/>
                    <a:pt x="27546" y="30800"/>
                    <a:pt x="27425" y="29725"/>
                  </a:cubicBezTo>
                  <a:cubicBezTo>
                    <a:pt x="27333" y="28628"/>
                    <a:pt x="26617" y="27683"/>
                    <a:pt x="25962" y="26814"/>
                  </a:cubicBezTo>
                  <a:lnTo>
                    <a:pt x="25962" y="26814"/>
                  </a:lnTo>
                  <a:cubicBezTo>
                    <a:pt x="26770" y="27134"/>
                    <a:pt x="27592" y="27439"/>
                    <a:pt x="28476" y="27515"/>
                  </a:cubicBezTo>
                  <a:cubicBezTo>
                    <a:pt x="28565" y="27522"/>
                    <a:pt x="28655" y="27525"/>
                    <a:pt x="28746" y="27525"/>
                  </a:cubicBezTo>
                  <a:cubicBezTo>
                    <a:pt x="29535" y="27525"/>
                    <a:pt x="30349" y="27280"/>
                    <a:pt x="30868" y="26693"/>
                  </a:cubicBezTo>
                  <a:cubicBezTo>
                    <a:pt x="31538" y="25961"/>
                    <a:pt x="31615" y="24819"/>
                    <a:pt x="31279" y="23859"/>
                  </a:cubicBezTo>
                  <a:cubicBezTo>
                    <a:pt x="31051" y="23295"/>
                    <a:pt x="30685" y="22777"/>
                    <a:pt x="30259" y="22320"/>
                  </a:cubicBezTo>
                  <a:lnTo>
                    <a:pt x="30259" y="22320"/>
                  </a:lnTo>
                  <a:cubicBezTo>
                    <a:pt x="30579" y="22335"/>
                    <a:pt x="30895" y="22343"/>
                    <a:pt x="31209" y="22343"/>
                  </a:cubicBezTo>
                  <a:cubicBezTo>
                    <a:pt x="31523" y="22343"/>
                    <a:pt x="31836" y="22335"/>
                    <a:pt x="32148" y="22320"/>
                  </a:cubicBezTo>
                  <a:cubicBezTo>
                    <a:pt x="32773" y="22274"/>
                    <a:pt x="33428" y="22183"/>
                    <a:pt x="33885" y="21741"/>
                  </a:cubicBezTo>
                  <a:cubicBezTo>
                    <a:pt x="34677" y="20979"/>
                    <a:pt x="34342" y="19547"/>
                    <a:pt x="33504" y="18846"/>
                  </a:cubicBezTo>
                  <a:cubicBezTo>
                    <a:pt x="32651" y="18145"/>
                    <a:pt x="31508" y="17978"/>
                    <a:pt x="30396" y="17841"/>
                  </a:cubicBezTo>
                  <a:cubicBezTo>
                    <a:pt x="31203" y="17505"/>
                    <a:pt x="32011" y="17140"/>
                    <a:pt x="32666" y="16561"/>
                  </a:cubicBezTo>
                  <a:cubicBezTo>
                    <a:pt x="33336" y="15997"/>
                    <a:pt x="33824" y="15159"/>
                    <a:pt x="33763" y="14306"/>
                  </a:cubicBezTo>
                  <a:cubicBezTo>
                    <a:pt x="33717" y="13285"/>
                    <a:pt x="32971" y="12432"/>
                    <a:pt x="32057" y="12020"/>
                  </a:cubicBezTo>
                  <a:cubicBezTo>
                    <a:pt x="31478" y="11761"/>
                    <a:pt x="30868" y="11655"/>
                    <a:pt x="30243" y="11639"/>
                  </a:cubicBezTo>
                  <a:cubicBezTo>
                    <a:pt x="30716" y="11213"/>
                    <a:pt x="31158" y="10771"/>
                    <a:pt x="31584" y="10299"/>
                  </a:cubicBezTo>
                  <a:cubicBezTo>
                    <a:pt x="31996" y="9842"/>
                    <a:pt x="32392" y="9293"/>
                    <a:pt x="32392" y="8684"/>
                  </a:cubicBezTo>
                  <a:cubicBezTo>
                    <a:pt x="32420" y="7649"/>
                    <a:pt x="31327" y="6904"/>
                    <a:pt x="30303" y="6904"/>
                  </a:cubicBezTo>
                  <a:cubicBezTo>
                    <a:pt x="30227" y="6904"/>
                    <a:pt x="30151" y="6908"/>
                    <a:pt x="30076" y="6916"/>
                  </a:cubicBezTo>
                  <a:cubicBezTo>
                    <a:pt x="28964" y="7008"/>
                    <a:pt x="28034" y="7709"/>
                    <a:pt x="27166" y="8379"/>
                  </a:cubicBezTo>
                  <a:cubicBezTo>
                    <a:pt x="27486" y="7556"/>
                    <a:pt x="27790" y="6734"/>
                    <a:pt x="27867" y="5865"/>
                  </a:cubicBezTo>
                  <a:cubicBezTo>
                    <a:pt x="27928" y="4981"/>
                    <a:pt x="27699" y="4052"/>
                    <a:pt x="27044" y="3458"/>
                  </a:cubicBezTo>
                  <a:cubicBezTo>
                    <a:pt x="26580" y="3050"/>
                    <a:pt x="25962" y="2867"/>
                    <a:pt x="25335" y="2867"/>
                  </a:cubicBezTo>
                  <a:cubicBezTo>
                    <a:pt x="24953" y="2867"/>
                    <a:pt x="24567" y="2935"/>
                    <a:pt x="24210" y="3062"/>
                  </a:cubicBezTo>
                  <a:cubicBezTo>
                    <a:pt x="23631" y="3290"/>
                    <a:pt x="23128" y="3656"/>
                    <a:pt x="22671" y="4067"/>
                  </a:cubicBezTo>
                  <a:cubicBezTo>
                    <a:pt x="22702" y="3443"/>
                    <a:pt x="22702" y="2818"/>
                    <a:pt x="22671" y="2193"/>
                  </a:cubicBezTo>
                  <a:cubicBezTo>
                    <a:pt x="22625" y="1553"/>
                    <a:pt x="22534" y="913"/>
                    <a:pt x="22092" y="456"/>
                  </a:cubicBezTo>
                  <a:cubicBezTo>
                    <a:pt x="21792" y="139"/>
                    <a:pt x="21389" y="0"/>
                    <a:pt x="20967" y="0"/>
                  </a:cubicBezTo>
                  <a:close/>
                </a:path>
              </a:pathLst>
            </a:custGeom>
            <a:solidFill>
              <a:srgbClr val="57977E">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12" name="Google Shape;712;p31"/>
            <p:cNvSpPr/>
            <p:nvPr/>
          </p:nvSpPr>
          <p:spPr>
            <a:xfrm>
              <a:off x="4421900" y="3357225"/>
              <a:ext cx="249525" cy="171425"/>
            </a:xfrm>
            <a:custGeom>
              <a:avLst/>
              <a:gdLst/>
              <a:ahLst/>
              <a:cxnLst/>
              <a:rect l="l" t="t" r="r" b="b"/>
              <a:pathLst>
                <a:path w="9981" h="6857" extrusionOk="0">
                  <a:moveTo>
                    <a:pt x="4983" y="0"/>
                  </a:moveTo>
                  <a:cubicBezTo>
                    <a:pt x="2225" y="0"/>
                    <a:pt x="1" y="1524"/>
                    <a:pt x="1" y="3428"/>
                  </a:cubicBezTo>
                  <a:cubicBezTo>
                    <a:pt x="1" y="5317"/>
                    <a:pt x="2225" y="6856"/>
                    <a:pt x="4983" y="6856"/>
                  </a:cubicBezTo>
                  <a:cubicBezTo>
                    <a:pt x="7740" y="6856"/>
                    <a:pt x="9980" y="5317"/>
                    <a:pt x="9980" y="3428"/>
                  </a:cubicBezTo>
                  <a:cubicBezTo>
                    <a:pt x="9980" y="1524"/>
                    <a:pt x="7740" y="0"/>
                    <a:pt x="4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grpSp>
        <p:nvGrpSpPr>
          <p:cNvPr id="713" name="Google Shape;713;p31"/>
          <p:cNvGrpSpPr/>
          <p:nvPr/>
        </p:nvGrpSpPr>
        <p:grpSpPr>
          <a:xfrm rot="-9177975" flipH="1">
            <a:off x="8732866" y="5822778"/>
            <a:ext cx="156408" cy="204508"/>
            <a:chOff x="4129000" y="2999200"/>
            <a:chExt cx="866950" cy="849750"/>
          </a:xfrm>
        </p:grpSpPr>
        <p:sp>
          <p:nvSpPr>
            <p:cNvPr id="714" name="Google Shape;714;p31"/>
            <p:cNvSpPr/>
            <p:nvPr/>
          </p:nvSpPr>
          <p:spPr>
            <a:xfrm>
              <a:off x="4129000" y="2999200"/>
              <a:ext cx="866950" cy="849750"/>
            </a:xfrm>
            <a:custGeom>
              <a:avLst/>
              <a:gdLst/>
              <a:ahLst/>
              <a:cxnLst/>
              <a:rect l="l" t="t" r="r" b="b"/>
              <a:pathLst>
                <a:path w="34678" h="33990" extrusionOk="0">
                  <a:moveTo>
                    <a:pt x="20967" y="0"/>
                  </a:moveTo>
                  <a:cubicBezTo>
                    <a:pt x="20317" y="0"/>
                    <a:pt x="19622" y="329"/>
                    <a:pt x="19197" y="837"/>
                  </a:cubicBezTo>
                  <a:cubicBezTo>
                    <a:pt x="18497" y="1690"/>
                    <a:pt x="18329" y="2833"/>
                    <a:pt x="18192" y="3945"/>
                  </a:cubicBezTo>
                  <a:cubicBezTo>
                    <a:pt x="17841" y="3138"/>
                    <a:pt x="17491" y="2315"/>
                    <a:pt x="16912" y="1675"/>
                  </a:cubicBezTo>
                  <a:cubicBezTo>
                    <a:pt x="16373" y="1034"/>
                    <a:pt x="15583" y="560"/>
                    <a:pt x="14755" y="560"/>
                  </a:cubicBezTo>
                  <a:cubicBezTo>
                    <a:pt x="14717" y="560"/>
                    <a:pt x="14680" y="561"/>
                    <a:pt x="14642" y="563"/>
                  </a:cubicBezTo>
                  <a:cubicBezTo>
                    <a:pt x="13636" y="624"/>
                    <a:pt x="12783" y="1370"/>
                    <a:pt x="12356" y="2285"/>
                  </a:cubicBezTo>
                  <a:cubicBezTo>
                    <a:pt x="12113" y="2848"/>
                    <a:pt x="12006" y="3458"/>
                    <a:pt x="11976" y="4098"/>
                  </a:cubicBezTo>
                  <a:cubicBezTo>
                    <a:pt x="11564" y="3610"/>
                    <a:pt x="11122" y="3184"/>
                    <a:pt x="10650" y="2757"/>
                  </a:cubicBezTo>
                  <a:cubicBezTo>
                    <a:pt x="10193" y="2346"/>
                    <a:pt x="9644" y="1934"/>
                    <a:pt x="9035" y="1934"/>
                  </a:cubicBezTo>
                  <a:cubicBezTo>
                    <a:pt x="9028" y="1934"/>
                    <a:pt x="9022" y="1934"/>
                    <a:pt x="9015" y="1934"/>
                  </a:cubicBezTo>
                  <a:cubicBezTo>
                    <a:pt x="7914" y="1934"/>
                    <a:pt x="7146" y="3190"/>
                    <a:pt x="7252" y="4265"/>
                  </a:cubicBezTo>
                  <a:cubicBezTo>
                    <a:pt x="7359" y="5362"/>
                    <a:pt x="8060" y="6307"/>
                    <a:pt x="8730" y="7175"/>
                  </a:cubicBezTo>
                  <a:cubicBezTo>
                    <a:pt x="7908" y="6855"/>
                    <a:pt x="7085" y="6551"/>
                    <a:pt x="6216" y="6475"/>
                  </a:cubicBezTo>
                  <a:cubicBezTo>
                    <a:pt x="6126" y="6468"/>
                    <a:pt x="6034" y="6465"/>
                    <a:pt x="5943" y="6465"/>
                  </a:cubicBezTo>
                  <a:cubicBezTo>
                    <a:pt x="5145" y="6465"/>
                    <a:pt x="4342" y="6709"/>
                    <a:pt x="3809" y="7297"/>
                  </a:cubicBezTo>
                  <a:cubicBezTo>
                    <a:pt x="3139" y="8029"/>
                    <a:pt x="3063" y="9171"/>
                    <a:pt x="3413" y="10131"/>
                  </a:cubicBezTo>
                  <a:cubicBezTo>
                    <a:pt x="3641" y="10695"/>
                    <a:pt x="4007" y="11213"/>
                    <a:pt x="4419" y="11670"/>
                  </a:cubicBezTo>
                  <a:cubicBezTo>
                    <a:pt x="4106" y="11647"/>
                    <a:pt x="3794" y="11636"/>
                    <a:pt x="3480" y="11636"/>
                  </a:cubicBezTo>
                  <a:cubicBezTo>
                    <a:pt x="3165" y="11636"/>
                    <a:pt x="2849" y="11647"/>
                    <a:pt x="2529" y="11670"/>
                  </a:cubicBezTo>
                  <a:cubicBezTo>
                    <a:pt x="1905" y="11716"/>
                    <a:pt x="1265" y="11807"/>
                    <a:pt x="808" y="12249"/>
                  </a:cubicBezTo>
                  <a:cubicBezTo>
                    <a:pt x="0" y="13011"/>
                    <a:pt x="351" y="14428"/>
                    <a:pt x="1189" y="15144"/>
                  </a:cubicBezTo>
                  <a:cubicBezTo>
                    <a:pt x="2042" y="15845"/>
                    <a:pt x="3184" y="16012"/>
                    <a:pt x="4281" y="16149"/>
                  </a:cubicBezTo>
                  <a:cubicBezTo>
                    <a:pt x="3489" y="16485"/>
                    <a:pt x="2666" y="16850"/>
                    <a:pt x="2026" y="17429"/>
                  </a:cubicBezTo>
                  <a:cubicBezTo>
                    <a:pt x="1356" y="17993"/>
                    <a:pt x="853" y="18831"/>
                    <a:pt x="914" y="19684"/>
                  </a:cubicBezTo>
                  <a:cubicBezTo>
                    <a:pt x="975" y="20690"/>
                    <a:pt x="1722" y="21558"/>
                    <a:pt x="2636" y="21969"/>
                  </a:cubicBezTo>
                  <a:cubicBezTo>
                    <a:pt x="3200" y="22213"/>
                    <a:pt x="3809" y="22335"/>
                    <a:pt x="4434" y="22350"/>
                  </a:cubicBezTo>
                  <a:cubicBezTo>
                    <a:pt x="3961" y="22777"/>
                    <a:pt x="3520" y="23219"/>
                    <a:pt x="3108" y="23691"/>
                  </a:cubicBezTo>
                  <a:cubicBezTo>
                    <a:pt x="2682" y="24148"/>
                    <a:pt x="2285" y="24697"/>
                    <a:pt x="2285" y="25306"/>
                  </a:cubicBezTo>
                  <a:cubicBezTo>
                    <a:pt x="2271" y="26328"/>
                    <a:pt x="3355" y="27086"/>
                    <a:pt x="4390" y="27086"/>
                  </a:cubicBezTo>
                  <a:cubicBezTo>
                    <a:pt x="4466" y="27086"/>
                    <a:pt x="4542" y="27082"/>
                    <a:pt x="4617" y="27073"/>
                  </a:cubicBezTo>
                  <a:cubicBezTo>
                    <a:pt x="5714" y="26982"/>
                    <a:pt x="6643" y="26281"/>
                    <a:pt x="7527" y="25611"/>
                  </a:cubicBezTo>
                  <a:lnTo>
                    <a:pt x="7527" y="25611"/>
                  </a:lnTo>
                  <a:cubicBezTo>
                    <a:pt x="7207" y="26434"/>
                    <a:pt x="6902" y="27241"/>
                    <a:pt x="6826" y="28125"/>
                  </a:cubicBezTo>
                  <a:cubicBezTo>
                    <a:pt x="6765" y="29008"/>
                    <a:pt x="6993" y="29938"/>
                    <a:pt x="7633" y="30532"/>
                  </a:cubicBezTo>
                  <a:cubicBezTo>
                    <a:pt x="8097" y="30939"/>
                    <a:pt x="8715" y="31123"/>
                    <a:pt x="9346" y="31123"/>
                  </a:cubicBezTo>
                  <a:cubicBezTo>
                    <a:pt x="9730" y="31123"/>
                    <a:pt x="10119" y="31055"/>
                    <a:pt x="10482" y="30928"/>
                  </a:cubicBezTo>
                  <a:cubicBezTo>
                    <a:pt x="11046" y="30700"/>
                    <a:pt x="11564" y="30334"/>
                    <a:pt x="12021" y="29923"/>
                  </a:cubicBezTo>
                  <a:lnTo>
                    <a:pt x="12021" y="29923"/>
                  </a:lnTo>
                  <a:cubicBezTo>
                    <a:pt x="11976" y="30547"/>
                    <a:pt x="11976" y="31172"/>
                    <a:pt x="12021" y="31797"/>
                  </a:cubicBezTo>
                  <a:cubicBezTo>
                    <a:pt x="12052" y="32437"/>
                    <a:pt x="12158" y="33076"/>
                    <a:pt x="12585" y="33533"/>
                  </a:cubicBezTo>
                  <a:cubicBezTo>
                    <a:pt x="12885" y="33851"/>
                    <a:pt x="13288" y="33990"/>
                    <a:pt x="13710" y="33990"/>
                  </a:cubicBezTo>
                  <a:cubicBezTo>
                    <a:pt x="14361" y="33990"/>
                    <a:pt x="15055" y="33661"/>
                    <a:pt x="15480" y="33153"/>
                  </a:cubicBezTo>
                  <a:cubicBezTo>
                    <a:pt x="16196" y="32299"/>
                    <a:pt x="16364" y="31157"/>
                    <a:pt x="16501" y="30044"/>
                  </a:cubicBezTo>
                  <a:cubicBezTo>
                    <a:pt x="16836" y="30852"/>
                    <a:pt x="17201" y="31675"/>
                    <a:pt x="17765" y="32315"/>
                  </a:cubicBezTo>
                  <a:cubicBezTo>
                    <a:pt x="18319" y="32956"/>
                    <a:pt x="19110" y="33430"/>
                    <a:pt x="19924" y="33430"/>
                  </a:cubicBezTo>
                  <a:cubicBezTo>
                    <a:pt x="19961" y="33430"/>
                    <a:pt x="19998" y="33429"/>
                    <a:pt x="20035" y="33427"/>
                  </a:cubicBezTo>
                  <a:cubicBezTo>
                    <a:pt x="21041" y="33366"/>
                    <a:pt x="21909" y="32619"/>
                    <a:pt x="22321" y="31705"/>
                  </a:cubicBezTo>
                  <a:cubicBezTo>
                    <a:pt x="22565" y="31141"/>
                    <a:pt x="22686" y="30532"/>
                    <a:pt x="22702" y="29892"/>
                  </a:cubicBezTo>
                  <a:cubicBezTo>
                    <a:pt x="23128" y="30380"/>
                    <a:pt x="23555" y="30806"/>
                    <a:pt x="24042" y="31233"/>
                  </a:cubicBezTo>
                  <a:cubicBezTo>
                    <a:pt x="24499" y="31644"/>
                    <a:pt x="25048" y="32056"/>
                    <a:pt x="25657" y="32056"/>
                  </a:cubicBezTo>
                  <a:cubicBezTo>
                    <a:pt x="25664" y="32056"/>
                    <a:pt x="25671" y="32056"/>
                    <a:pt x="25677" y="32056"/>
                  </a:cubicBezTo>
                  <a:cubicBezTo>
                    <a:pt x="26764" y="32056"/>
                    <a:pt x="27546" y="30800"/>
                    <a:pt x="27425" y="29725"/>
                  </a:cubicBezTo>
                  <a:cubicBezTo>
                    <a:pt x="27333" y="28628"/>
                    <a:pt x="26617" y="27683"/>
                    <a:pt x="25962" y="26814"/>
                  </a:cubicBezTo>
                  <a:lnTo>
                    <a:pt x="25962" y="26814"/>
                  </a:lnTo>
                  <a:cubicBezTo>
                    <a:pt x="26770" y="27134"/>
                    <a:pt x="27592" y="27439"/>
                    <a:pt x="28476" y="27515"/>
                  </a:cubicBezTo>
                  <a:cubicBezTo>
                    <a:pt x="28565" y="27522"/>
                    <a:pt x="28655" y="27525"/>
                    <a:pt x="28746" y="27525"/>
                  </a:cubicBezTo>
                  <a:cubicBezTo>
                    <a:pt x="29535" y="27525"/>
                    <a:pt x="30349" y="27280"/>
                    <a:pt x="30868" y="26693"/>
                  </a:cubicBezTo>
                  <a:cubicBezTo>
                    <a:pt x="31538" y="25961"/>
                    <a:pt x="31615" y="24819"/>
                    <a:pt x="31279" y="23859"/>
                  </a:cubicBezTo>
                  <a:cubicBezTo>
                    <a:pt x="31051" y="23295"/>
                    <a:pt x="30685" y="22777"/>
                    <a:pt x="30259" y="22320"/>
                  </a:cubicBezTo>
                  <a:lnTo>
                    <a:pt x="30259" y="22320"/>
                  </a:lnTo>
                  <a:cubicBezTo>
                    <a:pt x="30579" y="22335"/>
                    <a:pt x="30895" y="22343"/>
                    <a:pt x="31209" y="22343"/>
                  </a:cubicBezTo>
                  <a:cubicBezTo>
                    <a:pt x="31523" y="22343"/>
                    <a:pt x="31836" y="22335"/>
                    <a:pt x="32148" y="22320"/>
                  </a:cubicBezTo>
                  <a:cubicBezTo>
                    <a:pt x="32773" y="22274"/>
                    <a:pt x="33428" y="22183"/>
                    <a:pt x="33885" y="21741"/>
                  </a:cubicBezTo>
                  <a:cubicBezTo>
                    <a:pt x="34677" y="20979"/>
                    <a:pt x="34342" y="19547"/>
                    <a:pt x="33504" y="18846"/>
                  </a:cubicBezTo>
                  <a:cubicBezTo>
                    <a:pt x="32651" y="18145"/>
                    <a:pt x="31508" y="17978"/>
                    <a:pt x="30396" y="17841"/>
                  </a:cubicBezTo>
                  <a:cubicBezTo>
                    <a:pt x="31203" y="17505"/>
                    <a:pt x="32011" y="17140"/>
                    <a:pt x="32666" y="16561"/>
                  </a:cubicBezTo>
                  <a:cubicBezTo>
                    <a:pt x="33336" y="15997"/>
                    <a:pt x="33824" y="15159"/>
                    <a:pt x="33763" y="14306"/>
                  </a:cubicBezTo>
                  <a:cubicBezTo>
                    <a:pt x="33717" y="13285"/>
                    <a:pt x="32971" y="12432"/>
                    <a:pt x="32057" y="12020"/>
                  </a:cubicBezTo>
                  <a:cubicBezTo>
                    <a:pt x="31478" y="11761"/>
                    <a:pt x="30868" y="11655"/>
                    <a:pt x="30243" y="11639"/>
                  </a:cubicBezTo>
                  <a:cubicBezTo>
                    <a:pt x="30716" y="11213"/>
                    <a:pt x="31158" y="10771"/>
                    <a:pt x="31584" y="10299"/>
                  </a:cubicBezTo>
                  <a:cubicBezTo>
                    <a:pt x="31996" y="9842"/>
                    <a:pt x="32392" y="9293"/>
                    <a:pt x="32392" y="8684"/>
                  </a:cubicBezTo>
                  <a:cubicBezTo>
                    <a:pt x="32420" y="7649"/>
                    <a:pt x="31327" y="6904"/>
                    <a:pt x="30303" y="6904"/>
                  </a:cubicBezTo>
                  <a:cubicBezTo>
                    <a:pt x="30227" y="6904"/>
                    <a:pt x="30151" y="6908"/>
                    <a:pt x="30076" y="6916"/>
                  </a:cubicBezTo>
                  <a:cubicBezTo>
                    <a:pt x="28964" y="7008"/>
                    <a:pt x="28034" y="7709"/>
                    <a:pt x="27166" y="8379"/>
                  </a:cubicBezTo>
                  <a:cubicBezTo>
                    <a:pt x="27486" y="7556"/>
                    <a:pt x="27790" y="6734"/>
                    <a:pt x="27867" y="5865"/>
                  </a:cubicBezTo>
                  <a:cubicBezTo>
                    <a:pt x="27928" y="4981"/>
                    <a:pt x="27699" y="4052"/>
                    <a:pt x="27044" y="3458"/>
                  </a:cubicBezTo>
                  <a:cubicBezTo>
                    <a:pt x="26580" y="3050"/>
                    <a:pt x="25962" y="2867"/>
                    <a:pt x="25335" y="2867"/>
                  </a:cubicBezTo>
                  <a:cubicBezTo>
                    <a:pt x="24953" y="2867"/>
                    <a:pt x="24567" y="2935"/>
                    <a:pt x="24210" y="3062"/>
                  </a:cubicBezTo>
                  <a:cubicBezTo>
                    <a:pt x="23631" y="3290"/>
                    <a:pt x="23128" y="3656"/>
                    <a:pt x="22671" y="4067"/>
                  </a:cubicBezTo>
                  <a:cubicBezTo>
                    <a:pt x="22702" y="3443"/>
                    <a:pt x="22702" y="2818"/>
                    <a:pt x="22671" y="2193"/>
                  </a:cubicBezTo>
                  <a:cubicBezTo>
                    <a:pt x="22625" y="1553"/>
                    <a:pt x="22534" y="913"/>
                    <a:pt x="22092" y="456"/>
                  </a:cubicBezTo>
                  <a:cubicBezTo>
                    <a:pt x="21792" y="139"/>
                    <a:pt x="21389" y="0"/>
                    <a:pt x="20967"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15" name="Google Shape;715;p31"/>
            <p:cNvSpPr/>
            <p:nvPr/>
          </p:nvSpPr>
          <p:spPr>
            <a:xfrm>
              <a:off x="4421900" y="3357225"/>
              <a:ext cx="249525" cy="171425"/>
            </a:xfrm>
            <a:custGeom>
              <a:avLst/>
              <a:gdLst/>
              <a:ahLst/>
              <a:cxnLst/>
              <a:rect l="l" t="t" r="r" b="b"/>
              <a:pathLst>
                <a:path w="9981" h="6857" extrusionOk="0">
                  <a:moveTo>
                    <a:pt x="4983" y="0"/>
                  </a:moveTo>
                  <a:cubicBezTo>
                    <a:pt x="2225" y="0"/>
                    <a:pt x="1" y="1524"/>
                    <a:pt x="1" y="3428"/>
                  </a:cubicBezTo>
                  <a:cubicBezTo>
                    <a:pt x="1" y="5317"/>
                    <a:pt x="2225" y="6856"/>
                    <a:pt x="4983" y="6856"/>
                  </a:cubicBezTo>
                  <a:cubicBezTo>
                    <a:pt x="7740" y="6856"/>
                    <a:pt x="9980" y="5317"/>
                    <a:pt x="9980" y="3428"/>
                  </a:cubicBezTo>
                  <a:cubicBezTo>
                    <a:pt x="9980" y="1524"/>
                    <a:pt x="7740" y="0"/>
                    <a:pt x="4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grpSp>
        <p:nvGrpSpPr>
          <p:cNvPr id="716" name="Google Shape;716;p31"/>
          <p:cNvGrpSpPr/>
          <p:nvPr/>
        </p:nvGrpSpPr>
        <p:grpSpPr>
          <a:xfrm>
            <a:off x="8700913" y="6256898"/>
            <a:ext cx="275298" cy="362839"/>
            <a:chOff x="2615825" y="272000"/>
            <a:chExt cx="937025" cy="925925"/>
          </a:xfrm>
        </p:grpSpPr>
        <p:sp>
          <p:nvSpPr>
            <p:cNvPr id="717" name="Google Shape;717;p31"/>
            <p:cNvSpPr/>
            <p:nvPr/>
          </p:nvSpPr>
          <p:spPr>
            <a:xfrm>
              <a:off x="2882450" y="707325"/>
              <a:ext cx="403775" cy="490600"/>
            </a:xfrm>
            <a:custGeom>
              <a:avLst/>
              <a:gdLst/>
              <a:ahLst/>
              <a:cxnLst/>
              <a:rect l="l" t="t" r="r" b="b"/>
              <a:pathLst>
                <a:path w="16151" h="19624" extrusionOk="0">
                  <a:moveTo>
                    <a:pt x="9325" y="1"/>
                  </a:moveTo>
                  <a:cubicBezTo>
                    <a:pt x="4069" y="2667"/>
                    <a:pt x="641" y="7847"/>
                    <a:pt x="107" y="13424"/>
                  </a:cubicBezTo>
                  <a:cubicBezTo>
                    <a:pt x="31" y="14185"/>
                    <a:pt x="1" y="14962"/>
                    <a:pt x="260" y="15694"/>
                  </a:cubicBezTo>
                  <a:cubicBezTo>
                    <a:pt x="534" y="16395"/>
                    <a:pt x="1128" y="17050"/>
                    <a:pt x="1890" y="17141"/>
                  </a:cubicBezTo>
                  <a:cubicBezTo>
                    <a:pt x="1973" y="17153"/>
                    <a:pt x="2055" y="17159"/>
                    <a:pt x="2138" y="17159"/>
                  </a:cubicBezTo>
                  <a:cubicBezTo>
                    <a:pt x="2811" y="17159"/>
                    <a:pt x="3484" y="16804"/>
                    <a:pt x="4167" y="16804"/>
                  </a:cubicBezTo>
                  <a:cubicBezTo>
                    <a:pt x="4251" y="16804"/>
                    <a:pt x="4335" y="16809"/>
                    <a:pt x="4419" y="16821"/>
                  </a:cubicBezTo>
                  <a:cubicBezTo>
                    <a:pt x="5288" y="16928"/>
                    <a:pt x="5897" y="17751"/>
                    <a:pt x="6476" y="18436"/>
                  </a:cubicBezTo>
                  <a:cubicBezTo>
                    <a:pt x="6964" y="19030"/>
                    <a:pt x="7647" y="19624"/>
                    <a:pt x="8395" y="19624"/>
                  </a:cubicBezTo>
                  <a:cubicBezTo>
                    <a:pt x="8510" y="19624"/>
                    <a:pt x="8628" y="19610"/>
                    <a:pt x="8746" y="19579"/>
                  </a:cubicBezTo>
                  <a:cubicBezTo>
                    <a:pt x="9919" y="19274"/>
                    <a:pt x="10209" y="17537"/>
                    <a:pt x="11367" y="17156"/>
                  </a:cubicBezTo>
                  <a:cubicBezTo>
                    <a:pt x="11526" y="17108"/>
                    <a:pt x="11688" y="17089"/>
                    <a:pt x="11851" y="17089"/>
                  </a:cubicBezTo>
                  <a:cubicBezTo>
                    <a:pt x="12413" y="17089"/>
                    <a:pt x="12993" y="17312"/>
                    <a:pt x="13575" y="17312"/>
                  </a:cubicBezTo>
                  <a:cubicBezTo>
                    <a:pt x="13616" y="17312"/>
                    <a:pt x="13657" y="17311"/>
                    <a:pt x="13698" y="17309"/>
                  </a:cubicBezTo>
                  <a:cubicBezTo>
                    <a:pt x="14566" y="17278"/>
                    <a:pt x="15343" y="16593"/>
                    <a:pt x="15724" y="15785"/>
                  </a:cubicBezTo>
                  <a:cubicBezTo>
                    <a:pt x="16105" y="14978"/>
                    <a:pt x="16151" y="14064"/>
                    <a:pt x="16090" y="13165"/>
                  </a:cubicBezTo>
                  <a:cubicBezTo>
                    <a:pt x="15755" y="8152"/>
                    <a:pt x="12479" y="3901"/>
                    <a:pt x="9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18" name="Google Shape;718;p31"/>
            <p:cNvSpPr/>
            <p:nvPr/>
          </p:nvSpPr>
          <p:spPr>
            <a:xfrm>
              <a:off x="2615825" y="614450"/>
              <a:ext cx="481100" cy="400025"/>
            </a:xfrm>
            <a:custGeom>
              <a:avLst/>
              <a:gdLst/>
              <a:ahLst/>
              <a:cxnLst/>
              <a:rect l="l" t="t" r="r" b="b"/>
              <a:pathLst>
                <a:path w="19244" h="16001" extrusionOk="0">
                  <a:moveTo>
                    <a:pt x="7204" y="1"/>
                  </a:moveTo>
                  <a:cubicBezTo>
                    <a:pt x="6018" y="1"/>
                    <a:pt x="4834" y="126"/>
                    <a:pt x="3672" y="379"/>
                  </a:cubicBezTo>
                  <a:cubicBezTo>
                    <a:pt x="2926" y="562"/>
                    <a:pt x="2179" y="760"/>
                    <a:pt x="1570" y="1248"/>
                  </a:cubicBezTo>
                  <a:cubicBezTo>
                    <a:pt x="991" y="1705"/>
                    <a:pt x="564" y="2482"/>
                    <a:pt x="701" y="3228"/>
                  </a:cubicBezTo>
                  <a:cubicBezTo>
                    <a:pt x="854" y="4081"/>
                    <a:pt x="1631" y="4706"/>
                    <a:pt x="1783" y="5544"/>
                  </a:cubicBezTo>
                  <a:cubicBezTo>
                    <a:pt x="1935" y="6428"/>
                    <a:pt x="1341" y="7235"/>
                    <a:pt x="869" y="7997"/>
                  </a:cubicBezTo>
                  <a:cubicBezTo>
                    <a:pt x="397" y="8759"/>
                    <a:pt x="1" y="9749"/>
                    <a:pt x="473" y="10511"/>
                  </a:cubicBezTo>
                  <a:cubicBezTo>
                    <a:pt x="1113" y="11547"/>
                    <a:pt x="2865" y="11273"/>
                    <a:pt x="3581" y="12263"/>
                  </a:cubicBezTo>
                  <a:cubicBezTo>
                    <a:pt x="4038" y="12903"/>
                    <a:pt x="3855" y="13787"/>
                    <a:pt x="4145" y="14518"/>
                  </a:cubicBezTo>
                  <a:cubicBezTo>
                    <a:pt x="4449" y="15326"/>
                    <a:pt x="5333" y="15874"/>
                    <a:pt x="6217" y="15981"/>
                  </a:cubicBezTo>
                  <a:cubicBezTo>
                    <a:pt x="6347" y="15994"/>
                    <a:pt x="6476" y="16000"/>
                    <a:pt x="6606" y="16000"/>
                  </a:cubicBezTo>
                  <a:cubicBezTo>
                    <a:pt x="7374" y="16000"/>
                    <a:pt x="8133" y="15782"/>
                    <a:pt x="8837" y="15508"/>
                  </a:cubicBezTo>
                  <a:cubicBezTo>
                    <a:pt x="13484" y="13634"/>
                    <a:pt x="16516" y="9201"/>
                    <a:pt x="19244" y="5011"/>
                  </a:cubicBezTo>
                  <a:cubicBezTo>
                    <a:pt x="15982" y="1713"/>
                    <a:pt x="11587" y="1"/>
                    <a:pt x="7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19" name="Google Shape;719;p31"/>
            <p:cNvSpPr/>
            <p:nvPr/>
          </p:nvSpPr>
          <p:spPr>
            <a:xfrm>
              <a:off x="2695425" y="272000"/>
              <a:ext cx="432725" cy="460125"/>
            </a:xfrm>
            <a:custGeom>
              <a:avLst/>
              <a:gdLst/>
              <a:ahLst/>
              <a:cxnLst/>
              <a:rect l="l" t="t" r="r" b="b"/>
              <a:pathLst>
                <a:path w="17309" h="18405" extrusionOk="0">
                  <a:moveTo>
                    <a:pt x="11413" y="0"/>
                  </a:moveTo>
                  <a:cubicBezTo>
                    <a:pt x="11132" y="0"/>
                    <a:pt x="10856" y="60"/>
                    <a:pt x="10605" y="197"/>
                  </a:cubicBezTo>
                  <a:cubicBezTo>
                    <a:pt x="9843" y="593"/>
                    <a:pt x="9493" y="1553"/>
                    <a:pt x="8731" y="1949"/>
                  </a:cubicBezTo>
                  <a:cubicBezTo>
                    <a:pt x="8440" y="2095"/>
                    <a:pt x="8126" y="2150"/>
                    <a:pt x="7802" y="2150"/>
                  </a:cubicBezTo>
                  <a:cubicBezTo>
                    <a:pt x="7245" y="2150"/>
                    <a:pt x="6660" y="1987"/>
                    <a:pt x="6110" y="1843"/>
                  </a:cubicBezTo>
                  <a:cubicBezTo>
                    <a:pt x="5755" y="1751"/>
                    <a:pt x="5370" y="1686"/>
                    <a:pt x="5000" y="1686"/>
                  </a:cubicBezTo>
                  <a:cubicBezTo>
                    <a:pt x="4450" y="1686"/>
                    <a:pt x="3933" y="1829"/>
                    <a:pt x="3597" y="2239"/>
                  </a:cubicBezTo>
                  <a:cubicBezTo>
                    <a:pt x="2835" y="3168"/>
                    <a:pt x="3597" y="4738"/>
                    <a:pt x="2896" y="5728"/>
                  </a:cubicBezTo>
                  <a:cubicBezTo>
                    <a:pt x="2439" y="6353"/>
                    <a:pt x="1540" y="6459"/>
                    <a:pt x="930" y="6962"/>
                  </a:cubicBezTo>
                  <a:cubicBezTo>
                    <a:pt x="229" y="7526"/>
                    <a:pt x="1" y="8516"/>
                    <a:pt x="168" y="9400"/>
                  </a:cubicBezTo>
                  <a:cubicBezTo>
                    <a:pt x="336" y="10268"/>
                    <a:pt x="854" y="11060"/>
                    <a:pt x="1418" y="11746"/>
                  </a:cubicBezTo>
                  <a:cubicBezTo>
                    <a:pt x="4648" y="15586"/>
                    <a:pt x="9782" y="17094"/>
                    <a:pt x="14627" y="18404"/>
                  </a:cubicBezTo>
                  <a:cubicBezTo>
                    <a:pt x="17309" y="13163"/>
                    <a:pt x="17019" y="6977"/>
                    <a:pt x="14216" y="2163"/>
                  </a:cubicBezTo>
                  <a:cubicBezTo>
                    <a:pt x="13820" y="1492"/>
                    <a:pt x="13378" y="852"/>
                    <a:pt x="12753" y="426"/>
                  </a:cubicBezTo>
                  <a:cubicBezTo>
                    <a:pt x="12362" y="168"/>
                    <a:pt x="11882" y="0"/>
                    <a:pt x="1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0" name="Google Shape;720;p31"/>
            <p:cNvSpPr/>
            <p:nvPr/>
          </p:nvSpPr>
          <p:spPr>
            <a:xfrm>
              <a:off x="3046625" y="273500"/>
              <a:ext cx="428925" cy="427475"/>
            </a:xfrm>
            <a:custGeom>
              <a:avLst/>
              <a:gdLst/>
              <a:ahLst/>
              <a:cxnLst/>
              <a:rect l="l" t="t" r="r" b="b"/>
              <a:pathLst>
                <a:path w="17157" h="17099" extrusionOk="0">
                  <a:moveTo>
                    <a:pt x="5861" y="1"/>
                  </a:moveTo>
                  <a:cubicBezTo>
                    <a:pt x="5389" y="1"/>
                    <a:pt x="4906" y="132"/>
                    <a:pt x="4495" y="366"/>
                  </a:cubicBezTo>
                  <a:cubicBezTo>
                    <a:pt x="3718" y="792"/>
                    <a:pt x="3139" y="1508"/>
                    <a:pt x="2667" y="2270"/>
                  </a:cubicBezTo>
                  <a:cubicBezTo>
                    <a:pt x="0" y="6521"/>
                    <a:pt x="153" y="11869"/>
                    <a:pt x="397" y="16882"/>
                  </a:cubicBezTo>
                  <a:cubicBezTo>
                    <a:pt x="1293" y="17027"/>
                    <a:pt x="2190" y="17098"/>
                    <a:pt x="3080" y="17098"/>
                  </a:cubicBezTo>
                  <a:cubicBezTo>
                    <a:pt x="7953" y="17098"/>
                    <a:pt x="12611" y="14979"/>
                    <a:pt x="15754" y="11488"/>
                  </a:cubicBezTo>
                  <a:cubicBezTo>
                    <a:pt x="16257" y="10924"/>
                    <a:pt x="16745" y="10284"/>
                    <a:pt x="16958" y="9568"/>
                  </a:cubicBezTo>
                  <a:cubicBezTo>
                    <a:pt x="17156" y="8822"/>
                    <a:pt x="17049" y="7969"/>
                    <a:pt x="16501" y="7435"/>
                  </a:cubicBezTo>
                  <a:cubicBezTo>
                    <a:pt x="15861" y="6841"/>
                    <a:pt x="14855" y="6780"/>
                    <a:pt x="14246" y="6201"/>
                  </a:cubicBezTo>
                  <a:cubicBezTo>
                    <a:pt x="13621" y="5561"/>
                    <a:pt x="13591" y="4556"/>
                    <a:pt x="13545" y="3657"/>
                  </a:cubicBezTo>
                  <a:cubicBezTo>
                    <a:pt x="13484" y="2773"/>
                    <a:pt x="13210" y="1722"/>
                    <a:pt x="12387" y="1387"/>
                  </a:cubicBezTo>
                  <a:cubicBezTo>
                    <a:pt x="12212" y="1322"/>
                    <a:pt x="12036" y="1296"/>
                    <a:pt x="11858" y="1296"/>
                  </a:cubicBezTo>
                  <a:cubicBezTo>
                    <a:pt x="11020" y="1296"/>
                    <a:pt x="10154" y="1887"/>
                    <a:pt x="9317" y="1887"/>
                  </a:cubicBezTo>
                  <a:cubicBezTo>
                    <a:pt x="9156" y="1887"/>
                    <a:pt x="8996" y="1865"/>
                    <a:pt x="8837" y="1813"/>
                  </a:cubicBezTo>
                  <a:cubicBezTo>
                    <a:pt x="8091" y="1569"/>
                    <a:pt x="7695" y="747"/>
                    <a:pt x="7039" y="335"/>
                  </a:cubicBezTo>
                  <a:cubicBezTo>
                    <a:pt x="6695" y="105"/>
                    <a:pt x="6282" y="1"/>
                    <a:pt x="5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1" name="Google Shape;721;p31"/>
            <p:cNvSpPr/>
            <p:nvPr/>
          </p:nvSpPr>
          <p:spPr>
            <a:xfrm>
              <a:off x="3090425" y="611325"/>
              <a:ext cx="462425" cy="405375"/>
            </a:xfrm>
            <a:custGeom>
              <a:avLst/>
              <a:gdLst/>
              <a:ahLst/>
              <a:cxnLst/>
              <a:rect l="l" t="t" r="r" b="b"/>
              <a:pathLst>
                <a:path w="18497" h="16215" extrusionOk="0">
                  <a:moveTo>
                    <a:pt x="11262" y="0"/>
                  </a:moveTo>
                  <a:cubicBezTo>
                    <a:pt x="7463" y="0"/>
                    <a:pt x="3627" y="1393"/>
                    <a:pt x="1" y="2759"/>
                  </a:cubicBezTo>
                  <a:cubicBezTo>
                    <a:pt x="899" y="8564"/>
                    <a:pt x="4785" y="13424"/>
                    <a:pt x="9889" y="15664"/>
                  </a:cubicBezTo>
                  <a:cubicBezTo>
                    <a:pt x="10539" y="15953"/>
                    <a:pt x="11245" y="16215"/>
                    <a:pt x="11966" y="16215"/>
                  </a:cubicBezTo>
                  <a:cubicBezTo>
                    <a:pt x="12005" y="16215"/>
                    <a:pt x="12044" y="16214"/>
                    <a:pt x="12083" y="16212"/>
                  </a:cubicBezTo>
                  <a:cubicBezTo>
                    <a:pt x="12844" y="16197"/>
                    <a:pt x="13637" y="15816"/>
                    <a:pt x="13957" y="15131"/>
                  </a:cubicBezTo>
                  <a:cubicBezTo>
                    <a:pt x="14322" y="14354"/>
                    <a:pt x="14063" y="13379"/>
                    <a:pt x="14444" y="12617"/>
                  </a:cubicBezTo>
                  <a:cubicBezTo>
                    <a:pt x="14840" y="11824"/>
                    <a:pt x="15785" y="11504"/>
                    <a:pt x="16623" y="11169"/>
                  </a:cubicBezTo>
                  <a:cubicBezTo>
                    <a:pt x="17446" y="10834"/>
                    <a:pt x="18360" y="10255"/>
                    <a:pt x="18421" y="9371"/>
                  </a:cubicBezTo>
                  <a:cubicBezTo>
                    <a:pt x="18497" y="8153"/>
                    <a:pt x="16928" y="7345"/>
                    <a:pt x="16928" y="6126"/>
                  </a:cubicBezTo>
                  <a:cubicBezTo>
                    <a:pt x="16928" y="5349"/>
                    <a:pt x="17583" y="4740"/>
                    <a:pt x="17796" y="3978"/>
                  </a:cubicBezTo>
                  <a:cubicBezTo>
                    <a:pt x="18025" y="3125"/>
                    <a:pt x="17613" y="2165"/>
                    <a:pt x="16973" y="1555"/>
                  </a:cubicBezTo>
                  <a:cubicBezTo>
                    <a:pt x="16318" y="946"/>
                    <a:pt x="15450" y="611"/>
                    <a:pt x="14597" y="398"/>
                  </a:cubicBezTo>
                  <a:cubicBezTo>
                    <a:pt x="13492" y="121"/>
                    <a:pt x="12379" y="0"/>
                    <a:pt x="112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2" name="Google Shape;722;p31"/>
            <p:cNvSpPr/>
            <p:nvPr/>
          </p:nvSpPr>
          <p:spPr>
            <a:xfrm>
              <a:off x="2992525" y="587725"/>
              <a:ext cx="194300" cy="194300"/>
            </a:xfrm>
            <a:custGeom>
              <a:avLst/>
              <a:gdLst/>
              <a:ahLst/>
              <a:cxnLst/>
              <a:rect l="l" t="t" r="r" b="b"/>
              <a:pathLst>
                <a:path w="7772" h="7772" extrusionOk="0">
                  <a:moveTo>
                    <a:pt x="3886" y="1"/>
                  </a:moveTo>
                  <a:cubicBezTo>
                    <a:pt x="1738" y="1"/>
                    <a:pt x="1" y="1738"/>
                    <a:pt x="1" y="3886"/>
                  </a:cubicBezTo>
                  <a:cubicBezTo>
                    <a:pt x="1" y="6034"/>
                    <a:pt x="1738" y="7771"/>
                    <a:pt x="3886" y="7771"/>
                  </a:cubicBezTo>
                  <a:cubicBezTo>
                    <a:pt x="6019" y="7771"/>
                    <a:pt x="7771" y="6034"/>
                    <a:pt x="7771" y="3886"/>
                  </a:cubicBezTo>
                  <a:cubicBezTo>
                    <a:pt x="7771" y="1738"/>
                    <a:pt x="6019" y="1"/>
                    <a:pt x="3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grpSp>
        <p:nvGrpSpPr>
          <p:cNvPr id="723" name="Google Shape;723;p31"/>
          <p:cNvGrpSpPr/>
          <p:nvPr/>
        </p:nvGrpSpPr>
        <p:grpSpPr>
          <a:xfrm>
            <a:off x="473351" y="729335"/>
            <a:ext cx="234035" cy="308100"/>
            <a:chOff x="3898175" y="2538800"/>
            <a:chExt cx="879500" cy="868375"/>
          </a:xfrm>
        </p:grpSpPr>
        <p:sp>
          <p:nvSpPr>
            <p:cNvPr id="724" name="Google Shape;724;p31"/>
            <p:cNvSpPr/>
            <p:nvPr/>
          </p:nvSpPr>
          <p:spPr>
            <a:xfrm>
              <a:off x="4268775" y="2955750"/>
              <a:ext cx="141725" cy="451425"/>
            </a:xfrm>
            <a:custGeom>
              <a:avLst/>
              <a:gdLst/>
              <a:ahLst/>
              <a:cxnLst/>
              <a:rect l="l" t="t" r="r" b="b"/>
              <a:pathLst>
                <a:path w="5669" h="18057" extrusionOk="0">
                  <a:moveTo>
                    <a:pt x="3094" y="0"/>
                  </a:moveTo>
                  <a:cubicBezTo>
                    <a:pt x="1" y="5881"/>
                    <a:pt x="77" y="10909"/>
                    <a:pt x="503" y="15907"/>
                  </a:cubicBezTo>
                  <a:cubicBezTo>
                    <a:pt x="564" y="16668"/>
                    <a:pt x="717" y="17552"/>
                    <a:pt x="1387" y="17918"/>
                  </a:cubicBezTo>
                  <a:cubicBezTo>
                    <a:pt x="1569" y="18013"/>
                    <a:pt x="1769" y="18057"/>
                    <a:pt x="1971" y="18057"/>
                  </a:cubicBezTo>
                  <a:cubicBezTo>
                    <a:pt x="2414" y="18057"/>
                    <a:pt x="2871" y="17851"/>
                    <a:pt x="3185" y="17537"/>
                  </a:cubicBezTo>
                  <a:cubicBezTo>
                    <a:pt x="3642" y="17065"/>
                    <a:pt x="3886" y="16425"/>
                    <a:pt x="4069" y="15800"/>
                  </a:cubicBezTo>
                  <a:cubicBezTo>
                    <a:pt x="5668" y="10650"/>
                    <a:pt x="5303" y="4922"/>
                    <a:pt x="3094"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5" name="Google Shape;725;p31"/>
            <p:cNvSpPr/>
            <p:nvPr/>
          </p:nvSpPr>
          <p:spPr>
            <a:xfrm>
              <a:off x="4063475" y="2963375"/>
              <a:ext cx="287225" cy="370900"/>
            </a:xfrm>
            <a:custGeom>
              <a:avLst/>
              <a:gdLst/>
              <a:ahLst/>
              <a:cxnLst/>
              <a:rect l="l" t="t" r="r" b="b"/>
              <a:pathLst>
                <a:path w="11489" h="14836" extrusionOk="0">
                  <a:moveTo>
                    <a:pt x="11488" y="0"/>
                  </a:moveTo>
                  <a:cubicBezTo>
                    <a:pt x="5699" y="3276"/>
                    <a:pt x="3048" y="7542"/>
                    <a:pt x="701" y="11976"/>
                  </a:cubicBezTo>
                  <a:cubicBezTo>
                    <a:pt x="351" y="12661"/>
                    <a:pt x="1" y="13484"/>
                    <a:pt x="366" y="14154"/>
                  </a:cubicBezTo>
                  <a:cubicBezTo>
                    <a:pt x="622" y="14616"/>
                    <a:pt x="1159" y="14836"/>
                    <a:pt x="1690" y="14836"/>
                  </a:cubicBezTo>
                  <a:cubicBezTo>
                    <a:pt x="1825" y="14836"/>
                    <a:pt x="1959" y="14822"/>
                    <a:pt x="2088" y="14794"/>
                  </a:cubicBezTo>
                  <a:cubicBezTo>
                    <a:pt x="2728" y="14657"/>
                    <a:pt x="3276" y="14246"/>
                    <a:pt x="3779" y="13819"/>
                  </a:cubicBezTo>
                  <a:cubicBezTo>
                    <a:pt x="7893" y="10345"/>
                    <a:pt x="10696" y="5333"/>
                    <a:pt x="114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6" name="Google Shape;726;p31"/>
            <p:cNvSpPr/>
            <p:nvPr/>
          </p:nvSpPr>
          <p:spPr>
            <a:xfrm>
              <a:off x="3924075" y="2971025"/>
              <a:ext cx="426250" cy="189250"/>
            </a:xfrm>
            <a:custGeom>
              <a:avLst/>
              <a:gdLst/>
              <a:ahLst/>
              <a:cxnLst/>
              <a:rect l="l" t="t" r="r" b="b"/>
              <a:pathLst>
                <a:path w="17050" h="7570" extrusionOk="0">
                  <a:moveTo>
                    <a:pt x="15545" y="1"/>
                  </a:moveTo>
                  <a:cubicBezTo>
                    <a:pt x="9719" y="1"/>
                    <a:pt x="5542" y="2018"/>
                    <a:pt x="1509" y="4295"/>
                  </a:cubicBezTo>
                  <a:cubicBezTo>
                    <a:pt x="838" y="4676"/>
                    <a:pt x="92" y="5179"/>
                    <a:pt x="46" y="5941"/>
                  </a:cubicBezTo>
                  <a:cubicBezTo>
                    <a:pt x="0" y="6596"/>
                    <a:pt x="533" y="7175"/>
                    <a:pt x="1143" y="7403"/>
                  </a:cubicBezTo>
                  <a:cubicBezTo>
                    <a:pt x="1478" y="7526"/>
                    <a:pt x="1827" y="7570"/>
                    <a:pt x="2179" y="7570"/>
                  </a:cubicBezTo>
                  <a:cubicBezTo>
                    <a:pt x="2483" y="7570"/>
                    <a:pt x="2790" y="7537"/>
                    <a:pt x="3093" y="7495"/>
                  </a:cubicBezTo>
                  <a:cubicBezTo>
                    <a:pt x="8441" y="6809"/>
                    <a:pt x="13499" y="4112"/>
                    <a:pt x="17049" y="45"/>
                  </a:cubicBezTo>
                  <a:cubicBezTo>
                    <a:pt x="16536" y="15"/>
                    <a:pt x="16035" y="1"/>
                    <a:pt x="1554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7" name="Google Shape;727;p31"/>
            <p:cNvSpPr/>
            <p:nvPr/>
          </p:nvSpPr>
          <p:spPr>
            <a:xfrm>
              <a:off x="3898175" y="2858250"/>
              <a:ext cx="447200" cy="142725"/>
            </a:xfrm>
            <a:custGeom>
              <a:avLst/>
              <a:gdLst/>
              <a:ahLst/>
              <a:cxnLst/>
              <a:rect l="l" t="t" r="r" b="b"/>
              <a:pathLst>
                <a:path w="17888" h="5709" extrusionOk="0">
                  <a:moveTo>
                    <a:pt x="2079" y="1"/>
                  </a:moveTo>
                  <a:cubicBezTo>
                    <a:pt x="1433" y="1"/>
                    <a:pt x="768" y="113"/>
                    <a:pt x="396" y="609"/>
                  </a:cubicBezTo>
                  <a:cubicBezTo>
                    <a:pt x="0" y="1143"/>
                    <a:pt x="137" y="1920"/>
                    <a:pt x="533" y="2438"/>
                  </a:cubicBezTo>
                  <a:cubicBezTo>
                    <a:pt x="914" y="2971"/>
                    <a:pt x="1524" y="3291"/>
                    <a:pt x="2118" y="3580"/>
                  </a:cubicBezTo>
                  <a:cubicBezTo>
                    <a:pt x="5107" y="4991"/>
                    <a:pt x="8411" y="5708"/>
                    <a:pt x="11714" y="5708"/>
                  </a:cubicBezTo>
                  <a:cubicBezTo>
                    <a:pt x="13799" y="5708"/>
                    <a:pt x="15883" y="5423"/>
                    <a:pt x="17887" y="4845"/>
                  </a:cubicBezTo>
                  <a:cubicBezTo>
                    <a:pt x="12509" y="945"/>
                    <a:pt x="7527" y="305"/>
                    <a:pt x="2514" y="15"/>
                  </a:cubicBezTo>
                  <a:cubicBezTo>
                    <a:pt x="2372" y="7"/>
                    <a:pt x="2226" y="1"/>
                    <a:pt x="2079"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8" name="Google Shape;728;p31"/>
            <p:cNvSpPr/>
            <p:nvPr/>
          </p:nvSpPr>
          <p:spPr>
            <a:xfrm>
              <a:off x="4003300" y="2655425"/>
              <a:ext cx="334075" cy="327400"/>
            </a:xfrm>
            <a:custGeom>
              <a:avLst/>
              <a:gdLst/>
              <a:ahLst/>
              <a:cxnLst/>
              <a:rect l="l" t="t" r="r" b="b"/>
              <a:pathLst>
                <a:path w="13363" h="13096" extrusionOk="0">
                  <a:moveTo>
                    <a:pt x="1385" y="1"/>
                  </a:moveTo>
                  <a:cubicBezTo>
                    <a:pt x="1232" y="1"/>
                    <a:pt x="1080" y="26"/>
                    <a:pt x="930" y="84"/>
                  </a:cubicBezTo>
                  <a:cubicBezTo>
                    <a:pt x="320" y="312"/>
                    <a:pt x="0" y="1028"/>
                    <a:pt x="46" y="1683"/>
                  </a:cubicBezTo>
                  <a:cubicBezTo>
                    <a:pt x="107" y="2339"/>
                    <a:pt x="427" y="2933"/>
                    <a:pt x="777" y="3496"/>
                  </a:cubicBezTo>
                  <a:cubicBezTo>
                    <a:pt x="3626" y="8067"/>
                    <a:pt x="8197" y="11556"/>
                    <a:pt x="13362" y="13095"/>
                  </a:cubicBezTo>
                  <a:cubicBezTo>
                    <a:pt x="10955" y="6909"/>
                    <a:pt x="7100" y="3679"/>
                    <a:pt x="3032" y="724"/>
                  </a:cubicBezTo>
                  <a:cubicBezTo>
                    <a:pt x="2550" y="362"/>
                    <a:pt x="1964" y="1"/>
                    <a:pt x="138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29" name="Google Shape;729;p31"/>
            <p:cNvSpPr/>
            <p:nvPr/>
          </p:nvSpPr>
          <p:spPr>
            <a:xfrm>
              <a:off x="4191850" y="2538800"/>
              <a:ext cx="169525" cy="442500"/>
            </a:xfrm>
            <a:custGeom>
              <a:avLst/>
              <a:gdLst/>
              <a:ahLst/>
              <a:cxnLst/>
              <a:rect l="l" t="t" r="r" b="b"/>
              <a:pathLst>
                <a:path w="6781" h="17700" extrusionOk="0">
                  <a:moveTo>
                    <a:pt x="1818" y="0"/>
                  </a:moveTo>
                  <a:cubicBezTo>
                    <a:pt x="1259" y="0"/>
                    <a:pt x="722" y="402"/>
                    <a:pt x="442" y="909"/>
                  </a:cubicBezTo>
                  <a:cubicBezTo>
                    <a:pt x="137" y="1488"/>
                    <a:pt x="91" y="2174"/>
                    <a:pt x="76" y="2829"/>
                  </a:cubicBezTo>
                  <a:cubicBezTo>
                    <a:pt x="0" y="8207"/>
                    <a:pt x="1965" y="13601"/>
                    <a:pt x="5470" y="17699"/>
                  </a:cubicBezTo>
                  <a:cubicBezTo>
                    <a:pt x="6780" y="11193"/>
                    <a:pt x="5302" y="6394"/>
                    <a:pt x="3474" y="1717"/>
                  </a:cubicBezTo>
                  <a:cubicBezTo>
                    <a:pt x="3200" y="1001"/>
                    <a:pt x="2803" y="193"/>
                    <a:pt x="2057" y="26"/>
                  </a:cubicBezTo>
                  <a:cubicBezTo>
                    <a:pt x="1977" y="8"/>
                    <a:pt x="1898" y="0"/>
                    <a:pt x="181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0" name="Google Shape;730;p31"/>
            <p:cNvSpPr/>
            <p:nvPr/>
          </p:nvSpPr>
          <p:spPr>
            <a:xfrm>
              <a:off x="4303450" y="2548475"/>
              <a:ext cx="199225" cy="426725"/>
            </a:xfrm>
            <a:custGeom>
              <a:avLst/>
              <a:gdLst/>
              <a:ahLst/>
              <a:cxnLst/>
              <a:rect l="l" t="t" r="r" b="b"/>
              <a:pathLst>
                <a:path w="7969" h="17069" extrusionOk="0">
                  <a:moveTo>
                    <a:pt x="6483" y="1"/>
                  </a:moveTo>
                  <a:cubicBezTo>
                    <a:pt x="6177" y="1"/>
                    <a:pt x="5861" y="84"/>
                    <a:pt x="5592" y="233"/>
                  </a:cubicBezTo>
                  <a:cubicBezTo>
                    <a:pt x="5028" y="553"/>
                    <a:pt x="4617" y="1101"/>
                    <a:pt x="4251" y="1634"/>
                  </a:cubicBezTo>
                  <a:cubicBezTo>
                    <a:pt x="1280" y="6129"/>
                    <a:pt x="0" y="11736"/>
                    <a:pt x="747" y="17068"/>
                  </a:cubicBezTo>
                  <a:cubicBezTo>
                    <a:pt x="5378" y="12315"/>
                    <a:pt x="6719" y="7470"/>
                    <a:pt x="7710" y="2549"/>
                  </a:cubicBezTo>
                  <a:cubicBezTo>
                    <a:pt x="7877" y="1787"/>
                    <a:pt x="7969" y="903"/>
                    <a:pt x="7420" y="355"/>
                  </a:cubicBezTo>
                  <a:cubicBezTo>
                    <a:pt x="7176" y="110"/>
                    <a:pt x="6836" y="1"/>
                    <a:pt x="6483"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1" name="Google Shape;731;p31"/>
            <p:cNvSpPr/>
            <p:nvPr/>
          </p:nvSpPr>
          <p:spPr>
            <a:xfrm>
              <a:off x="4319825" y="2677925"/>
              <a:ext cx="370625" cy="288900"/>
            </a:xfrm>
            <a:custGeom>
              <a:avLst/>
              <a:gdLst/>
              <a:ahLst/>
              <a:cxnLst/>
              <a:rect l="l" t="t" r="r" b="b"/>
              <a:pathLst>
                <a:path w="14825" h="11556" extrusionOk="0">
                  <a:moveTo>
                    <a:pt x="13034" y="1"/>
                  </a:moveTo>
                  <a:cubicBezTo>
                    <a:pt x="12435" y="1"/>
                    <a:pt x="11850" y="227"/>
                    <a:pt x="11290" y="479"/>
                  </a:cubicBezTo>
                  <a:cubicBezTo>
                    <a:pt x="6369" y="2642"/>
                    <a:pt x="2270" y="6664"/>
                    <a:pt x="0" y="11555"/>
                  </a:cubicBezTo>
                  <a:cubicBezTo>
                    <a:pt x="6476" y="10047"/>
                    <a:pt x="10224" y="6695"/>
                    <a:pt x="13728" y="3099"/>
                  </a:cubicBezTo>
                  <a:cubicBezTo>
                    <a:pt x="14261" y="2551"/>
                    <a:pt x="14825" y="1865"/>
                    <a:pt x="14657" y="1103"/>
                  </a:cubicBezTo>
                  <a:cubicBezTo>
                    <a:pt x="14520" y="463"/>
                    <a:pt x="13835" y="52"/>
                    <a:pt x="13195" y="6"/>
                  </a:cubicBezTo>
                  <a:cubicBezTo>
                    <a:pt x="13141" y="3"/>
                    <a:pt x="13087" y="1"/>
                    <a:pt x="1303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2" name="Google Shape;732;p31"/>
            <p:cNvSpPr/>
            <p:nvPr/>
          </p:nvSpPr>
          <p:spPr>
            <a:xfrm>
              <a:off x="4322875" y="2871375"/>
              <a:ext cx="454800" cy="122600"/>
            </a:xfrm>
            <a:custGeom>
              <a:avLst/>
              <a:gdLst/>
              <a:ahLst/>
              <a:cxnLst/>
              <a:rect l="l" t="t" r="r" b="b"/>
              <a:pathLst>
                <a:path w="18192" h="4904" extrusionOk="0">
                  <a:moveTo>
                    <a:pt x="12064" y="1"/>
                  </a:moveTo>
                  <a:cubicBezTo>
                    <a:pt x="7818" y="1"/>
                    <a:pt x="3574" y="1203"/>
                    <a:pt x="0" y="3482"/>
                  </a:cubicBezTo>
                  <a:cubicBezTo>
                    <a:pt x="2910" y="4518"/>
                    <a:pt x="5542" y="4903"/>
                    <a:pt x="8019" y="4903"/>
                  </a:cubicBezTo>
                  <a:cubicBezTo>
                    <a:pt x="10858" y="4903"/>
                    <a:pt x="13492" y="4397"/>
                    <a:pt x="16105" y="3787"/>
                  </a:cubicBezTo>
                  <a:cubicBezTo>
                    <a:pt x="16851" y="3619"/>
                    <a:pt x="17704" y="3345"/>
                    <a:pt x="17963" y="2614"/>
                  </a:cubicBezTo>
                  <a:cubicBezTo>
                    <a:pt x="18192" y="2004"/>
                    <a:pt x="17857" y="1288"/>
                    <a:pt x="17323" y="907"/>
                  </a:cubicBezTo>
                  <a:cubicBezTo>
                    <a:pt x="16805" y="511"/>
                    <a:pt x="16135" y="374"/>
                    <a:pt x="15495" y="267"/>
                  </a:cubicBezTo>
                  <a:cubicBezTo>
                    <a:pt x="14360" y="89"/>
                    <a:pt x="13212" y="1"/>
                    <a:pt x="1206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3" name="Google Shape;733;p31"/>
            <p:cNvSpPr/>
            <p:nvPr/>
          </p:nvSpPr>
          <p:spPr>
            <a:xfrm>
              <a:off x="4329725" y="2953075"/>
              <a:ext cx="404925" cy="231300"/>
            </a:xfrm>
            <a:custGeom>
              <a:avLst/>
              <a:gdLst/>
              <a:ahLst/>
              <a:cxnLst/>
              <a:rect l="l" t="t" r="r" b="b"/>
              <a:pathLst>
                <a:path w="16197" h="9252" extrusionOk="0">
                  <a:moveTo>
                    <a:pt x="0" y="1"/>
                  </a:moveTo>
                  <a:lnTo>
                    <a:pt x="0" y="1"/>
                  </a:lnTo>
                  <a:cubicBezTo>
                    <a:pt x="4053" y="5257"/>
                    <a:pt x="8654" y="7268"/>
                    <a:pt x="13378" y="8959"/>
                  </a:cubicBezTo>
                  <a:cubicBezTo>
                    <a:pt x="13805" y="9111"/>
                    <a:pt x="14279" y="9252"/>
                    <a:pt x="14720" y="9252"/>
                  </a:cubicBezTo>
                  <a:cubicBezTo>
                    <a:pt x="15035" y="9252"/>
                    <a:pt x="15333" y="9180"/>
                    <a:pt x="15587" y="8990"/>
                  </a:cubicBezTo>
                  <a:cubicBezTo>
                    <a:pt x="16105" y="8579"/>
                    <a:pt x="16196" y="7801"/>
                    <a:pt x="15968" y="7192"/>
                  </a:cubicBezTo>
                  <a:cubicBezTo>
                    <a:pt x="15739" y="6583"/>
                    <a:pt x="15252" y="6095"/>
                    <a:pt x="14764" y="5668"/>
                  </a:cubicBezTo>
                  <a:cubicBezTo>
                    <a:pt x="10742" y="2073"/>
                    <a:pt x="5379" y="16"/>
                    <a:pt x="0"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4" name="Google Shape;734;p31"/>
            <p:cNvSpPr/>
            <p:nvPr/>
          </p:nvSpPr>
          <p:spPr>
            <a:xfrm>
              <a:off x="4338475" y="2951950"/>
              <a:ext cx="241900" cy="400050"/>
            </a:xfrm>
            <a:custGeom>
              <a:avLst/>
              <a:gdLst/>
              <a:ahLst/>
              <a:cxnLst/>
              <a:rect l="l" t="t" r="r" b="b"/>
              <a:pathLst>
                <a:path w="9676" h="16002" extrusionOk="0">
                  <a:moveTo>
                    <a:pt x="1" y="0"/>
                  </a:moveTo>
                  <a:cubicBezTo>
                    <a:pt x="565" y="6612"/>
                    <a:pt x="3338" y="10802"/>
                    <a:pt x="6400" y="14779"/>
                  </a:cubicBezTo>
                  <a:cubicBezTo>
                    <a:pt x="6852" y="15362"/>
                    <a:pt x="7430" y="16002"/>
                    <a:pt x="8147" y="16002"/>
                  </a:cubicBezTo>
                  <a:cubicBezTo>
                    <a:pt x="8179" y="16002"/>
                    <a:pt x="8211" y="16000"/>
                    <a:pt x="8244" y="15998"/>
                  </a:cubicBezTo>
                  <a:cubicBezTo>
                    <a:pt x="8899" y="15937"/>
                    <a:pt x="9401" y="15343"/>
                    <a:pt x="9539" y="14703"/>
                  </a:cubicBezTo>
                  <a:cubicBezTo>
                    <a:pt x="9676" y="14063"/>
                    <a:pt x="9523" y="13392"/>
                    <a:pt x="9356" y="12752"/>
                  </a:cubicBezTo>
                  <a:cubicBezTo>
                    <a:pt x="7908" y="7557"/>
                    <a:pt x="4511" y="2941"/>
                    <a:pt x="1"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5" name="Google Shape;735;p31"/>
            <p:cNvSpPr/>
            <p:nvPr/>
          </p:nvSpPr>
          <p:spPr>
            <a:xfrm rot="-1240232">
              <a:off x="4152607" y="2800685"/>
              <a:ext cx="370636" cy="344623"/>
            </a:xfrm>
            <a:custGeom>
              <a:avLst/>
              <a:gdLst/>
              <a:ahLst/>
              <a:cxnLst/>
              <a:rect l="l" t="t" r="r" b="b"/>
              <a:pathLst>
                <a:path w="11199" h="10413" extrusionOk="0">
                  <a:moveTo>
                    <a:pt x="4618" y="0"/>
                  </a:moveTo>
                  <a:cubicBezTo>
                    <a:pt x="4377" y="0"/>
                    <a:pt x="4139" y="70"/>
                    <a:pt x="3946" y="217"/>
                  </a:cubicBezTo>
                  <a:cubicBezTo>
                    <a:pt x="3809" y="339"/>
                    <a:pt x="3702" y="491"/>
                    <a:pt x="3657" y="689"/>
                  </a:cubicBezTo>
                  <a:cubicBezTo>
                    <a:pt x="3428" y="446"/>
                    <a:pt x="3123" y="278"/>
                    <a:pt x="2804" y="263"/>
                  </a:cubicBezTo>
                  <a:cubicBezTo>
                    <a:pt x="2790" y="262"/>
                    <a:pt x="2777" y="262"/>
                    <a:pt x="2764" y="262"/>
                  </a:cubicBezTo>
                  <a:cubicBezTo>
                    <a:pt x="1962" y="262"/>
                    <a:pt x="1388" y="1175"/>
                    <a:pt x="1463" y="1984"/>
                  </a:cubicBezTo>
                  <a:cubicBezTo>
                    <a:pt x="1539" y="2792"/>
                    <a:pt x="2072" y="3493"/>
                    <a:pt x="2575" y="4133"/>
                  </a:cubicBezTo>
                  <a:cubicBezTo>
                    <a:pt x="2011" y="4194"/>
                    <a:pt x="1432" y="4255"/>
                    <a:pt x="930" y="4514"/>
                  </a:cubicBezTo>
                  <a:cubicBezTo>
                    <a:pt x="427" y="4773"/>
                    <a:pt x="0" y="5260"/>
                    <a:pt x="0" y="5824"/>
                  </a:cubicBezTo>
                  <a:cubicBezTo>
                    <a:pt x="0" y="6525"/>
                    <a:pt x="625" y="7089"/>
                    <a:pt x="1310" y="7256"/>
                  </a:cubicBezTo>
                  <a:cubicBezTo>
                    <a:pt x="1513" y="7301"/>
                    <a:pt x="1718" y="7320"/>
                    <a:pt x="1922" y="7320"/>
                  </a:cubicBezTo>
                  <a:cubicBezTo>
                    <a:pt x="2410" y="7320"/>
                    <a:pt x="2900" y="7216"/>
                    <a:pt x="3383" y="7119"/>
                  </a:cubicBezTo>
                  <a:lnTo>
                    <a:pt x="3383" y="7119"/>
                  </a:lnTo>
                  <a:cubicBezTo>
                    <a:pt x="2697" y="7607"/>
                    <a:pt x="2438" y="8612"/>
                    <a:pt x="2819" y="9374"/>
                  </a:cubicBezTo>
                  <a:cubicBezTo>
                    <a:pt x="3124" y="10010"/>
                    <a:pt x="3823" y="10413"/>
                    <a:pt x="4524" y="10413"/>
                  </a:cubicBezTo>
                  <a:cubicBezTo>
                    <a:pt x="4662" y="10413"/>
                    <a:pt x="4801" y="10397"/>
                    <a:pt x="4937" y="10364"/>
                  </a:cubicBezTo>
                  <a:cubicBezTo>
                    <a:pt x="5733" y="10187"/>
                    <a:pt x="6358" y="9439"/>
                    <a:pt x="6439" y="8631"/>
                  </a:cubicBezTo>
                  <a:lnTo>
                    <a:pt x="6439" y="8631"/>
                  </a:lnTo>
                  <a:cubicBezTo>
                    <a:pt x="6400" y="9456"/>
                    <a:pt x="7112" y="10244"/>
                    <a:pt x="7938" y="10303"/>
                  </a:cubicBezTo>
                  <a:cubicBezTo>
                    <a:pt x="7965" y="10305"/>
                    <a:pt x="7992" y="10305"/>
                    <a:pt x="8019" y="10305"/>
                  </a:cubicBezTo>
                  <a:cubicBezTo>
                    <a:pt x="8857" y="10305"/>
                    <a:pt x="9632" y="9622"/>
                    <a:pt x="9721" y="8795"/>
                  </a:cubicBezTo>
                  <a:cubicBezTo>
                    <a:pt x="9812" y="7942"/>
                    <a:pt x="9187" y="7073"/>
                    <a:pt x="8349" y="6875"/>
                  </a:cubicBezTo>
                  <a:cubicBezTo>
                    <a:pt x="9142" y="6830"/>
                    <a:pt x="9919" y="6510"/>
                    <a:pt x="10513" y="5976"/>
                  </a:cubicBezTo>
                  <a:cubicBezTo>
                    <a:pt x="10894" y="5626"/>
                    <a:pt x="11199" y="5123"/>
                    <a:pt x="11122" y="4620"/>
                  </a:cubicBezTo>
                  <a:cubicBezTo>
                    <a:pt x="11046" y="4011"/>
                    <a:pt x="10437" y="3584"/>
                    <a:pt x="9843" y="3508"/>
                  </a:cubicBezTo>
                  <a:cubicBezTo>
                    <a:pt x="9730" y="3491"/>
                    <a:pt x="9617" y="3484"/>
                    <a:pt x="9505" y="3484"/>
                  </a:cubicBezTo>
                  <a:cubicBezTo>
                    <a:pt x="9009" y="3484"/>
                    <a:pt x="8517" y="3630"/>
                    <a:pt x="8045" y="3767"/>
                  </a:cubicBezTo>
                  <a:cubicBezTo>
                    <a:pt x="9126" y="3310"/>
                    <a:pt x="9340" y="1588"/>
                    <a:pt x="8395" y="872"/>
                  </a:cubicBezTo>
                  <a:cubicBezTo>
                    <a:pt x="8132" y="670"/>
                    <a:pt x="7811" y="578"/>
                    <a:pt x="7485" y="578"/>
                  </a:cubicBezTo>
                  <a:cubicBezTo>
                    <a:pt x="6828" y="578"/>
                    <a:pt x="6146" y="948"/>
                    <a:pt x="5851" y="1527"/>
                  </a:cubicBezTo>
                  <a:cubicBezTo>
                    <a:pt x="5912" y="1116"/>
                    <a:pt x="5805" y="674"/>
                    <a:pt x="5516" y="369"/>
                  </a:cubicBezTo>
                  <a:cubicBezTo>
                    <a:pt x="5286" y="131"/>
                    <a:pt x="4950" y="0"/>
                    <a:pt x="4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6" name="Google Shape;736;p31"/>
            <p:cNvSpPr/>
            <p:nvPr/>
          </p:nvSpPr>
          <p:spPr>
            <a:xfrm rot="-1240232">
              <a:off x="4273053" y="2909613"/>
              <a:ext cx="176531" cy="160877"/>
            </a:xfrm>
            <a:custGeom>
              <a:avLst/>
              <a:gdLst/>
              <a:ahLst/>
              <a:cxnLst/>
              <a:rect l="l" t="t" r="r" b="b"/>
              <a:pathLst>
                <a:path w="5334" h="4861" extrusionOk="0">
                  <a:moveTo>
                    <a:pt x="2408" y="0"/>
                  </a:moveTo>
                  <a:cubicBezTo>
                    <a:pt x="2286" y="0"/>
                    <a:pt x="2164" y="15"/>
                    <a:pt x="2058" y="76"/>
                  </a:cubicBezTo>
                  <a:cubicBezTo>
                    <a:pt x="1951" y="107"/>
                    <a:pt x="1860" y="168"/>
                    <a:pt x="1768" y="259"/>
                  </a:cubicBezTo>
                  <a:cubicBezTo>
                    <a:pt x="1723" y="305"/>
                    <a:pt x="1692" y="351"/>
                    <a:pt x="1662" y="396"/>
                  </a:cubicBezTo>
                  <a:cubicBezTo>
                    <a:pt x="1525" y="305"/>
                    <a:pt x="1357" y="244"/>
                    <a:pt x="1159" y="244"/>
                  </a:cubicBezTo>
                  <a:cubicBezTo>
                    <a:pt x="1" y="244"/>
                    <a:pt x="1" y="2042"/>
                    <a:pt x="1159" y="2042"/>
                  </a:cubicBezTo>
                  <a:cubicBezTo>
                    <a:pt x="1509" y="2042"/>
                    <a:pt x="1768" y="1859"/>
                    <a:pt x="1905" y="1630"/>
                  </a:cubicBezTo>
                  <a:cubicBezTo>
                    <a:pt x="1921" y="1646"/>
                    <a:pt x="1936" y="1661"/>
                    <a:pt x="1951" y="1676"/>
                  </a:cubicBezTo>
                  <a:cubicBezTo>
                    <a:pt x="2027" y="1707"/>
                    <a:pt x="2088" y="1737"/>
                    <a:pt x="2149" y="1752"/>
                  </a:cubicBezTo>
                  <a:cubicBezTo>
                    <a:pt x="1174" y="1752"/>
                    <a:pt x="1022" y="3063"/>
                    <a:pt x="1738" y="3443"/>
                  </a:cubicBezTo>
                  <a:cubicBezTo>
                    <a:pt x="1707" y="3443"/>
                    <a:pt x="1677" y="3428"/>
                    <a:pt x="1662" y="3428"/>
                  </a:cubicBezTo>
                  <a:cubicBezTo>
                    <a:pt x="732" y="3428"/>
                    <a:pt x="732" y="4860"/>
                    <a:pt x="1662" y="4860"/>
                  </a:cubicBezTo>
                  <a:cubicBezTo>
                    <a:pt x="2439" y="4860"/>
                    <a:pt x="2545" y="3840"/>
                    <a:pt x="2012" y="3535"/>
                  </a:cubicBezTo>
                  <a:lnTo>
                    <a:pt x="2149" y="3535"/>
                  </a:lnTo>
                  <a:cubicBezTo>
                    <a:pt x="2363" y="3535"/>
                    <a:pt x="2530" y="3474"/>
                    <a:pt x="2667" y="3382"/>
                  </a:cubicBezTo>
                  <a:cubicBezTo>
                    <a:pt x="2804" y="3626"/>
                    <a:pt x="3048" y="3794"/>
                    <a:pt x="3414" y="3794"/>
                  </a:cubicBezTo>
                  <a:cubicBezTo>
                    <a:pt x="3520" y="3794"/>
                    <a:pt x="3627" y="3763"/>
                    <a:pt x="3719" y="3733"/>
                  </a:cubicBezTo>
                  <a:cubicBezTo>
                    <a:pt x="3764" y="4053"/>
                    <a:pt x="3978" y="4358"/>
                    <a:pt x="4404" y="4358"/>
                  </a:cubicBezTo>
                  <a:cubicBezTo>
                    <a:pt x="5334" y="4358"/>
                    <a:pt x="5334" y="2925"/>
                    <a:pt x="4404" y="2925"/>
                  </a:cubicBezTo>
                  <a:cubicBezTo>
                    <a:pt x="4358" y="2925"/>
                    <a:pt x="4313" y="2941"/>
                    <a:pt x="4267" y="2941"/>
                  </a:cubicBezTo>
                  <a:cubicBezTo>
                    <a:pt x="4298" y="2484"/>
                    <a:pt x="4008" y="1996"/>
                    <a:pt x="3414" y="1996"/>
                  </a:cubicBezTo>
                  <a:cubicBezTo>
                    <a:pt x="3201" y="1996"/>
                    <a:pt x="3033" y="2057"/>
                    <a:pt x="2896" y="2164"/>
                  </a:cubicBezTo>
                  <a:cubicBezTo>
                    <a:pt x="2789" y="1981"/>
                    <a:pt x="2637" y="1844"/>
                    <a:pt x="2423" y="1783"/>
                  </a:cubicBezTo>
                  <a:lnTo>
                    <a:pt x="2911" y="1783"/>
                  </a:lnTo>
                  <a:cubicBezTo>
                    <a:pt x="2932" y="1785"/>
                    <a:pt x="2952" y="1787"/>
                    <a:pt x="2973" y="1787"/>
                  </a:cubicBezTo>
                  <a:cubicBezTo>
                    <a:pt x="3070" y="1787"/>
                    <a:pt x="3158" y="1757"/>
                    <a:pt x="3246" y="1707"/>
                  </a:cubicBezTo>
                  <a:cubicBezTo>
                    <a:pt x="3368" y="1676"/>
                    <a:pt x="3460" y="1615"/>
                    <a:pt x="3536" y="1524"/>
                  </a:cubicBezTo>
                  <a:cubicBezTo>
                    <a:pt x="3627" y="1448"/>
                    <a:pt x="3688" y="1356"/>
                    <a:pt x="3719" y="1234"/>
                  </a:cubicBezTo>
                  <a:cubicBezTo>
                    <a:pt x="3779" y="1128"/>
                    <a:pt x="3810" y="1021"/>
                    <a:pt x="3795" y="899"/>
                  </a:cubicBezTo>
                  <a:cubicBezTo>
                    <a:pt x="3795" y="808"/>
                    <a:pt x="3779" y="731"/>
                    <a:pt x="3764" y="655"/>
                  </a:cubicBezTo>
                  <a:cubicBezTo>
                    <a:pt x="3734" y="503"/>
                    <a:pt x="3642" y="366"/>
                    <a:pt x="3536" y="259"/>
                  </a:cubicBezTo>
                  <a:cubicBezTo>
                    <a:pt x="3475" y="213"/>
                    <a:pt x="3414" y="168"/>
                    <a:pt x="3353" y="122"/>
                  </a:cubicBezTo>
                  <a:cubicBezTo>
                    <a:pt x="3216" y="46"/>
                    <a:pt x="3063" y="0"/>
                    <a:pt x="2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7" name="Google Shape;737;p31"/>
            <p:cNvSpPr/>
            <p:nvPr/>
          </p:nvSpPr>
          <p:spPr>
            <a:xfrm rot="-1240232">
              <a:off x="4258628" y="3009978"/>
              <a:ext cx="61028" cy="47426"/>
            </a:xfrm>
            <a:custGeom>
              <a:avLst/>
              <a:gdLst/>
              <a:ahLst/>
              <a:cxnLst/>
              <a:rect l="l" t="t" r="r" b="b"/>
              <a:pathLst>
                <a:path w="1844" h="1433" extrusionOk="0">
                  <a:moveTo>
                    <a:pt x="914" y="1"/>
                  </a:moveTo>
                  <a:cubicBezTo>
                    <a:pt x="0" y="1"/>
                    <a:pt x="0" y="1433"/>
                    <a:pt x="914" y="1433"/>
                  </a:cubicBezTo>
                  <a:cubicBezTo>
                    <a:pt x="1844" y="1433"/>
                    <a:pt x="184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38" name="Google Shape;738;p31"/>
            <p:cNvSpPr/>
            <p:nvPr/>
          </p:nvSpPr>
          <p:spPr>
            <a:xfrm rot="-1240232">
              <a:off x="4386034" y="2926353"/>
              <a:ext cx="61061" cy="47426"/>
            </a:xfrm>
            <a:custGeom>
              <a:avLst/>
              <a:gdLst/>
              <a:ahLst/>
              <a:cxnLst/>
              <a:rect l="l" t="t" r="r" b="b"/>
              <a:pathLst>
                <a:path w="1845" h="1433" extrusionOk="0">
                  <a:moveTo>
                    <a:pt x="930" y="0"/>
                  </a:moveTo>
                  <a:cubicBezTo>
                    <a:pt x="1" y="0"/>
                    <a:pt x="1" y="1432"/>
                    <a:pt x="930" y="1432"/>
                  </a:cubicBezTo>
                  <a:cubicBezTo>
                    <a:pt x="1844" y="1432"/>
                    <a:pt x="1844"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grpSp>
        <p:nvGrpSpPr>
          <p:cNvPr id="739" name="Google Shape;739;p31"/>
          <p:cNvGrpSpPr/>
          <p:nvPr/>
        </p:nvGrpSpPr>
        <p:grpSpPr>
          <a:xfrm rot="2232752">
            <a:off x="154129" y="6163293"/>
            <a:ext cx="416951" cy="407299"/>
            <a:chOff x="2784800" y="3863325"/>
            <a:chExt cx="910000" cy="666700"/>
          </a:xfrm>
        </p:grpSpPr>
        <p:sp>
          <p:nvSpPr>
            <p:cNvPr id="740" name="Google Shape;740;p31"/>
            <p:cNvSpPr/>
            <p:nvPr/>
          </p:nvSpPr>
          <p:spPr>
            <a:xfrm>
              <a:off x="2784800" y="3863325"/>
              <a:ext cx="753450" cy="641175"/>
            </a:xfrm>
            <a:custGeom>
              <a:avLst/>
              <a:gdLst/>
              <a:ahLst/>
              <a:cxnLst/>
              <a:rect l="l" t="t" r="r" b="b"/>
              <a:pathLst>
                <a:path w="30138" h="25647" extrusionOk="0">
                  <a:moveTo>
                    <a:pt x="16309" y="1"/>
                  </a:moveTo>
                  <a:cubicBezTo>
                    <a:pt x="15519" y="1"/>
                    <a:pt x="14723" y="327"/>
                    <a:pt x="14109" y="843"/>
                  </a:cubicBezTo>
                  <a:cubicBezTo>
                    <a:pt x="13256" y="1559"/>
                    <a:pt x="12722" y="2579"/>
                    <a:pt x="12357" y="3631"/>
                  </a:cubicBezTo>
                  <a:cubicBezTo>
                    <a:pt x="10940" y="7821"/>
                    <a:pt x="12067" y="12407"/>
                    <a:pt x="13225" y="16673"/>
                  </a:cubicBezTo>
                  <a:cubicBezTo>
                    <a:pt x="11625" y="13458"/>
                    <a:pt x="8822" y="11294"/>
                    <a:pt x="5683" y="10685"/>
                  </a:cubicBezTo>
                  <a:cubicBezTo>
                    <a:pt x="5224" y="10591"/>
                    <a:pt x="4740" y="10539"/>
                    <a:pt x="4258" y="10539"/>
                  </a:cubicBezTo>
                  <a:cubicBezTo>
                    <a:pt x="2934" y="10539"/>
                    <a:pt x="1620" y="10933"/>
                    <a:pt x="838" y="11949"/>
                  </a:cubicBezTo>
                  <a:cubicBezTo>
                    <a:pt x="0" y="13062"/>
                    <a:pt x="0" y="14631"/>
                    <a:pt x="549" y="15911"/>
                  </a:cubicBezTo>
                  <a:cubicBezTo>
                    <a:pt x="1097" y="17175"/>
                    <a:pt x="2118" y="18181"/>
                    <a:pt x="3200" y="19049"/>
                  </a:cubicBezTo>
                  <a:cubicBezTo>
                    <a:pt x="7268" y="22340"/>
                    <a:pt x="12357" y="24016"/>
                    <a:pt x="17339" y="25647"/>
                  </a:cubicBezTo>
                  <a:cubicBezTo>
                    <a:pt x="21742" y="22218"/>
                    <a:pt x="26938" y="18394"/>
                    <a:pt x="29238" y="12742"/>
                  </a:cubicBezTo>
                  <a:cubicBezTo>
                    <a:pt x="29848" y="11233"/>
                    <a:pt x="30137" y="9283"/>
                    <a:pt x="28964" y="8156"/>
                  </a:cubicBezTo>
                  <a:cubicBezTo>
                    <a:pt x="28448" y="7672"/>
                    <a:pt x="27742" y="7446"/>
                    <a:pt x="27029" y="7446"/>
                  </a:cubicBezTo>
                  <a:cubicBezTo>
                    <a:pt x="26731" y="7446"/>
                    <a:pt x="26432" y="7485"/>
                    <a:pt x="26145" y="7562"/>
                  </a:cubicBezTo>
                  <a:cubicBezTo>
                    <a:pt x="25170" y="7805"/>
                    <a:pt x="24332" y="8400"/>
                    <a:pt x="23586" y="9070"/>
                  </a:cubicBezTo>
                  <a:cubicBezTo>
                    <a:pt x="21524" y="10897"/>
                    <a:pt x="19996" y="13300"/>
                    <a:pt x="19216" y="15941"/>
                  </a:cubicBezTo>
                  <a:lnTo>
                    <a:pt x="19216" y="15941"/>
                  </a:lnTo>
                  <a:cubicBezTo>
                    <a:pt x="20366" y="11778"/>
                    <a:pt x="20547" y="7733"/>
                    <a:pt x="19716" y="3905"/>
                  </a:cubicBezTo>
                  <a:cubicBezTo>
                    <a:pt x="19381" y="2366"/>
                    <a:pt x="18695" y="675"/>
                    <a:pt x="17217" y="157"/>
                  </a:cubicBezTo>
                  <a:cubicBezTo>
                    <a:pt x="16923" y="50"/>
                    <a:pt x="16616" y="1"/>
                    <a:pt x="16309" y="1"/>
                  </a:cubicBezTo>
                  <a:close/>
                </a:path>
              </a:pathLst>
            </a:custGeom>
            <a:solidFill>
              <a:srgbClr val="F09381">
                <a:alpha val="4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1" name="Google Shape;741;p31"/>
            <p:cNvSpPr/>
            <p:nvPr/>
          </p:nvSpPr>
          <p:spPr>
            <a:xfrm>
              <a:off x="3191225" y="4013250"/>
              <a:ext cx="219025" cy="488200"/>
            </a:xfrm>
            <a:custGeom>
              <a:avLst/>
              <a:gdLst/>
              <a:ahLst/>
              <a:cxnLst/>
              <a:rect l="l" t="t" r="r" b="b"/>
              <a:pathLst>
                <a:path w="8761" h="19528" extrusionOk="0">
                  <a:moveTo>
                    <a:pt x="5681" y="0"/>
                  </a:moveTo>
                  <a:cubicBezTo>
                    <a:pt x="4870" y="0"/>
                    <a:pt x="4075" y="398"/>
                    <a:pt x="3489" y="970"/>
                  </a:cubicBezTo>
                  <a:cubicBezTo>
                    <a:pt x="2819" y="1625"/>
                    <a:pt x="2392" y="2479"/>
                    <a:pt x="2042" y="3347"/>
                  </a:cubicBezTo>
                  <a:cubicBezTo>
                    <a:pt x="0" y="8421"/>
                    <a:pt x="625" y="14104"/>
                    <a:pt x="1280" y="19528"/>
                  </a:cubicBezTo>
                  <a:cubicBezTo>
                    <a:pt x="4601" y="14911"/>
                    <a:pt x="8091" y="10432"/>
                    <a:pt x="8639" y="5115"/>
                  </a:cubicBezTo>
                  <a:cubicBezTo>
                    <a:pt x="8761" y="4063"/>
                    <a:pt x="8746" y="2966"/>
                    <a:pt x="8334" y="1991"/>
                  </a:cubicBezTo>
                  <a:cubicBezTo>
                    <a:pt x="7938" y="1016"/>
                    <a:pt x="7085" y="178"/>
                    <a:pt x="6034" y="26"/>
                  </a:cubicBezTo>
                  <a:cubicBezTo>
                    <a:pt x="5916" y="8"/>
                    <a:pt x="5799" y="0"/>
                    <a:pt x="5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2" name="Google Shape;742;p31"/>
            <p:cNvSpPr/>
            <p:nvPr/>
          </p:nvSpPr>
          <p:spPr>
            <a:xfrm>
              <a:off x="2903250" y="4151800"/>
              <a:ext cx="316550" cy="353850"/>
            </a:xfrm>
            <a:custGeom>
              <a:avLst/>
              <a:gdLst/>
              <a:ahLst/>
              <a:cxnLst/>
              <a:rect l="l" t="t" r="r" b="b"/>
              <a:pathLst>
                <a:path w="12662" h="14154" extrusionOk="0">
                  <a:moveTo>
                    <a:pt x="3476" y="1"/>
                  </a:moveTo>
                  <a:cubicBezTo>
                    <a:pt x="3086" y="1"/>
                    <a:pt x="2698" y="67"/>
                    <a:pt x="2332" y="212"/>
                  </a:cubicBezTo>
                  <a:cubicBezTo>
                    <a:pt x="686" y="868"/>
                    <a:pt x="1" y="3001"/>
                    <a:pt x="443" y="4737"/>
                  </a:cubicBezTo>
                  <a:cubicBezTo>
                    <a:pt x="885" y="6459"/>
                    <a:pt x="2164" y="7846"/>
                    <a:pt x="3520" y="9004"/>
                  </a:cubicBezTo>
                  <a:cubicBezTo>
                    <a:pt x="6065" y="11167"/>
                    <a:pt x="8990" y="12858"/>
                    <a:pt x="12662" y="14153"/>
                  </a:cubicBezTo>
                  <a:cubicBezTo>
                    <a:pt x="11443" y="10436"/>
                    <a:pt x="10194" y="6688"/>
                    <a:pt x="8122" y="3381"/>
                  </a:cubicBezTo>
                  <a:cubicBezTo>
                    <a:pt x="7482" y="2376"/>
                    <a:pt x="6750" y="1386"/>
                    <a:pt x="5745" y="715"/>
                  </a:cubicBezTo>
                  <a:cubicBezTo>
                    <a:pt x="5080" y="276"/>
                    <a:pt x="4272" y="1"/>
                    <a:pt x="3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3" name="Google Shape;743;p31"/>
            <p:cNvSpPr/>
            <p:nvPr/>
          </p:nvSpPr>
          <p:spPr>
            <a:xfrm>
              <a:off x="3225500" y="4194050"/>
              <a:ext cx="469300" cy="302825"/>
            </a:xfrm>
            <a:custGeom>
              <a:avLst/>
              <a:gdLst/>
              <a:ahLst/>
              <a:cxnLst/>
              <a:rect l="l" t="t" r="r" b="b"/>
              <a:pathLst>
                <a:path w="18772" h="12113" extrusionOk="0">
                  <a:moveTo>
                    <a:pt x="15267" y="0"/>
                  </a:moveTo>
                  <a:cubicBezTo>
                    <a:pt x="14185" y="0"/>
                    <a:pt x="13119" y="351"/>
                    <a:pt x="12113" y="777"/>
                  </a:cubicBezTo>
                  <a:cubicBezTo>
                    <a:pt x="6796" y="3002"/>
                    <a:pt x="2271" y="7024"/>
                    <a:pt x="0" y="12113"/>
                  </a:cubicBezTo>
                  <a:cubicBezTo>
                    <a:pt x="5790" y="11580"/>
                    <a:pt x="11991" y="10863"/>
                    <a:pt x="16379" y="7055"/>
                  </a:cubicBezTo>
                  <a:cubicBezTo>
                    <a:pt x="17217" y="6338"/>
                    <a:pt x="17979" y="5500"/>
                    <a:pt x="18375" y="4480"/>
                  </a:cubicBezTo>
                  <a:cubicBezTo>
                    <a:pt x="18771" y="3459"/>
                    <a:pt x="18756" y="2225"/>
                    <a:pt x="18131" y="1326"/>
                  </a:cubicBezTo>
                  <a:cubicBezTo>
                    <a:pt x="17507" y="442"/>
                    <a:pt x="16364" y="0"/>
                    <a:pt x="15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4" name="Google Shape;744;p31"/>
            <p:cNvSpPr/>
            <p:nvPr/>
          </p:nvSpPr>
          <p:spPr>
            <a:xfrm>
              <a:off x="3087225" y="4341350"/>
              <a:ext cx="275800" cy="188675"/>
            </a:xfrm>
            <a:custGeom>
              <a:avLst/>
              <a:gdLst/>
              <a:ahLst/>
              <a:cxnLst/>
              <a:rect l="l" t="t" r="r" b="b"/>
              <a:pathLst>
                <a:path w="11032" h="7547" extrusionOk="0">
                  <a:moveTo>
                    <a:pt x="6086" y="1"/>
                  </a:moveTo>
                  <a:cubicBezTo>
                    <a:pt x="5708" y="1"/>
                    <a:pt x="5413" y="345"/>
                    <a:pt x="5212" y="675"/>
                  </a:cubicBezTo>
                  <a:cubicBezTo>
                    <a:pt x="4495" y="1818"/>
                    <a:pt x="4145" y="3189"/>
                    <a:pt x="4236" y="4545"/>
                  </a:cubicBezTo>
                  <a:cubicBezTo>
                    <a:pt x="3703" y="3372"/>
                    <a:pt x="2652" y="2458"/>
                    <a:pt x="1433" y="2092"/>
                  </a:cubicBezTo>
                  <a:cubicBezTo>
                    <a:pt x="1271" y="2042"/>
                    <a:pt x="1089" y="2010"/>
                    <a:pt x="913" y="2010"/>
                  </a:cubicBezTo>
                  <a:cubicBezTo>
                    <a:pt x="607" y="2010"/>
                    <a:pt x="319" y="2105"/>
                    <a:pt x="184" y="2366"/>
                  </a:cubicBezTo>
                  <a:cubicBezTo>
                    <a:pt x="1" y="2747"/>
                    <a:pt x="275" y="3189"/>
                    <a:pt x="565" y="3524"/>
                  </a:cubicBezTo>
                  <a:cubicBezTo>
                    <a:pt x="1783" y="4971"/>
                    <a:pt x="3124" y="6312"/>
                    <a:pt x="4572" y="7546"/>
                  </a:cubicBezTo>
                  <a:cubicBezTo>
                    <a:pt x="6491" y="6754"/>
                    <a:pt x="8137" y="5809"/>
                    <a:pt x="9721" y="4789"/>
                  </a:cubicBezTo>
                  <a:cubicBezTo>
                    <a:pt x="10133" y="4514"/>
                    <a:pt x="10559" y="4225"/>
                    <a:pt x="10788" y="3798"/>
                  </a:cubicBezTo>
                  <a:cubicBezTo>
                    <a:pt x="11032" y="3372"/>
                    <a:pt x="11001" y="2762"/>
                    <a:pt x="10605" y="2473"/>
                  </a:cubicBezTo>
                  <a:cubicBezTo>
                    <a:pt x="10433" y="2350"/>
                    <a:pt x="10231" y="2306"/>
                    <a:pt x="10021" y="2306"/>
                  </a:cubicBezTo>
                  <a:cubicBezTo>
                    <a:pt x="9840" y="2306"/>
                    <a:pt x="9654" y="2339"/>
                    <a:pt x="9478" y="2381"/>
                  </a:cubicBezTo>
                  <a:cubicBezTo>
                    <a:pt x="8106" y="2732"/>
                    <a:pt x="6903" y="3661"/>
                    <a:pt x="6202" y="4880"/>
                  </a:cubicBezTo>
                  <a:cubicBezTo>
                    <a:pt x="6613" y="3768"/>
                    <a:pt x="6842" y="2579"/>
                    <a:pt x="6872" y="1376"/>
                  </a:cubicBezTo>
                  <a:cubicBezTo>
                    <a:pt x="6903" y="812"/>
                    <a:pt x="6720" y="66"/>
                    <a:pt x="6156" y="5"/>
                  </a:cubicBezTo>
                  <a:cubicBezTo>
                    <a:pt x="6133" y="2"/>
                    <a:pt x="6109" y="1"/>
                    <a:pt x="6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sp>
        <p:nvSpPr>
          <p:cNvPr id="745" name="Google Shape;745;p31"/>
          <p:cNvSpPr/>
          <p:nvPr/>
        </p:nvSpPr>
        <p:spPr>
          <a:xfrm rot="-1315914">
            <a:off x="8429862" y="373412"/>
            <a:ext cx="103173"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6" name="Google Shape;746;p31"/>
          <p:cNvSpPr/>
          <p:nvPr/>
        </p:nvSpPr>
        <p:spPr>
          <a:xfrm rot="-6851531">
            <a:off x="8769789" y="997671"/>
            <a:ext cx="137564" cy="78400"/>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7" name="Google Shape;747;p31"/>
          <p:cNvSpPr/>
          <p:nvPr/>
        </p:nvSpPr>
        <p:spPr>
          <a:xfrm rot="-8100000">
            <a:off x="8476543" y="786368"/>
            <a:ext cx="124351" cy="218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8" name="Google Shape;748;p31"/>
          <p:cNvSpPr/>
          <p:nvPr/>
        </p:nvSpPr>
        <p:spPr>
          <a:xfrm rot="-1315914">
            <a:off x="8424414" y="6386056"/>
            <a:ext cx="103173"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49" name="Google Shape;749;p31"/>
          <p:cNvSpPr/>
          <p:nvPr/>
        </p:nvSpPr>
        <p:spPr>
          <a:xfrm rot="1733">
            <a:off x="8487134" y="6149692"/>
            <a:ext cx="103178" cy="104539"/>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09381">
              <a:alpha val="4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nvGrpSpPr>
          <p:cNvPr id="750" name="Google Shape;750;p31"/>
          <p:cNvGrpSpPr/>
          <p:nvPr/>
        </p:nvGrpSpPr>
        <p:grpSpPr>
          <a:xfrm>
            <a:off x="260795" y="3065191"/>
            <a:ext cx="275279" cy="727621"/>
            <a:chOff x="260794" y="2317500"/>
            <a:chExt cx="275279" cy="545716"/>
          </a:xfrm>
        </p:grpSpPr>
        <p:grpSp>
          <p:nvGrpSpPr>
            <p:cNvPr id="751" name="Google Shape;751;p31"/>
            <p:cNvGrpSpPr/>
            <p:nvPr/>
          </p:nvGrpSpPr>
          <p:grpSpPr>
            <a:xfrm rot="869439">
              <a:off x="287698" y="2596183"/>
              <a:ext cx="221472" cy="243192"/>
              <a:chOff x="620900" y="2591350"/>
              <a:chExt cx="787176" cy="864376"/>
            </a:xfrm>
          </p:grpSpPr>
          <p:sp>
            <p:nvSpPr>
              <p:cNvPr id="752" name="Google Shape;752;p31"/>
              <p:cNvSpPr/>
              <p:nvPr/>
            </p:nvSpPr>
            <p:spPr>
              <a:xfrm>
                <a:off x="815925" y="2591350"/>
                <a:ext cx="265150" cy="428200"/>
              </a:xfrm>
              <a:custGeom>
                <a:avLst/>
                <a:gdLst/>
                <a:ahLst/>
                <a:cxnLst/>
                <a:rect l="l" t="t" r="r" b="b"/>
                <a:pathLst>
                  <a:path w="10606" h="17128" extrusionOk="0">
                    <a:moveTo>
                      <a:pt x="4665" y="1"/>
                    </a:moveTo>
                    <a:cubicBezTo>
                      <a:pt x="3320" y="1"/>
                      <a:pt x="1983" y="637"/>
                      <a:pt x="1235" y="1870"/>
                    </a:cubicBezTo>
                    <a:cubicBezTo>
                      <a:pt x="1" y="3911"/>
                      <a:pt x="656" y="6684"/>
                      <a:pt x="1631" y="8878"/>
                    </a:cubicBezTo>
                    <a:cubicBezTo>
                      <a:pt x="2576" y="10981"/>
                      <a:pt x="3749" y="12946"/>
                      <a:pt x="5151" y="14713"/>
                    </a:cubicBezTo>
                    <a:cubicBezTo>
                      <a:pt x="5730" y="15460"/>
                      <a:pt x="6370" y="16176"/>
                      <a:pt x="7147" y="16648"/>
                    </a:cubicBezTo>
                    <a:cubicBezTo>
                      <a:pt x="7642" y="16938"/>
                      <a:pt x="8188" y="17127"/>
                      <a:pt x="8806" y="17127"/>
                    </a:cubicBezTo>
                    <a:cubicBezTo>
                      <a:pt x="8872" y="17127"/>
                      <a:pt x="8938" y="17125"/>
                      <a:pt x="9005" y="17121"/>
                    </a:cubicBezTo>
                    <a:cubicBezTo>
                      <a:pt x="9554" y="17090"/>
                      <a:pt x="9996" y="16618"/>
                      <a:pt x="10041" y="16009"/>
                    </a:cubicBezTo>
                    <a:cubicBezTo>
                      <a:pt x="10148" y="14256"/>
                      <a:pt x="10377" y="12504"/>
                      <a:pt x="10483" y="10752"/>
                    </a:cubicBezTo>
                    <a:cubicBezTo>
                      <a:pt x="10605" y="8695"/>
                      <a:pt x="10529" y="6578"/>
                      <a:pt x="9874" y="4643"/>
                    </a:cubicBezTo>
                    <a:cubicBezTo>
                      <a:pt x="9219" y="2708"/>
                      <a:pt x="7924" y="971"/>
                      <a:pt x="6187" y="285"/>
                    </a:cubicBezTo>
                    <a:cubicBezTo>
                      <a:pt x="5700" y="95"/>
                      <a:pt x="5182" y="1"/>
                      <a:pt x="4665"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53" name="Google Shape;753;p31"/>
              <p:cNvSpPr/>
              <p:nvPr/>
            </p:nvSpPr>
            <p:spPr>
              <a:xfrm>
                <a:off x="620900" y="2843006"/>
                <a:ext cx="387694" cy="240046"/>
              </a:xfrm>
              <a:custGeom>
                <a:avLst/>
                <a:gdLst/>
                <a:ahLst/>
                <a:cxnLst/>
                <a:rect l="l" t="t" r="r" b="b"/>
                <a:pathLst>
                  <a:path w="18223" h="11283" extrusionOk="0">
                    <a:moveTo>
                      <a:pt x="4448" y="1"/>
                    </a:moveTo>
                    <a:cubicBezTo>
                      <a:pt x="3404" y="1"/>
                      <a:pt x="2392" y="261"/>
                      <a:pt x="1585" y="996"/>
                    </a:cubicBezTo>
                    <a:cubicBezTo>
                      <a:pt x="351" y="2123"/>
                      <a:pt x="1" y="4211"/>
                      <a:pt x="534" y="5917"/>
                    </a:cubicBezTo>
                    <a:cubicBezTo>
                      <a:pt x="1052" y="7608"/>
                      <a:pt x="2332" y="8934"/>
                      <a:pt x="3779" y="9726"/>
                    </a:cubicBezTo>
                    <a:cubicBezTo>
                      <a:pt x="5227" y="10503"/>
                      <a:pt x="6842" y="10823"/>
                      <a:pt x="8441" y="11021"/>
                    </a:cubicBezTo>
                    <a:cubicBezTo>
                      <a:pt x="9834" y="11196"/>
                      <a:pt x="11226" y="11282"/>
                      <a:pt x="12618" y="11282"/>
                    </a:cubicBezTo>
                    <a:cubicBezTo>
                      <a:pt x="13527" y="11282"/>
                      <a:pt x="14435" y="11246"/>
                      <a:pt x="15343" y="11174"/>
                    </a:cubicBezTo>
                    <a:cubicBezTo>
                      <a:pt x="16044" y="11113"/>
                      <a:pt x="16775" y="11021"/>
                      <a:pt x="17309" y="10518"/>
                    </a:cubicBezTo>
                    <a:cubicBezTo>
                      <a:pt x="17827" y="10000"/>
                      <a:pt x="18223" y="8781"/>
                      <a:pt x="17583" y="7913"/>
                    </a:cubicBezTo>
                    <a:cubicBezTo>
                      <a:pt x="14810" y="4135"/>
                      <a:pt x="10894" y="1407"/>
                      <a:pt x="6628" y="310"/>
                    </a:cubicBezTo>
                    <a:cubicBezTo>
                      <a:pt x="5925" y="128"/>
                      <a:pt x="5179" y="1"/>
                      <a:pt x="4448"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54" name="Google Shape;754;p31"/>
              <p:cNvSpPr/>
              <p:nvPr/>
            </p:nvSpPr>
            <p:spPr>
              <a:xfrm rot="-100711">
                <a:off x="706887" y="3079912"/>
                <a:ext cx="300587" cy="264932"/>
              </a:xfrm>
              <a:custGeom>
                <a:avLst/>
                <a:gdLst/>
                <a:ahLst/>
                <a:cxnLst/>
                <a:rect l="l" t="t" r="r" b="b"/>
                <a:pathLst>
                  <a:path w="14201" h="12066" extrusionOk="0">
                    <a:moveTo>
                      <a:pt x="10532" y="1"/>
                    </a:moveTo>
                    <a:cubicBezTo>
                      <a:pt x="8877" y="1"/>
                      <a:pt x="7232" y="199"/>
                      <a:pt x="5668" y="805"/>
                    </a:cubicBezTo>
                    <a:cubicBezTo>
                      <a:pt x="3245" y="1750"/>
                      <a:pt x="1036" y="3822"/>
                      <a:pt x="381" y="6595"/>
                    </a:cubicBezTo>
                    <a:cubicBezTo>
                      <a:pt x="0" y="8240"/>
                      <a:pt x="259" y="10206"/>
                      <a:pt x="1448" y="11272"/>
                    </a:cubicBezTo>
                    <a:cubicBezTo>
                      <a:pt x="2064" y="11821"/>
                      <a:pt x="2861" y="12065"/>
                      <a:pt x="3664" y="12065"/>
                    </a:cubicBezTo>
                    <a:cubicBezTo>
                      <a:pt x="3953" y="12065"/>
                      <a:pt x="4243" y="12034"/>
                      <a:pt x="4525" y="11973"/>
                    </a:cubicBezTo>
                    <a:cubicBezTo>
                      <a:pt x="5577" y="11760"/>
                      <a:pt x="6552" y="11181"/>
                      <a:pt x="7466" y="10526"/>
                    </a:cubicBezTo>
                    <a:cubicBezTo>
                      <a:pt x="9538" y="9063"/>
                      <a:pt x="11412" y="7235"/>
                      <a:pt x="12981" y="5132"/>
                    </a:cubicBezTo>
                    <a:cubicBezTo>
                      <a:pt x="13408" y="4568"/>
                      <a:pt x="13819" y="3959"/>
                      <a:pt x="14002" y="3243"/>
                    </a:cubicBezTo>
                    <a:cubicBezTo>
                      <a:pt x="14200" y="2542"/>
                      <a:pt x="14109" y="1704"/>
                      <a:pt x="13301" y="150"/>
                    </a:cubicBezTo>
                    <a:cubicBezTo>
                      <a:pt x="12384" y="63"/>
                      <a:pt x="11456" y="1"/>
                      <a:pt x="10532"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55" name="Google Shape;755;p31"/>
              <p:cNvSpPr/>
              <p:nvPr/>
            </p:nvSpPr>
            <p:spPr>
              <a:xfrm>
                <a:off x="970859" y="3080348"/>
                <a:ext cx="194206" cy="375378"/>
              </a:xfrm>
              <a:custGeom>
                <a:avLst/>
                <a:gdLst/>
                <a:ahLst/>
                <a:cxnLst/>
                <a:rect l="l" t="t" r="r" b="b"/>
                <a:pathLst>
                  <a:path w="8701" h="16818" extrusionOk="0">
                    <a:moveTo>
                      <a:pt x="3161" y="1"/>
                    </a:moveTo>
                    <a:cubicBezTo>
                      <a:pt x="2643" y="1"/>
                      <a:pt x="2147" y="341"/>
                      <a:pt x="1936" y="908"/>
                    </a:cubicBezTo>
                    <a:cubicBezTo>
                      <a:pt x="763" y="3940"/>
                      <a:pt x="108" y="7231"/>
                      <a:pt x="31" y="10537"/>
                    </a:cubicBezTo>
                    <a:cubicBezTo>
                      <a:pt x="1" y="12030"/>
                      <a:pt x="92" y="13584"/>
                      <a:pt x="824" y="14833"/>
                    </a:cubicBezTo>
                    <a:cubicBezTo>
                      <a:pt x="1541" y="16069"/>
                      <a:pt x="2860" y="16818"/>
                      <a:pt x="4187" y="16818"/>
                    </a:cubicBezTo>
                    <a:cubicBezTo>
                      <a:pt x="4381" y="16818"/>
                      <a:pt x="4576" y="16802"/>
                      <a:pt x="4770" y="16768"/>
                    </a:cubicBezTo>
                    <a:cubicBezTo>
                      <a:pt x="6263" y="16525"/>
                      <a:pt x="7588" y="15290"/>
                      <a:pt x="8137" y="13706"/>
                    </a:cubicBezTo>
                    <a:cubicBezTo>
                      <a:pt x="8701" y="12076"/>
                      <a:pt x="8472" y="10232"/>
                      <a:pt x="8061" y="8541"/>
                    </a:cubicBezTo>
                    <a:cubicBezTo>
                      <a:pt x="7573" y="6454"/>
                      <a:pt x="6827" y="4442"/>
                      <a:pt x="5851" y="2584"/>
                    </a:cubicBezTo>
                    <a:cubicBezTo>
                      <a:pt x="5364" y="1639"/>
                      <a:pt x="4678" y="649"/>
                      <a:pt x="3734" y="146"/>
                    </a:cubicBezTo>
                    <a:cubicBezTo>
                      <a:pt x="3549" y="47"/>
                      <a:pt x="3353" y="1"/>
                      <a:pt x="3161"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56" name="Google Shape;756;p31"/>
              <p:cNvSpPr/>
              <p:nvPr/>
            </p:nvSpPr>
            <p:spPr>
              <a:xfrm>
                <a:off x="1041800" y="2662300"/>
                <a:ext cx="327600" cy="357375"/>
              </a:xfrm>
              <a:custGeom>
                <a:avLst/>
                <a:gdLst/>
                <a:ahLst/>
                <a:cxnLst/>
                <a:rect l="l" t="t" r="r" b="b"/>
                <a:pathLst>
                  <a:path w="13104" h="14295" extrusionOk="0">
                    <a:moveTo>
                      <a:pt x="9832" y="0"/>
                    </a:moveTo>
                    <a:cubicBezTo>
                      <a:pt x="8580" y="0"/>
                      <a:pt x="7287" y="826"/>
                      <a:pt x="6309" y="1805"/>
                    </a:cubicBezTo>
                    <a:cubicBezTo>
                      <a:pt x="3322" y="4806"/>
                      <a:pt x="1722" y="9118"/>
                      <a:pt x="199" y="13262"/>
                    </a:cubicBezTo>
                    <a:cubicBezTo>
                      <a:pt x="1" y="13810"/>
                      <a:pt x="763" y="14222"/>
                      <a:pt x="1296" y="14283"/>
                    </a:cubicBezTo>
                    <a:cubicBezTo>
                      <a:pt x="1367" y="14291"/>
                      <a:pt x="1439" y="14295"/>
                      <a:pt x="1510" y="14295"/>
                    </a:cubicBezTo>
                    <a:cubicBezTo>
                      <a:pt x="1972" y="14295"/>
                      <a:pt x="2432" y="14136"/>
                      <a:pt x="2880" y="13978"/>
                    </a:cubicBezTo>
                    <a:cubicBezTo>
                      <a:pt x="5227" y="13171"/>
                      <a:pt x="7634" y="12333"/>
                      <a:pt x="9615" y="10702"/>
                    </a:cubicBezTo>
                    <a:cubicBezTo>
                      <a:pt x="11595" y="9072"/>
                      <a:pt x="13104" y="6452"/>
                      <a:pt x="12890" y="3709"/>
                    </a:cubicBezTo>
                    <a:cubicBezTo>
                      <a:pt x="12799" y="2338"/>
                      <a:pt x="12190" y="921"/>
                      <a:pt x="11077" y="311"/>
                    </a:cubicBezTo>
                    <a:cubicBezTo>
                      <a:pt x="10676" y="95"/>
                      <a:pt x="10256" y="0"/>
                      <a:pt x="9832" y="0"/>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57" name="Google Shape;757;p31"/>
              <p:cNvSpPr/>
              <p:nvPr/>
            </p:nvSpPr>
            <p:spPr>
              <a:xfrm>
                <a:off x="1042099" y="3001544"/>
                <a:ext cx="365977" cy="207576"/>
              </a:xfrm>
              <a:custGeom>
                <a:avLst/>
                <a:gdLst/>
                <a:ahLst/>
                <a:cxnLst/>
                <a:rect l="l" t="t" r="r" b="b"/>
                <a:pathLst>
                  <a:path w="16395" h="9300" extrusionOk="0">
                    <a:moveTo>
                      <a:pt x="9280" y="0"/>
                    </a:moveTo>
                    <a:cubicBezTo>
                      <a:pt x="5540" y="0"/>
                      <a:pt x="676" y="559"/>
                      <a:pt x="381" y="1194"/>
                    </a:cubicBezTo>
                    <a:cubicBezTo>
                      <a:pt x="0" y="2032"/>
                      <a:pt x="229" y="3068"/>
                      <a:pt x="732" y="3845"/>
                    </a:cubicBezTo>
                    <a:cubicBezTo>
                      <a:pt x="1250" y="4622"/>
                      <a:pt x="2011" y="5186"/>
                      <a:pt x="2758" y="5719"/>
                    </a:cubicBezTo>
                    <a:cubicBezTo>
                      <a:pt x="4891" y="7212"/>
                      <a:pt x="7176" y="8537"/>
                      <a:pt x="9706" y="9101"/>
                    </a:cubicBezTo>
                    <a:cubicBezTo>
                      <a:pt x="10241" y="9220"/>
                      <a:pt x="10803" y="9299"/>
                      <a:pt x="11358" y="9299"/>
                    </a:cubicBezTo>
                    <a:cubicBezTo>
                      <a:pt x="12082" y="9299"/>
                      <a:pt x="12794" y="9165"/>
                      <a:pt x="13423" y="8812"/>
                    </a:cubicBezTo>
                    <a:cubicBezTo>
                      <a:pt x="14566" y="8187"/>
                      <a:pt x="15252" y="6968"/>
                      <a:pt x="15693" y="5734"/>
                    </a:cubicBezTo>
                    <a:cubicBezTo>
                      <a:pt x="16150" y="4454"/>
                      <a:pt x="16394" y="2915"/>
                      <a:pt x="15617" y="1788"/>
                    </a:cubicBezTo>
                    <a:cubicBezTo>
                      <a:pt x="14932" y="798"/>
                      <a:pt x="13682" y="432"/>
                      <a:pt x="12509" y="219"/>
                    </a:cubicBezTo>
                    <a:cubicBezTo>
                      <a:pt x="11721" y="66"/>
                      <a:pt x="10567" y="0"/>
                      <a:pt x="9280" y="0"/>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58" name="Google Shape;758;p31"/>
              <p:cNvSpPr/>
              <p:nvPr/>
            </p:nvSpPr>
            <p:spPr>
              <a:xfrm>
                <a:off x="921450" y="2899750"/>
                <a:ext cx="222175" cy="250400"/>
              </a:xfrm>
              <a:custGeom>
                <a:avLst/>
                <a:gdLst/>
                <a:ahLst/>
                <a:cxnLst/>
                <a:rect l="l" t="t" r="r" b="b"/>
                <a:pathLst>
                  <a:path w="8887" h="10016" extrusionOk="0">
                    <a:moveTo>
                      <a:pt x="3719" y="0"/>
                    </a:moveTo>
                    <a:cubicBezTo>
                      <a:pt x="3714" y="0"/>
                      <a:pt x="3708" y="0"/>
                      <a:pt x="3703" y="1"/>
                    </a:cubicBezTo>
                    <a:cubicBezTo>
                      <a:pt x="3474" y="16"/>
                      <a:pt x="3352" y="336"/>
                      <a:pt x="3322" y="595"/>
                    </a:cubicBezTo>
                    <a:cubicBezTo>
                      <a:pt x="3215" y="1367"/>
                      <a:pt x="3283" y="2163"/>
                      <a:pt x="3505" y="2900"/>
                    </a:cubicBezTo>
                    <a:lnTo>
                      <a:pt x="3505" y="2900"/>
                    </a:lnTo>
                    <a:cubicBezTo>
                      <a:pt x="3220" y="2068"/>
                      <a:pt x="2984" y="1543"/>
                      <a:pt x="2712" y="1067"/>
                    </a:cubicBezTo>
                    <a:cubicBezTo>
                      <a:pt x="2587" y="873"/>
                      <a:pt x="2424" y="665"/>
                      <a:pt x="2234" y="665"/>
                    </a:cubicBezTo>
                    <a:cubicBezTo>
                      <a:pt x="2216" y="665"/>
                      <a:pt x="2198" y="667"/>
                      <a:pt x="2179" y="671"/>
                    </a:cubicBezTo>
                    <a:cubicBezTo>
                      <a:pt x="2011" y="717"/>
                      <a:pt x="1905" y="915"/>
                      <a:pt x="1905" y="1113"/>
                    </a:cubicBezTo>
                    <a:cubicBezTo>
                      <a:pt x="1905" y="1296"/>
                      <a:pt x="1981" y="1479"/>
                      <a:pt x="2057" y="1646"/>
                    </a:cubicBezTo>
                    <a:cubicBezTo>
                      <a:pt x="2285" y="2149"/>
                      <a:pt x="2550" y="2643"/>
                      <a:pt x="2838" y="3112"/>
                    </a:cubicBezTo>
                    <a:lnTo>
                      <a:pt x="2838" y="3112"/>
                    </a:lnTo>
                    <a:cubicBezTo>
                      <a:pt x="2440" y="2497"/>
                      <a:pt x="2109" y="2074"/>
                      <a:pt x="1585" y="1844"/>
                    </a:cubicBezTo>
                    <a:cubicBezTo>
                      <a:pt x="1485" y="1799"/>
                      <a:pt x="1377" y="1777"/>
                      <a:pt x="1269" y="1777"/>
                    </a:cubicBezTo>
                    <a:cubicBezTo>
                      <a:pt x="1013" y="1777"/>
                      <a:pt x="763" y="1902"/>
                      <a:pt x="655" y="2149"/>
                    </a:cubicBezTo>
                    <a:cubicBezTo>
                      <a:pt x="534" y="2469"/>
                      <a:pt x="671" y="2835"/>
                      <a:pt x="853" y="3109"/>
                    </a:cubicBezTo>
                    <a:cubicBezTo>
                      <a:pt x="1250" y="3688"/>
                      <a:pt x="1829" y="4069"/>
                      <a:pt x="2408" y="4419"/>
                    </a:cubicBezTo>
                    <a:cubicBezTo>
                      <a:pt x="2118" y="4341"/>
                      <a:pt x="1825" y="4303"/>
                      <a:pt x="1534" y="4303"/>
                    </a:cubicBezTo>
                    <a:cubicBezTo>
                      <a:pt x="1258" y="4303"/>
                      <a:pt x="983" y="4337"/>
                      <a:pt x="716" y="4404"/>
                    </a:cubicBezTo>
                    <a:cubicBezTo>
                      <a:pt x="503" y="4450"/>
                      <a:pt x="275" y="4541"/>
                      <a:pt x="168" y="4754"/>
                    </a:cubicBezTo>
                    <a:cubicBezTo>
                      <a:pt x="0" y="5059"/>
                      <a:pt x="198" y="5470"/>
                      <a:pt x="488" y="5638"/>
                    </a:cubicBezTo>
                    <a:cubicBezTo>
                      <a:pt x="750" y="5783"/>
                      <a:pt x="1152" y="5863"/>
                      <a:pt x="1562" y="5863"/>
                    </a:cubicBezTo>
                    <a:cubicBezTo>
                      <a:pt x="1828" y="5863"/>
                      <a:pt x="2098" y="5829"/>
                      <a:pt x="2336" y="5757"/>
                    </a:cubicBezTo>
                    <a:lnTo>
                      <a:pt x="2336" y="5757"/>
                    </a:lnTo>
                    <a:cubicBezTo>
                      <a:pt x="1698" y="5964"/>
                      <a:pt x="1151" y="6459"/>
                      <a:pt x="838" y="7101"/>
                    </a:cubicBezTo>
                    <a:cubicBezTo>
                      <a:pt x="747" y="7314"/>
                      <a:pt x="671" y="7558"/>
                      <a:pt x="732" y="7786"/>
                    </a:cubicBezTo>
                    <a:cubicBezTo>
                      <a:pt x="815" y="8025"/>
                      <a:pt x="1048" y="8151"/>
                      <a:pt x="1284" y="8151"/>
                    </a:cubicBezTo>
                    <a:cubicBezTo>
                      <a:pt x="1349" y="8151"/>
                      <a:pt x="1415" y="8141"/>
                      <a:pt x="1478" y="8121"/>
                    </a:cubicBezTo>
                    <a:cubicBezTo>
                      <a:pt x="1752" y="8045"/>
                      <a:pt x="2499" y="7497"/>
                      <a:pt x="2895" y="7055"/>
                    </a:cubicBezTo>
                    <a:lnTo>
                      <a:pt x="2895" y="7055"/>
                    </a:lnTo>
                    <a:cubicBezTo>
                      <a:pt x="2697" y="7588"/>
                      <a:pt x="2484" y="8182"/>
                      <a:pt x="2590" y="8761"/>
                    </a:cubicBezTo>
                    <a:cubicBezTo>
                      <a:pt x="2678" y="9240"/>
                      <a:pt x="3079" y="9676"/>
                      <a:pt x="3490" y="9676"/>
                    </a:cubicBezTo>
                    <a:cubicBezTo>
                      <a:pt x="3576" y="9676"/>
                      <a:pt x="3664" y="9657"/>
                      <a:pt x="3748" y="9615"/>
                    </a:cubicBezTo>
                    <a:cubicBezTo>
                      <a:pt x="4114" y="9416"/>
                      <a:pt x="4251" y="8898"/>
                      <a:pt x="4251" y="8457"/>
                    </a:cubicBezTo>
                    <a:cubicBezTo>
                      <a:pt x="4236" y="8000"/>
                      <a:pt x="4144" y="7542"/>
                      <a:pt x="4236" y="7101"/>
                    </a:cubicBezTo>
                    <a:lnTo>
                      <a:pt x="4236" y="7101"/>
                    </a:lnTo>
                    <a:cubicBezTo>
                      <a:pt x="4251" y="7923"/>
                      <a:pt x="4495" y="8746"/>
                      <a:pt x="4921" y="9416"/>
                    </a:cubicBezTo>
                    <a:cubicBezTo>
                      <a:pt x="5074" y="9645"/>
                      <a:pt x="5257" y="9874"/>
                      <a:pt x="5500" y="9965"/>
                    </a:cubicBezTo>
                    <a:cubicBezTo>
                      <a:pt x="5578" y="9999"/>
                      <a:pt x="5662" y="10016"/>
                      <a:pt x="5744" y="10016"/>
                    </a:cubicBezTo>
                    <a:cubicBezTo>
                      <a:pt x="5921" y="10016"/>
                      <a:pt x="6093" y="9938"/>
                      <a:pt x="6186" y="9782"/>
                    </a:cubicBezTo>
                    <a:cubicBezTo>
                      <a:pt x="6338" y="9538"/>
                      <a:pt x="6277" y="9203"/>
                      <a:pt x="6201" y="8929"/>
                    </a:cubicBezTo>
                    <a:cubicBezTo>
                      <a:pt x="6035" y="8304"/>
                      <a:pt x="5827" y="7700"/>
                      <a:pt x="5576" y="7118"/>
                    </a:cubicBezTo>
                    <a:lnTo>
                      <a:pt x="5576" y="7118"/>
                    </a:lnTo>
                    <a:cubicBezTo>
                      <a:pt x="5856" y="7653"/>
                      <a:pt x="6291" y="8094"/>
                      <a:pt x="6811" y="8335"/>
                    </a:cubicBezTo>
                    <a:cubicBezTo>
                      <a:pt x="6956" y="8407"/>
                      <a:pt x="7127" y="8454"/>
                      <a:pt x="7288" y="8454"/>
                    </a:cubicBezTo>
                    <a:cubicBezTo>
                      <a:pt x="7498" y="8454"/>
                      <a:pt x="7691" y="8374"/>
                      <a:pt x="7786" y="8167"/>
                    </a:cubicBezTo>
                    <a:cubicBezTo>
                      <a:pt x="7908" y="7923"/>
                      <a:pt x="7816" y="7634"/>
                      <a:pt x="7694" y="7375"/>
                    </a:cubicBezTo>
                    <a:cubicBezTo>
                      <a:pt x="7390" y="6674"/>
                      <a:pt x="6933" y="6049"/>
                      <a:pt x="6369" y="5577"/>
                    </a:cubicBezTo>
                    <a:lnTo>
                      <a:pt x="6369" y="5577"/>
                    </a:lnTo>
                    <a:cubicBezTo>
                      <a:pt x="6863" y="5704"/>
                      <a:pt x="7297" y="5764"/>
                      <a:pt x="7652" y="5764"/>
                    </a:cubicBezTo>
                    <a:cubicBezTo>
                      <a:pt x="8489" y="5764"/>
                      <a:pt x="8887" y="5433"/>
                      <a:pt x="8609" y="4876"/>
                    </a:cubicBezTo>
                    <a:cubicBezTo>
                      <a:pt x="8517" y="4693"/>
                      <a:pt x="8334" y="4587"/>
                      <a:pt x="8151" y="4526"/>
                    </a:cubicBezTo>
                    <a:cubicBezTo>
                      <a:pt x="7637" y="4309"/>
                      <a:pt x="7086" y="4201"/>
                      <a:pt x="6531" y="4201"/>
                    </a:cubicBezTo>
                    <a:cubicBezTo>
                      <a:pt x="6462" y="4201"/>
                      <a:pt x="6393" y="4202"/>
                      <a:pt x="6323" y="4206"/>
                    </a:cubicBezTo>
                    <a:cubicBezTo>
                      <a:pt x="6948" y="4084"/>
                      <a:pt x="7527" y="3688"/>
                      <a:pt x="7923" y="3139"/>
                    </a:cubicBezTo>
                    <a:cubicBezTo>
                      <a:pt x="8106" y="2880"/>
                      <a:pt x="8243" y="2484"/>
                      <a:pt x="8030" y="2256"/>
                    </a:cubicBezTo>
                    <a:cubicBezTo>
                      <a:pt x="7953" y="2172"/>
                      <a:pt x="7851" y="2141"/>
                      <a:pt x="7740" y="2141"/>
                    </a:cubicBezTo>
                    <a:cubicBezTo>
                      <a:pt x="7630" y="2141"/>
                      <a:pt x="7512" y="2172"/>
                      <a:pt x="7405" y="2210"/>
                    </a:cubicBezTo>
                    <a:cubicBezTo>
                      <a:pt x="6780" y="2454"/>
                      <a:pt x="6201" y="2865"/>
                      <a:pt x="5759" y="3414"/>
                    </a:cubicBezTo>
                    <a:cubicBezTo>
                      <a:pt x="6079" y="2743"/>
                      <a:pt x="6293" y="2012"/>
                      <a:pt x="6369" y="1265"/>
                    </a:cubicBezTo>
                    <a:cubicBezTo>
                      <a:pt x="6399" y="991"/>
                      <a:pt x="6399" y="656"/>
                      <a:pt x="6186" y="519"/>
                    </a:cubicBezTo>
                    <a:cubicBezTo>
                      <a:pt x="6130" y="481"/>
                      <a:pt x="6070" y="465"/>
                      <a:pt x="6008" y="465"/>
                    </a:cubicBezTo>
                    <a:cubicBezTo>
                      <a:pt x="5820" y="465"/>
                      <a:pt x="5619" y="617"/>
                      <a:pt x="5470" y="778"/>
                    </a:cubicBezTo>
                    <a:cubicBezTo>
                      <a:pt x="4952" y="1357"/>
                      <a:pt x="4617" y="2164"/>
                      <a:pt x="4556" y="2987"/>
                    </a:cubicBezTo>
                    <a:cubicBezTo>
                      <a:pt x="4480" y="2164"/>
                      <a:pt x="4358" y="1357"/>
                      <a:pt x="4160" y="564"/>
                    </a:cubicBezTo>
                    <a:cubicBezTo>
                      <a:pt x="4085" y="311"/>
                      <a:pt x="3953"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59" name="Google Shape;759;p31"/>
              <p:cNvSpPr/>
              <p:nvPr/>
            </p:nvSpPr>
            <p:spPr>
              <a:xfrm>
                <a:off x="986575" y="2981725"/>
                <a:ext cx="88400" cy="90400"/>
              </a:xfrm>
              <a:custGeom>
                <a:avLst/>
                <a:gdLst/>
                <a:ahLst/>
                <a:cxnLst/>
                <a:rect l="l" t="t" r="r" b="b"/>
                <a:pathLst>
                  <a:path w="3536" h="3616" extrusionOk="0">
                    <a:moveTo>
                      <a:pt x="1457" y="1"/>
                    </a:moveTo>
                    <a:cubicBezTo>
                      <a:pt x="1373" y="1"/>
                      <a:pt x="1291" y="20"/>
                      <a:pt x="1219" y="58"/>
                    </a:cubicBezTo>
                    <a:cubicBezTo>
                      <a:pt x="1006" y="165"/>
                      <a:pt x="854" y="409"/>
                      <a:pt x="839" y="668"/>
                    </a:cubicBezTo>
                    <a:cubicBezTo>
                      <a:pt x="519" y="713"/>
                      <a:pt x="214" y="988"/>
                      <a:pt x="107" y="1338"/>
                    </a:cubicBezTo>
                    <a:cubicBezTo>
                      <a:pt x="1" y="1689"/>
                      <a:pt x="92" y="2115"/>
                      <a:pt x="336" y="2374"/>
                    </a:cubicBezTo>
                    <a:cubicBezTo>
                      <a:pt x="214" y="2740"/>
                      <a:pt x="351" y="3182"/>
                      <a:pt x="625" y="3410"/>
                    </a:cubicBezTo>
                    <a:cubicBezTo>
                      <a:pt x="763" y="3519"/>
                      <a:pt x="932" y="3573"/>
                      <a:pt x="1100" y="3573"/>
                    </a:cubicBezTo>
                    <a:cubicBezTo>
                      <a:pt x="1286" y="3573"/>
                      <a:pt x="1472" y="3508"/>
                      <a:pt x="1616" y="3380"/>
                    </a:cubicBezTo>
                    <a:cubicBezTo>
                      <a:pt x="1760" y="3534"/>
                      <a:pt x="1966" y="3615"/>
                      <a:pt x="2171" y="3615"/>
                    </a:cubicBezTo>
                    <a:cubicBezTo>
                      <a:pt x="2290" y="3615"/>
                      <a:pt x="2408" y="3588"/>
                      <a:pt x="2515" y="3532"/>
                    </a:cubicBezTo>
                    <a:cubicBezTo>
                      <a:pt x="2819" y="3380"/>
                      <a:pt x="3017" y="3029"/>
                      <a:pt x="3002" y="2664"/>
                    </a:cubicBezTo>
                    <a:cubicBezTo>
                      <a:pt x="3307" y="2496"/>
                      <a:pt x="3520" y="2130"/>
                      <a:pt x="3535" y="1750"/>
                    </a:cubicBezTo>
                    <a:cubicBezTo>
                      <a:pt x="3535" y="1369"/>
                      <a:pt x="3353" y="1003"/>
                      <a:pt x="3063" y="820"/>
                    </a:cubicBezTo>
                    <a:cubicBezTo>
                      <a:pt x="3063" y="561"/>
                      <a:pt x="2926" y="333"/>
                      <a:pt x="2728" y="211"/>
                    </a:cubicBezTo>
                    <a:cubicBezTo>
                      <a:pt x="2623" y="154"/>
                      <a:pt x="2501" y="136"/>
                      <a:pt x="2349" y="136"/>
                    </a:cubicBezTo>
                    <a:cubicBezTo>
                      <a:pt x="2213" y="136"/>
                      <a:pt x="2053" y="151"/>
                      <a:pt x="1859" y="165"/>
                    </a:cubicBezTo>
                    <a:cubicBezTo>
                      <a:pt x="1753" y="58"/>
                      <a:pt x="1603" y="1"/>
                      <a:pt x="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sp>
          <p:nvSpPr>
            <p:cNvPr id="760" name="Google Shape;760;p31"/>
            <p:cNvSpPr/>
            <p:nvPr/>
          </p:nvSpPr>
          <p:spPr>
            <a:xfrm rot="-8100000">
              <a:off x="405571" y="2318310"/>
              <a:ext cx="77591" cy="18179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grpSp>
        <p:nvGrpSpPr>
          <p:cNvPr id="761" name="Google Shape;761;p31"/>
          <p:cNvGrpSpPr/>
          <p:nvPr/>
        </p:nvGrpSpPr>
        <p:grpSpPr>
          <a:xfrm>
            <a:off x="8590307" y="3110303"/>
            <a:ext cx="234035" cy="637397"/>
            <a:chOff x="8590306" y="2170189"/>
            <a:chExt cx="234035" cy="478048"/>
          </a:xfrm>
        </p:grpSpPr>
        <p:grpSp>
          <p:nvGrpSpPr>
            <p:cNvPr id="762" name="Google Shape;762;p31"/>
            <p:cNvGrpSpPr/>
            <p:nvPr/>
          </p:nvGrpSpPr>
          <p:grpSpPr>
            <a:xfrm>
              <a:off x="8590306" y="2170189"/>
              <a:ext cx="234035" cy="231075"/>
              <a:chOff x="3898175" y="2538800"/>
              <a:chExt cx="879500" cy="868375"/>
            </a:xfrm>
          </p:grpSpPr>
          <p:sp>
            <p:nvSpPr>
              <p:cNvPr id="763" name="Google Shape;763;p31"/>
              <p:cNvSpPr/>
              <p:nvPr/>
            </p:nvSpPr>
            <p:spPr>
              <a:xfrm>
                <a:off x="4268775" y="2955750"/>
                <a:ext cx="141725" cy="451425"/>
              </a:xfrm>
              <a:custGeom>
                <a:avLst/>
                <a:gdLst/>
                <a:ahLst/>
                <a:cxnLst/>
                <a:rect l="l" t="t" r="r" b="b"/>
                <a:pathLst>
                  <a:path w="5669" h="18057" extrusionOk="0">
                    <a:moveTo>
                      <a:pt x="3094" y="0"/>
                    </a:moveTo>
                    <a:cubicBezTo>
                      <a:pt x="1" y="5881"/>
                      <a:pt x="77" y="10909"/>
                      <a:pt x="503" y="15907"/>
                    </a:cubicBezTo>
                    <a:cubicBezTo>
                      <a:pt x="564" y="16668"/>
                      <a:pt x="717" y="17552"/>
                      <a:pt x="1387" y="17918"/>
                    </a:cubicBezTo>
                    <a:cubicBezTo>
                      <a:pt x="1569" y="18013"/>
                      <a:pt x="1769" y="18057"/>
                      <a:pt x="1971" y="18057"/>
                    </a:cubicBezTo>
                    <a:cubicBezTo>
                      <a:pt x="2414" y="18057"/>
                      <a:pt x="2871" y="17851"/>
                      <a:pt x="3185" y="17537"/>
                    </a:cubicBezTo>
                    <a:cubicBezTo>
                      <a:pt x="3642" y="17065"/>
                      <a:pt x="3886" y="16425"/>
                      <a:pt x="4069" y="15800"/>
                    </a:cubicBezTo>
                    <a:cubicBezTo>
                      <a:pt x="5668" y="10650"/>
                      <a:pt x="5303" y="4922"/>
                      <a:pt x="3094"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64" name="Google Shape;764;p31"/>
              <p:cNvSpPr/>
              <p:nvPr/>
            </p:nvSpPr>
            <p:spPr>
              <a:xfrm>
                <a:off x="4063475" y="2963375"/>
                <a:ext cx="287225" cy="370900"/>
              </a:xfrm>
              <a:custGeom>
                <a:avLst/>
                <a:gdLst/>
                <a:ahLst/>
                <a:cxnLst/>
                <a:rect l="l" t="t" r="r" b="b"/>
                <a:pathLst>
                  <a:path w="11489" h="14836" extrusionOk="0">
                    <a:moveTo>
                      <a:pt x="11488" y="0"/>
                    </a:moveTo>
                    <a:cubicBezTo>
                      <a:pt x="5699" y="3276"/>
                      <a:pt x="3048" y="7542"/>
                      <a:pt x="701" y="11976"/>
                    </a:cubicBezTo>
                    <a:cubicBezTo>
                      <a:pt x="351" y="12661"/>
                      <a:pt x="1" y="13484"/>
                      <a:pt x="366" y="14154"/>
                    </a:cubicBezTo>
                    <a:cubicBezTo>
                      <a:pt x="622" y="14616"/>
                      <a:pt x="1159" y="14836"/>
                      <a:pt x="1690" y="14836"/>
                    </a:cubicBezTo>
                    <a:cubicBezTo>
                      <a:pt x="1825" y="14836"/>
                      <a:pt x="1959" y="14822"/>
                      <a:pt x="2088" y="14794"/>
                    </a:cubicBezTo>
                    <a:cubicBezTo>
                      <a:pt x="2728" y="14657"/>
                      <a:pt x="3276" y="14246"/>
                      <a:pt x="3779" y="13819"/>
                    </a:cubicBezTo>
                    <a:cubicBezTo>
                      <a:pt x="7893" y="10345"/>
                      <a:pt x="10696" y="5333"/>
                      <a:pt x="114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65" name="Google Shape;765;p31"/>
              <p:cNvSpPr/>
              <p:nvPr/>
            </p:nvSpPr>
            <p:spPr>
              <a:xfrm>
                <a:off x="3924075" y="2971025"/>
                <a:ext cx="426250" cy="189250"/>
              </a:xfrm>
              <a:custGeom>
                <a:avLst/>
                <a:gdLst/>
                <a:ahLst/>
                <a:cxnLst/>
                <a:rect l="l" t="t" r="r" b="b"/>
                <a:pathLst>
                  <a:path w="17050" h="7570" extrusionOk="0">
                    <a:moveTo>
                      <a:pt x="15545" y="1"/>
                    </a:moveTo>
                    <a:cubicBezTo>
                      <a:pt x="9719" y="1"/>
                      <a:pt x="5542" y="2018"/>
                      <a:pt x="1509" y="4295"/>
                    </a:cubicBezTo>
                    <a:cubicBezTo>
                      <a:pt x="838" y="4676"/>
                      <a:pt x="92" y="5179"/>
                      <a:pt x="46" y="5941"/>
                    </a:cubicBezTo>
                    <a:cubicBezTo>
                      <a:pt x="0" y="6596"/>
                      <a:pt x="533" y="7175"/>
                      <a:pt x="1143" y="7403"/>
                    </a:cubicBezTo>
                    <a:cubicBezTo>
                      <a:pt x="1478" y="7526"/>
                      <a:pt x="1827" y="7570"/>
                      <a:pt x="2179" y="7570"/>
                    </a:cubicBezTo>
                    <a:cubicBezTo>
                      <a:pt x="2483" y="7570"/>
                      <a:pt x="2790" y="7537"/>
                      <a:pt x="3093" y="7495"/>
                    </a:cubicBezTo>
                    <a:cubicBezTo>
                      <a:pt x="8441" y="6809"/>
                      <a:pt x="13499" y="4112"/>
                      <a:pt x="17049" y="45"/>
                    </a:cubicBezTo>
                    <a:cubicBezTo>
                      <a:pt x="16536" y="15"/>
                      <a:pt x="16035" y="1"/>
                      <a:pt x="1554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66" name="Google Shape;766;p31"/>
              <p:cNvSpPr/>
              <p:nvPr/>
            </p:nvSpPr>
            <p:spPr>
              <a:xfrm>
                <a:off x="3898175" y="2858250"/>
                <a:ext cx="447200" cy="142725"/>
              </a:xfrm>
              <a:custGeom>
                <a:avLst/>
                <a:gdLst/>
                <a:ahLst/>
                <a:cxnLst/>
                <a:rect l="l" t="t" r="r" b="b"/>
                <a:pathLst>
                  <a:path w="17888" h="5709" extrusionOk="0">
                    <a:moveTo>
                      <a:pt x="2079" y="1"/>
                    </a:moveTo>
                    <a:cubicBezTo>
                      <a:pt x="1433" y="1"/>
                      <a:pt x="768" y="113"/>
                      <a:pt x="396" y="609"/>
                    </a:cubicBezTo>
                    <a:cubicBezTo>
                      <a:pt x="0" y="1143"/>
                      <a:pt x="137" y="1920"/>
                      <a:pt x="533" y="2438"/>
                    </a:cubicBezTo>
                    <a:cubicBezTo>
                      <a:pt x="914" y="2971"/>
                      <a:pt x="1524" y="3291"/>
                      <a:pt x="2118" y="3580"/>
                    </a:cubicBezTo>
                    <a:cubicBezTo>
                      <a:pt x="5107" y="4991"/>
                      <a:pt x="8411" y="5708"/>
                      <a:pt x="11714" y="5708"/>
                    </a:cubicBezTo>
                    <a:cubicBezTo>
                      <a:pt x="13799" y="5708"/>
                      <a:pt x="15883" y="5423"/>
                      <a:pt x="17887" y="4845"/>
                    </a:cubicBezTo>
                    <a:cubicBezTo>
                      <a:pt x="12509" y="945"/>
                      <a:pt x="7527" y="305"/>
                      <a:pt x="2514" y="15"/>
                    </a:cubicBezTo>
                    <a:cubicBezTo>
                      <a:pt x="2372" y="7"/>
                      <a:pt x="2226" y="1"/>
                      <a:pt x="2079"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67" name="Google Shape;767;p31"/>
              <p:cNvSpPr/>
              <p:nvPr/>
            </p:nvSpPr>
            <p:spPr>
              <a:xfrm>
                <a:off x="4003300" y="2655425"/>
                <a:ext cx="334075" cy="327400"/>
              </a:xfrm>
              <a:custGeom>
                <a:avLst/>
                <a:gdLst/>
                <a:ahLst/>
                <a:cxnLst/>
                <a:rect l="l" t="t" r="r" b="b"/>
                <a:pathLst>
                  <a:path w="13363" h="13096" extrusionOk="0">
                    <a:moveTo>
                      <a:pt x="1385" y="1"/>
                    </a:moveTo>
                    <a:cubicBezTo>
                      <a:pt x="1232" y="1"/>
                      <a:pt x="1080" y="26"/>
                      <a:pt x="930" y="84"/>
                    </a:cubicBezTo>
                    <a:cubicBezTo>
                      <a:pt x="320" y="312"/>
                      <a:pt x="0" y="1028"/>
                      <a:pt x="46" y="1683"/>
                    </a:cubicBezTo>
                    <a:cubicBezTo>
                      <a:pt x="107" y="2339"/>
                      <a:pt x="427" y="2933"/>
                      <a:pt x="777" y="3496"/>
                    </a:cubicBezTo>
                    <a:cubicBezTo>
                      <a:pt x="3626" y="8067"/>
                      <a:pt x="8197" y="11556"/>
                      <a:pt x="13362" y="13095"/>
                    </a:cubicBezTo>
                    <a:cubicBezTo>
                      <a:pt x="10955" y="6909"/>
                      <a:pt x="7100" y="3679"/>
                      <a:pt x="3032" y="724"/>
                    </a:cubicBezTo>
                    <a:cubicBezTo>
                      <a:pt x="2550" y="362"/>
                      <a:pt x="1964" y="1"/>
                      <a:pt x="138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68" name="Google Shape;768;p31"/>
              <p:cNvSpPr/>
              <p:nvPr/>
            </p:nvSpPr>
            <p:spPr>
              <a:xfrm>
                <a:off x="4191850" y="2538800"/>
                <a:ext cx="169525" cy="442500"/>
              </a:xfrm>
              <a:custGeom>
                <a:avLst/>
                <a:gdLst/>
                <a:ahLst/>
                <a:cxnLst/>
                <a:rect l="l" t="t" r="r" b="b"/>
                <a:pathLst>
                  <a:path w="6781" h="17700" extrusionOk="0">
                    <a:moveTo>
                      <a:pt x="1818" y="0"/>
                    </a:moveTo>
                    <a:cubicBezTo>
                      <a:pt x="1259" y="0"/>
                      <a:pt x="722" y="402"/>
                      <a:pt x="442" y="909"/>
                    </a:cubicBezTo>
                    <a:cubicBezTo>
                      <a:pt x="137" y="1488"/>
                      <a:pt x="91" y="2174"/>
                      <a:pt x="76" y="2829"/>
                    </a:cubicBezTo>
                    <a:cubicBezTo>
                      <a:pt x="0" y="8207"/>
                      <a:pt x="1965" y="13601"/>
                      <a:pt x="5470" y="17699"/>
                    </a:cubicBezTo>
                    <a:cubicBezTo>
                      <a:pt x="6780" y="11193"/>
                      <a:pt x="5302" y="6394"/>
                      <a:pt x="3474" y="1717"/>
                    </a:cubicBezTo>
                    <a:cubicBezTo>
                      <a:pt x="3200" y="1001"/>
                      <a:pt x="2803" y="193"/>
                      <a:pt x="2057" y="26"/>
                    </a:cubicBezTo>
                    <a:cubicBezTo>
                      <a:pt x="1977" y="8"/>
                      <a:pt x="1898" y="0"/>
                      <a:pt x="181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69" name="Google Shape;769;p31"/>
              <p:cNvSpPr/>
              <p:nvPr/>
            </p:nvSpPr>
            <p:spPr>
              <a:xfrm>
                <a:off x="4303450" y="2548475"/>
                <a:ext cx="199225" cy="426725"/>
              </a:xfrm>
              <a:custGeom>
                <a:avLst/>
                <a:gdLst/>
                <a:ahLst/>
                <a:cxnLst/>
                <a:rect l="l" t="t" r="r" b="b"/>
                <a:pathLst>
                  <a:path w="7969" h="17069" extrusionOk="0">
                    <a:moveTo>
                      <a:pt x="6483" y="1"/>
                    </a:moveTo>
                    <a:cubicBezTo>
                      <a:pt x="6177" y="1"/>
                      <a:pt x="5861" y="84"/>
                      <a:pt x="5592" y="233"/>
                    </a:cubicBezTo>
                    <a:cubicBezTo>
                      <a:pt x="5028" y="553"/>
                      <a:pt x="4617" y="1101"/>
                      <a:pt x="4251" y="1634"/>
                    </a:cubicBezTo>
                    <a:cubicBezTo>
                      <a:pt x="1280" y="6129"/>
                      <a:pt x="0" y="11736"/>
                      <a:pt x="747" y="17068"/>
                    </a:cubicBezTo>
                    <a:cubicBezTo>
                      <a:pt x="5378" y="12315"/>
                      <a:pt x="6719" y="7470"/>
                      <a:pt x="7710" y="2549"/>
                    </a:cubicBezTo>
                    <a:cubicBezTo>
                      <a:pt x="7877" y="1787"/>
                      <a:pt x="7969" y="903"/>
                      <a:pt x="7420" y="355"/>
                    </a:cubicBezTo>
                    <a:cubicBezTo>
                      <a:pt x="7176" y="110"/>
                      <a:pt x="6836" y="1"/>
                      <a:pt x="6483"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0" name="Google Shape;770;p31"/>
              <p:cNvSpPr/>
              <p:nvPr/>
            </p:nvSpPr>
            <p:spPr>
              <a:xfrm>
                <a:off x="4319825" y="2677925"/>
                <a:ext cx="370625" cy="288900"/>
              </a:xfrm>
              <a:custGeom>
                <a:avLst/>
                <a:gdLst/>
                <a:ahLst/>
                <a:cxnLst/>
                <a:rect l="l" t="t" r="r" b="b"/>
                <a:pathLst>
                  <a:path w="14825" h="11556" extrusionOk="0">
                    <a:moveTo>
                      <a:pt x="13034" y="1"/>
                    </a:moveTo>
                    <a:cubicBezTo>
                      <a:pt x="12435" y="1"/>
                      <a:pt x="11850" y="227"/>
                      <a:pt x="11290" y="479"/>
                    </a:cubicBezTo>
                    <a:cubicBezTo>
                      <a:pt x="6369" y="2642"/>
                      <a:pt x="2270" y="6664"/>
                      <a:pt x="0" y="11555"/>
                    </a:cubicBezTo>
                    <a:cubicBezTo>
                      <a:pt x="6476" y="10047"/>
                      <a:pt x="10224" y="6695"/>
                      <a:pt x="13728" y="3099"/>
                    </a:cubicBezTo>
                    <a:cubicBezTo>
                      <a:pt x="14261" y="2551"/>
                      <a:pt x="14825" y="1865"/>
                      <a:pt x="14657" y="1103"/>
                    </a:cubicBezTo>
                    <a:cubicBezTo>
                      <a:pt x="14520" y="463"/>
                      <a:pt x="13835" y="52"/>
                      <a:pt x="13195" y="6"/>
                    </a:cubicBezTo>
                    <a:cubicBezTo>
                      <a:pt x="13141" y="3"/>
                      <a:pt x="13087" y="1"/>
                      <a:pt x="1303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1" name="Google Shape;771;p31"/>
              <p:cNvSpPr/>
              <p:nvPr/>
            </p:nvSpPr>
            <p:spPr>
              <a:xfrm>
                <a:off x="4322875" y="2871375"/>
                <a:ext cx="454800" cy="122600"/>
              </a:xfrm>
              <a:custGeom>
                <a:avLst/>
                <a:gdLst/>
                <a:ahLst/>
                <a:cxnLst/>
                <a:rect l="l" t="t" r="r" b="b"/>
                <a:pathLst>
                  <a:path w="18192" h="4904" extrusionOk="0">
                    <a:moveTo>
                      <a:pt x="12064" y="1"/>
                    </a:moveTo>
                    <a:cubicBezTo>
                      <a:pt x="7818" y="1"/>
                      <a:pt x="3574" y="1203"/>
                      <a:pt x="0" y="3482"/>
                    </a:cubicBezTo>
                    <a:cubicBezTo>
                      <a:pt x="2910" y="4518"/>
                      <a:pt x="5542" y="4903"/>
                      <a:pt x="8019" y="4903"/>
                    </a:cubicBezTo>
                    <a:cubicBezTo>
                      <a:pt x="10858" y="4903"/>
                      <a:pt x="13492" y="4397"/>
                      <a:pt x="16105" y="3787"/>
                    </a:cubicBezTo>
                    <a:cubicBezTo>
                      <a:pt x="16851" y="3619"/>
                      <a:pt x="17704" y="3345"/>
                      <a:pt x="17963" y="2614"/>
                    </a:cubicBezTo>
                    <a:cubicBezTo>
                      <a:pt x="18192" y="2004"/>
                      <a:pt x="17857" y="1288"/>
                      <a:pt x="17323" y="907"/>
                    </a:cubicBezTo>
                    <a:cubicBezTo>
                      <a:pt x="16805" y="511"/>
                      <a:pt x="16135" y="374"/>
                      <a:pt x="15495" y="267"/>
                    </a:cubicBezTo>
                    <a:cubicBezTo>
                      <a:pt x="14360" y="89"/>
                      <a:pt x="13212" y="1"/>
                      <a:pt x="1206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2" name="Google Shape;772;p31"/>
              <p:cNvSpPr/>
              <p:nvPr/>
            </p:nvSpPr>
            <p:spPr>
              <a:xfrm>
                <a:off x="4329725" y="2953075"/>
                <a:ext cx="404925" cy="231300"/>
              </a:xfrm>
              <a:custGeom>
                <a:avLst/>
                <a:gdLst/>
                <a:ahLst/>
                <a:cxnLst/>
                <a:rect l="l" t="t" r="r" b="b"/>
                <a:pathLst>
                  <a:path w="16197" h="9252" extrusionOk="0">
                    <a:moveTo>
                      <a:pt x="0" y="1"/>
                    </a:moveTo>
                    <a:lnTo>
                      <a:pt x="0" y="1"/>
                    </a:lnTo>
                    <a:cubicBezTo>
                      <a:pt x="4053" y="5257"/>
                      <a:pt x="8654" y="7268"/>
                      <a:pt x="13378" y="8959"/>
                    </a:cubicBezTo>
                    <a:cubicBezTo>
                      <a:pt x="13805" y="9111"/>
                      <a:pt x="14279" y="9252"/>
                      <a:pt x="14720" y="9252"/>
                    </a:cubicBezTo>
                    <a:cubicBezTo>
                      <a:pt x="15035" y="9252"/>
                      <a:pt x="15333" y="9180"/>
                      <a:pt x="15587" y="8990"/>
                    </a:cubicBezTo>
                    <a:cubicBezTo>
                      <a:pt x="16105" y="8579"/>
                      <a:pt x="16196" y="7801"/>
                      <a:pt x="15968" y="7192"/>
                    </a:cubicBezTo>
                    <a:cubicBezTo>
                      <a:pt x="15739" y="6583"/>
                      <a:pt x="15252" y="6095"/>
                      <a:pt x="14764" y="5668"/>
                    </a:cubicBezTo>
                    <a:cubicBezTo>
                      <a:pt x="10742" y="2073"/>
                      <a:pt x="5379" y="16"/>
                      <a:pt x="0"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3" name="Google Shape;773;p31"/>
              <p:cNvSpPr/>
              <p:nvPr/>
            </p:nvSpPr>
            <p:spPr>
              <a:xfrm>
                <a:off x="4338475" y="2951950"/>
                <a:ext cx="241900" cy="400050"/>
              </a:xfrm>
              <a:custGeom>
                <a:avLst/>
                <a:gdLst/>
                <a:ahLst/>
                <a:cxnLst/>
                <a:rect l="l" t="t" r="r" b="b"/>
                <a:pathLst>
                  <a:path w="9676" h="16002" extrusionOk="0">
                    <a:moveTo>
                      <a:pt x="1" y="0"/>
                    </a:moveTo>
                    <a:cubicBezTo>
                      <a:pt x="565" y="6612"/>
                      <a:pt x="3338" y="10802"/>
                      <a:pt x="6400" y="14779"/>
                    </a:cubicBezTo>
                    <a:cubicBezTo>
                      <a:pt x="6852" y="15362"/>
                      <a:pt x="7430" y="16002"/>
                      <a:pt x="8147" y="16002"/>
                    </a:cubicBezTo>
                    <a:cubicBezTo>
                      <a:pt x="8179" y="16002"/>
                      <a:pt x="8211" y="16000"/>
                      <a:pt x="8244" y="15998"/>
                    </a:cubicBezTo>
                    <a:cubicBezTo>
                      <a:pt x="8899" y="15937"/>
                      <a:pt x="9401" y="15343"/>
                      <a:pt x="9539" y="14703"/>
                    </a:cubicBezTo>
                    <a:cubicBezTo>
                      <a:pt x="9676" y="14063"/>
                      <a:pt x="9523" y="13392"/>
                      <a:pt x="9356" y="12752"/>
                    </a:cubicBezTo>
                    <a:cubicBezTo>
                      <a:pt x="7908" y="7557"/>
                      <a:pt x="4511" y="2941"/>
                      <a:pt x="1"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4" name="Google Shape;774;p31"/>
              <p:cNvSpPr/>
              <p:nvPr/>
            </p:nvSpPr>
            <p:spPr>
              <a:xfrm rot="-1240232">
                <a:off x="4152607" y="2800685"/>
                <a:ext cx="370636" cy="344623"/>
              </a:xfrm>
              <a:custGeom>
                <a:avLst/>
                <a:gdLst/>
                <a:ahLst/>
                <a:cxnLst/>
                <a:rect l="l" t="t" r="r" b="b"/>
                <a:pathLst>
                  <a:path w="11199" h="10413" extrusionOk="0">
                    <a:moveTo>
                      <a:pt x="4618" y="0"/>
                    </a:moveTo>
                    <a:cubicBezTo>
                      <a:pt x="4377" y="0"/>
                      <a:pt x="4139" y="70"/>
                      <a:pt x="3946" y="217"/>
                    </a:cubicBezTo>
                    <a:cubicBezTo>
                      <a:pt x="3809" y="339"/>
                      <a:pt x="3702" y="491"/>
                      <a:pt x="3657" y="689"/>
                    </a:cubicBezTo>
                    <a:cubicBezTo>
                      <a:pt x="3428" y="446"/>
                      <a:pt x="3123" y="278"/>
                      <a:pt x="2804" y="263"/>
                    </a:cubicBezTo>
                    <a:cubicBezTo>
                      <a:pt x="2790" y="262"/>
                      <a:pt x="2777" y="262"/>
                      <a:pt x="2764" y="262"/>
                    </a:cubicBezTo>
                    <a:cubicBezTo>
                      <a:pt x="1962" y="262"/>
                      <a:pt x="1388" y="1175"/>
                      <a:pt x="1463" y="1984"/>
                    </a:cubicBezTo>
                    <a:cubicBezTo>
                      <a:pt x="1539" y="2792"/>
                      <a:pt x="2072" y="3493"/>
                      <a:pt x="2575" y="4133"/>
                    </a:cubicBezTo>
                    <a:cubicBezTo>
                      <a:pt x="2011" y="4194"/>
                      <a:pt x="1432" y="4255"/>
                      <a:pt x="930" y="4514"/>
                    </a:cubicBezTo>
                    <a:cubicBezTo>
                      <a:pt x="427" y="4773"/>
                      <a:pt x="0" y="5260"/>
                      <a:pt x="0" y="5824"/>
                    </a:cubicBezTo>
                    <a:cubicBezTo>
                      <a:pt x="0" y="6525"/>
                      <a:pt x="625" y="7089"/>
                      <a:pt x="1310" y="7256"/>
                    </a:cubicBezTo>
                    <a:cubicBezTo>
                      <a:pt x="1513" y="7301"/>
                      <a:pt x="1718" y="7320"/>
                      <a:pt x="1922" y="7320"/>
                    </a:cubicBezTo>
                    <a:cubicBezTo>
                      <a:pt x="2410" y="7320"/>
                      <a:pt x="2900" y="7216"/>
                      <a:pt x="3383" y="7119"/>
                    </a:cubicBezTo>
                    <a:lnTo>
                      <a:pt x="3383" y="7119"/>
                    </a:lnTo>
                    <a:cubicBezTo>
                      <a:pt x="2697" y="7607"/>
                      <a:pt x="2438" y="8612"/>
                      <a:pt x="2819" y="9374"/>
                    </a:cubicBezTo>
                    <a:cubicBezTo>
                      <a:pt x="3124" y="10010"/>
                      <a:pt x="3823" y="10413"/>
                      <a:pt x="4524" y="10413"/>
                    </a:cubicBezTo>
                    <a:cubicBezTo>
                      <a:pt x="4662" y="10413"/>
                      <a:pt x="4801" y="10397"/>
                      <a:pt x="4937" y="10364"/>
                    </a:cubicBezTo>
                    <a:cubicBezTo>
                      <a:pt x="5733" y="10187"/>
                      <a:pt x="6358" y="9439"/>
                      <a:pt x="6439" y="8631"/>
                    </a:cubicBezTo>
                    <a:lnTo>
                      <a:pt x="6439" y="8631"/>
                    </a:lnTo>
                    <a:cubicBezTo>
                      <a:pt x="6400" y="9456"/>
                      <a:pt x="7112" y="10244"/>
                      <a:pt x="7938" y="10303"/>
                    </a:cubicBezTo>
                    <a:cubicBezTo>
                      <a:pt x="7965" y="10305"/>
                      <a:pt x="7992" y="10305"/>
                      <a:pt x="8019" y="10305"/>
                    </a:cubicBezTo>
                    <a:cubicBezTo>
                      <a:pt x="8857" y="10305"/>
                      <a:pt x="9632" y="9622"/>
                      <a:pt x="9721" y="8795"/>
                    </a:cubicBezTo>
                    <a:cubicBezTo>
                      <a:pt x="9812" y="7942"/>
                      <a:pt x="9187" y="7073"/>
                      <a:pt x="8349" y="6875"/>
                    </a:cubicBezTo>
                    <a:cubicBezTo>
                      <a:pt x="9142" y="6830"/>
                      <a:pt x="9919" y="6510"/>
                      <a:pt x="10513" y="5976"/>
                    </a:cubicBezTo>
                    <a:cubicBezTo>
                      <a:pt x="10894" y="5626"/>
                      <a:pt x="11199" y="5123"/>
                      <a:pt x="11122" y="4620"/>
                    </a:cubicBezTo>
                    <a:cubicBezTo>
                      <a:pt x="11046" y="4011"/>
                      <a:pt x="10437" y="3584"/>
                      <a:pt x="9843" y="3508"/>
                    </a:cubicBezTo>
                    <a:cubicBezTo>
                      <a:pt x="9730" y="3491"/>
                      <a:pt x="9617" y="3484"/>
                      <a:pt x="9505" y="3484"/>
                    </a:cubicBezTo>
                    <a:cubicBezTo>
                      <a:pt x="9009" y="3484"/>
                      <a:pt x="8517" y="3630"/>
                      <a:pt x="8045" y="3767"/>
                    </a:cubicBezTo>
                    <a:cubicBezTo>
                      <a:pt x="9126" y="3310"/>
                      <a:pt x="9340" y="1588"/>
                      <a:pt x="8395" y="872"/>
                    </a:cubicBezTo>
                    <a:cubicBezTo>
                      <a:pt x="8132" y="670"/>
                      <a:pt x="7811" y="578"/>
                      <a:pt x="7485" y="578"/>
                    </a:cubicBezTo>
                    <a:cubicBezTo>
                      <a:pt x="6828" y="578"/>
                      <a:pt x="6146" y="948"/>
                      <a:pt x="5851" y="1527"/>
                    </a:cubicBezTo>
                    <a:cubicBezTo>
                      <a:pt x="5912" y="1116"/>
                      <a:pt x="5805" y="674"/>
                      <a:pt x="5516" y="369"/>
                    </a:cubicBezTo>
                    <a:cubicBezTo>
                      <a:pt x="5286" y="131"/>
                      <a:pt x="4950" y="0"/>
                      <a:pt x="4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5" name="Google Shape;775;p31"/>
              <p:cNvSpPr/>
              <p:nvPr/>
            </p:nvSpPr>
            <p:spPr>
              <a:xfrm rot="-1240232">
                <a:off x="4273053" y="2909613"/>
                <a:ext cx="176531" cy="160877"/>
              </a:xfrm>
              <a:custGeom>
                <a:avLst/>
                <a:gdLst/>
                <a:ahLst/>
                <a:cxnLst/>
                <a:rect l="l" t="t" r="r" b="b"/>
                <a:pathLst>
                  <a:path w="5334" h="4861" extrusionOk="0">
                    <a:moveTo>
                      <a:pt x="2408" y="0"/>
                    </a:moveTo>
                    <a:cubicBezTo>
                      <a:pt x="2286" y="0"/>
                      <a:pt x="2164" y="15"/>
                      <a:pt x="2058" y="76"/>
                    </a:cubicBezTo>
                    <a:cubicBezTo>
                      <a:pt x="1951" y="107"/>
                      <a:pt x="1860" y="168"/>
                      <a:pt x="1768" y="259"/>
                    </a:cubicBezTo>
                    <a:cubicBezTo>
                      <a:pt x="1723" y="305"/>
                      <a:pt x="1692" y="351"/>
                      <a:pt x="1662" y="396"/>
                    </a:cubicBezTo>
                    <a:cubicBezTo>
                      <a:pt x="1525" y="305"/>
                      <a:pt x="1357" y="244"/>
                      <a:pt x="1159" y="244"/>
                    </a:cubicBezTo>
                    <a:cubicBezTo>
                      <a:pt x="1" y="244"/>
                      <a:pt x="1" y="2042"/>
                      <a:pt x="1159" y="2042"/>
                    </a:cubicBezTo>
                    <a:cubicBezTo>
                      <a:pt x="1509" y="2042"/>
                      <a:pt x="1768" y="1859"/>
                      <a:pt x="1905" y="1630"/>
                    </a:cubicBezTo>
                    <a:cubicBezTo>
                      <a:pt x="1921" y="1646"/>
                      <a:pt x="1936" y="1661"/>
                      <a:pt x="1951" y="1676"/>
                    </a:cubicBezTo>
                    <a:cubicBezTo>
                      <a:pt x="2027" y="1707"/>
                      <a:pt x="2088" y="1737"/>
                      <a:pt x="2149" y="1752"/>
                    </a:cubicBezTo>
                    <a:cubicBezTo>
                      <a:pt x="1174" y="1752"/>
                      <a:pt x="1022" y="3063"/>
                      <a:pt x="1738" y="3443"/>
                    </a:cubicBezTo>
                    <a:cubicBezTo>
                      <a:pt x="1707" y="3443"/>
                      <a:pt x="1677" y="3428"/>
                      <a:pt x="1662" y="3428"/>
                    </a:cubicBezTo>
                    <a:cubicBezTo>
                      <a:pt x="732" y="3428"/>
                      <a:pt x="732" y="4860"/>
                      <a:pt x="1662" y="4860"/>
                    </a:cubicBezTo>
                    <a:cubicBezTo>
                      <a:pt x="2439" y="4860"/>
                      <a:pt x="2545" y="3840"/>
                      <a:pt x="2012" y="3535"/>
                    </a:cubicBezTo>
                    <a:lnTo>
                      <a:pt x="2149" y="3535"/>
                    </a:lnTo>
                    <a:cubicBezTo>
                      <a:pt x="2363" y="3535"/>
                      <a:pt x="2530" y="3474"/>
                      <a:pt x="2667" y="3382"/>
                    </a:cubicBezTo>
                    <a:cubicBezTo>
                      <a:pt x="2804" y="3626"/>
                      <a:pt x="3048" y="3794"/>
                      <a:pt x="3414" y="3794"/>
                    </a:cubicBezTo>
                    <a:cubicBezTo>
                      <a:pt x="3520" y="3794"/>
                      <a:pt x="3627" y="3763"/>
                      <a:pt x="3719" y="3733"/>
                    </a:cubicBezTo>
                    <a:cubicBezTo>
                      <a:pt x="3764" y="4053"/>
                      <a:pt x="3978" y="4358"/>
                      <a:pt x="4404" y="4358"/>
                    </a:cubicBezTo>
                    <a:cubicBezTo>
                      <a:pt x="5334" y="4358"/>
                      <a:pt x="5334" y="2925"/>
                      <a:pt x="4404" y="2925"/>
                    </a:cubicBezTo>
                    <a:cubicBezTo>
                      <a:pt x="4358" y="2925"/>
                      <a:pt x="4313" y="2941"/>
                      <a:pt x="4267" y="2941"/>
                    </a:cubicBezTo>
                    <a:cubicBezTo>
                      <a:pt x="4298" y="2484"/>
                      <a:pt x="4008" y="1996"/>
                      <a:pt x="3414" y="1996"/>
                    </a:cubicBezTo>
                    <a:cubicBezTo>
                      <a:pt x="3201" y="1996"/>
                      <a:pt x="3033" y="2057"/>
                      <a:pt x="2896" y="2164"/>
                    </a:cubicBezTo>
                    <a:cubicBezTo>
                      <a:pt x="2789" y="1981"/>
                      <a:pt x="2637" y="1844"/>
                      <a:pt x="2423" y="1783"/>
                    </a:cubicBezTo>
                    <a:lnTo>
                      <a:pt x="2911" y="1783"/>
                    </a:lnTo>
                    <a:cubicBezTo>
                      <a:pt x="2932" y="1785"/>
                      <a:pt x="2952" y="1787"/>
                      <a:pt x="2973" y="1787"/>
                    </a:cubicBezTo>
                    <a:cubicBezTo>
                      <a:pt x="3070" y="1787"/>
                      <a:pt x="3158" y="1757"/>
                      <a:pt x="3246" y="1707"/>
                    </a:cubicBezTo>
                    <a:cubicBezTo>
                      <a:pt x="3368" y="1676"/>
                      <a:pt x="3460" y="1615"/>
                      <a:pt x="3536" y="1524"/>
                    </a:cubicBezTo>
                    <a:cubicBezTo>
                      <a:pt x="3627" y="1448"/>
                      <a:pt x="3688" y="1356"/>
                      <a:pt x="3719" y="1234"/>
                    </a:cubicBezTo>
                    <a:cubicBezTo>
                      <a:pt x="3779" y="1128"/>
                      <a:pt x="3810" y="1021"/>
                      <a:pt x="3795" y="899"/>
                    </a:cubicBezTo>
                    <a:cubicBezTo>
                      <a:pt x="3795" y="808"/>
                      <a:pt x="3779" y="731"/>
                      <a:pt x="3764" y="655"/>
                    </a:cubicBezTo>
                    <a:cubicBezTo>
                      <a:pt x="3734" y="503"/>
                      <a:pt x="3642" y="366"/>
                      <a:pt x="3536" y="259"/>
                    </a:cubicBezTo>
                    <a:cubicBezTo>
                      <a:pt x="3475" y="213"/>
                      <a:pt x="3414" y="168"/>
                      <a:pt x="3353" y="122"/>
                    </a:cubicBezTo>
                    <a:cubicBezTo>
                      <a:pt x="3216" y="46"/>
                      <a:pt x="3063" y="0"/>
                      <a:pt x="2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6" name="Google Shape;776;p31"/>
              <p:cNvSpPr/>
              <p:nvPr/>
            </p:nvSpPr>
            <p:spPr>
              <a:xfrm rot="-1240232">
                <a:off x="4258628" y="3009978"/>
                <a:ext cx="61028" cy="47426"/>
              </a:xfrm>
              <a:custGeom>
                <a:avLst/>
                <a:gdLst/>
                <a:ahLst/>
                <a:cxnLst/>
                <a:rect l="l" t="t" r="r" b="b"/>
                <a:pathLst>
                  <a:path w="1844" h="1433" extrusionOk="0">
                    <a:moveTo>
                      <a:pt x="914" y="1"/>
                    </a:moveTo>
                    <a:cubicBezTo>
                      <a:pt x="0" y="1"/>
                      <a:pt x="0" y="1433"/>
                      <a:pt x="914" y="1433"/>
                    </a:cubicBezTo>
                    <a:cubicBezTo>
                      <a:pt x="1844" y="1433"/>
                      <a:pt x="184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77" name="Google Shape;777;p31"/>
              <p:cNvSpPr/>
              <p:nvPr/>
            </p:nvSpPr>
            <p:spPr>
              <a:xfrm rot="-1240232">
                <a:off x="4386034" y="2926353"/>
                <a:ext cx="61061" cy="47426"/>
              </a:xfrm>
              <a:custGeom>
                <a:avLst/>
                <a:gdLst/>
                <a:ahLst/>
                <a:cxnLst/>
                <a:rect l="l" t="t" r="r" b="b"/>
                <a:pathLst>
                  <a:path w="1845" h="1433" extrusionOk="0">
                    <a:moveTo>
                      <a:pt x="930" y="0"/>
                    </a:moveTo>
                    <a:cubicBezTo>
                      <a:pt x="1" y="0"/>
                      <a:pt x="1" y="1432"/>
                      <a:pt x="930" y="1432"/>
                    </a:cubicBezTo>
                    <a:cubicBezTo>
                      <a:pt x="1844" y="1432"/>
                      <a:pt x="1844"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sp>
          <p:nvSpPr>
            <p:cNvPr id="778" name="Google Shape;778;p31"/>
            <p:cNvSpPr/>
            <p:nvPr/>
          </p:nvSpPr>
          <p:spPr>
            <a:xfrm rot="-8100000">
              <a:off x="8650612" y="2465633"/>
              <a:ext cx="77591" cy="18179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grpSp>
      <p:sp>
        <p:nvSpPr>
          <p:cNvPr id="779" name="Google Shape;779;p31"/>
          <p:cNvSpPr/>
          <p:nvPr/>
        </p:nvSpPr>
        <p:spPr>
          <a:xfrm rot="9484086">
            <a:off x="605299" y="6413027"/>
            <a:ext cx="103173"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57977E">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80" name="Google Shape;780;p31"/>
          <p:cNvSpPr/>
          <p:nvPr/>
        </p:nvSpPr>
        <p:spPr>
          <a:xfrm rot="3948469">
            <a:off x="230982" y="5814909"/>
            <a:ext cx="137564" cy="78400"/>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81" name="Google Shape;781;p31"/>
          <p:cNvSpPr/>
          <p:nvPr/>
        </p:nvSpPr>
        <p:spPr>
          <a:xfrm rot="2700000">
            <a:off x="537442" y="5885981"/>
            <a:ext cx="124351" cy="218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82" name="Google Shape;782;p31"/>
          <p:cNvSpPr/>
          <p:nvPr/>
        </p:nvSpPr>
        <p:spPr>
          <a:xfrm rot="10382529">
            <a:off x="619169" y="397324"/>
            <a:ext cx="103175"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09381">
              <a:alpha val="4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
        <p:nvSpPr>
          <p:cNvPr id="783" name="Google Shape;783;p31"/>
          <p:cNvSpPr/>
          <p:nvPr/>
        </p:nvSpPr>
        <p:spPr>
          <a:xfrm rot="-6131494">
            <a:off x="230970" y="856480"/>
            <a:ext cx="137576" cy="784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4"/>
          </a:p>
        </p:txBody>
      </p:sp>
    </p:spTree>
    <p:extLst>
      <p:ext uri="{BB962C8B-B14F-4D97-AF65-F5344CB8AC3E}">
        <p14:creationId xmlns:p14="http://schemas.microsoft.com/office/powerpoint/2010/main" val="213679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18625-BFD6-4D21-B7DB-8581B1D3CF1E}" type="datetimeFigureOut">
              <a:rPr lang="en-US" smtClean="0"/>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107771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418625-BFD6-4D21-B7DB-8581B1D3CF1E}"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420888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418625-BFD6-4D21-B7DB-8581B1D3CF1E}" type="datetimeFigureOut">
              <a:rPr lang="en-US" smtClean="0"/>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302272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418625-BFD6-4D21-B7DB-8581B1D3CF1E}" type="datetimeFigureOut">
              <a:rPr lang="en-US" smtClean="0"/>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4663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18625-BFD6-4D21-B7DB-8581B1D3CF1E}" type="datetimeFigureOut">
              <a:rPr lang="en-US" smtClean="0"/>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275052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18625-BFD6-4D21-B7DB-8581B1D3CF1E}"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2121224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418625-BFD6-4D21-B7DB-8581B1D3CF1E}" type="datetimeFigureOut">
              <a:rPr lang="en-US" smtClean="0"/>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FCB92-E93C-438D-8F12-7A2F2CE78F6E}" type="slidenum">
              <a:rPr lang="en-US" smtClean="0"/>
              <a:t>‹#›</a:t>
            </a:fld>
            <a:endParaRPr lang="en-US"/>
          </a:p>
        </p:txBody>
      </p:sp>
    </p:spTree>
    <p:extLst>
      <p:ext uri="{BB962C8B-B14F-4D97-AF65-F5344CB8AC3E}">
        <p14:creationId xmlns:p14="http://schemas.microsoft.com/office/powerpoint/2010/main" val="277454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18625-BFD6-4D21-B7DB-8581B1D3CF1E}" type="datetimeFigureOut">
              <a:rPr lang="en-US" smtClean="0"/>
              <a:t>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FCB92-E93C-438D-8F12-7A2F2CE78F6E}" type="slidenum">
              <a:rPr lang="en-US" smtClean="0"/>
              <a:t>‹#›</a:t>
            </a:fld>
            <a:endParaRPr lang="en-US"/>
          </a:p>
        </p:txBody>
      </p:sp>
    </p:spTree>
    <p:extLst>
      <p:ext uri="{BB962C8B-B14F-4D97-AF65-F5344CB8AC3E}">
        <p14:creationId xmlns:p14="http://schemas.microsoft.com/office/powerpoint/2010/main" val="1748462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9EBB33-98A2-4261-B620-85D719C1CA1F}" type="datetimeFigureOut">
              <a:rPr lang="en-US" smtClean="0">
                <a:solidFill>
                  <a:prstClr val="black">
                    <a:tint val="75000"/>
                  </a:prstClr>
                </a:solidFill>
              </a:rPr>
              <a:pPr/>
              <a:t>4/12/2025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123439-CFDB-4B3F-B236-70DCA003C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9950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extBox 3"/>
          <p:cNvSpPr txBox="1"/>
          <p:nvPr/>
        </p:nvSpPr>
        <p:spPr>
          <a:xfrm>
            <a:off x="6477000" y="3733800"/>
            <a:ext cx="184731" cy="369332"/>
          </a:xfrm>
          <a:prstGeom prst="rect">
            <a:avLst/>
          </a:prstGeom>
          <a:noFill/>
        </p:spPr>
        <p:txBody>
          <a:bodyPr wrap="none" rtlCol="0">
            <a:spAutoFit/>
          </a:bodyPr>
          <a:lstStyle/>
          <a:p>
            <a:endParaRPr lang="en-US" dirty="0">
              <a:solidFill>
                <a:prstClr val="black"/>
              </a:solidFill>
              <a:latin typeface="Times New Roman" pitchFamily="18" charset="0"/>
              <a:cs typeface="Times New Roman" pitchFamily="18" charset="0"/>
            </a:endParaRPr>
          </a:p>
        </p:txBody>
      </p:sp>
      <p:sp>
        <p:nvSpPr>
          <p:cNvPr id="5" name="TextBox 4"/>
          <p:cNvSpPr txBox="1"/>
          <p:nvPr/>
        </p:nvSpPr>
        <p:spPr>
          <a:xfrm>
            <a:off x="6914410" y="3595300"/>
            <a:ext cx="184731" cy="646331"/>
          </a:xfrm>
          <a:prstGeom prst="rect">
            <a:avLst/>
          </a:prstGeom>
          <a:noFill/>
        </p:spPr>
        <p:txBody>
          <a:bodyPr wrap="none" rtlCol="0">
            <a:spAutoFit/>
          </a:bodyPr>
          <a:lstStyle/>
          <a:p>
            <a:pPr algn="ct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7527635" y="2667000"/>
            <a:ext cx="184730" cy="1323439"/>
          </a:xfrm>
          <a:prstGeom prst="rect">
            <a:avLst/>
          </a:prstGeom>
          <a:noFill/>
        </p:spPr>
        <p:txBody>
          <a:bodyPr wrap="none" lIns="91440" tIns="45720" rIns="91440" bIns="45720">
            <a:spAutoFit/>
          </a:bodyPr>
          <a:lstStyle/>
          <a:p>
            <a:pPr algn="ctr"/>
            <a:endParaRPr lang="en-US" sz="40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Times New Roman" pitchFamily="18" charset="0"/>
              <a:cs typeface="Times New Roman" pitchFamily="18" charset="0"/>
            </a:endParaRPr>
          </a:p>
          <a:p>
            <a:endParaRPr lang="en-US" sz="40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14630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90600" y="685800"/>
            <a:ext cx="184731" cy="584775"/>
          </a:xfrm>
          <a:prstGeom prst="rect">
            <a:avLst/>
          </a:prstGeom>
          <a:noFill/>
        </p:spPr>
        <p:txBody>
          <a:bodyPr wrap="none" rtlCol="0">
            <a:spAutoFit/>
          </a:bodyPr>
          <a:lstStyle/>
          <a:p>
            <a:endParaRPr lang="en-US" sz="3200" dirty="0">
              <a:solidFill>
                <a:prstClr val="black"/>
              </a:solidFill>
              <a:latin typeface="Times New Roman" pitchFamily="18" charset="0"/>
              <a:cs typeface="Times New Roman" pitchFamily="18" charset="0"/>
            </a:endParaRPr>
          </a:p>
        </p:txBody>
      </p:sp>
      <p:sp>
        <p:nvSpPr>
          <p:cNvPr id="9" name="Rectangle 8"/>
          <p:cNvSpPr/>
          <p:nvPr/>
        </p:nvSpPr>
        <p:spPr>
          <a:xfrm>
            <a:off x="-1143000" y="1435893"/>
            <a:ext cx="11653224" cy="1323439"/>
          </a:xfrm>
          <a:prstGeom prst="rect">
            <a:avLst/>
          </a:prstGeom>
          <a:noFill/>
        </p:spPr>
        <p:txBody>
          <a:bodyPr wrap="square" lIns="91440" tIns="45720" rIns="91440" bIns="45720">
            <a:spAutoFit/>
          </a:bodyPr>
          <a:lstStyle/>
          <a:p>
            <a:pPr algn="ct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Chào</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mừng</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các</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thầy</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cô</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về</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dự</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giờ</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tiết</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học</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a:t>
            </a:r>
            <a:endParaRPr lang="vi-VN"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endParaRPr>
          </a:p>
          <a:p>
            <a:pPr algn="ctr"/>
            <a:r>
              <a:rPr lang="vi-VN"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Tiếng Việt </a:t>
            </a:r>
            <a:r>
              <a:rPr lang="en-US" sz="40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hôm</a:t>
            </a:r>
            <a:r>
              <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itchFamily="18" charset="0"/>
                <a:cs typeface="Times New Roman" pitchFamily="18" charset="0"/>
              </a:rPr>
              <a:t> nay</a:t>
            </a:r>
            <a:endParaRPr lang="en-US" sz="4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Tree>
    <p:extLst>
      <p:ext uri="{BB962C8B-B14F-4D97-AF65-F5344CB8AC3E}">
        <p14:creationId xmlns:p14="http://schemas.microsoft.com/office/powerpoint/2010/main" val="168128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丫头\png\小人\卡通类素材\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0617">
            <a:off x="931262" y="610477"/>
            <a:ext cx="5918957" cy="4688024"/>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6840" y="2800065"/>
            <a:ext cx="2765751" cy="3454693"/>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49" y="4424404"/>
            <a:ext cx="9141087" cy="15763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62D8D4F6-AF69-4645-B466-E6F5A3D325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740" y="2008222"/>
            <a:ext cx="730127" cy="791843"/>
          </a:xfrm>
          <a:prstGeom prst="rect">
            <a:avLst/>
          </a:prstGeom>
        </p:spPr>
      </p:pic>
      <p:sp>
        <p:nvSpPr>
          <p:cNvPr id="2" name="TextBox 1">
            <a:extLst>
              <a:ext uri="{FF2B5EF4-FFF2-40B4-BE49-F238E27FC236}">
                <a16:creationId xmlns:a16="http://schemas.microsoft.com/office/drawing/2014/main" id="{0EB83DB3-A51B-4954-A1A5-63F2B59D860C}"/>
              </a:ext>
            </a:extLst>
          </p:cNvPr>
          <p:cNvSpPr txBox="1"/>
          <p:nvPr/>
        </p:nvSpPr>
        <p:spPr>
          <a:xfrm>
            <a:off x="1676400" y="2433596"/>
            <a:ext cx="4046712" cy="1015663"/>
          </a:xfrm>
          <a:prstGeom prst="rect">
            <a:avLst/>
          </a:prstGeom>
          <a:noFill/>
        </p:spPr>
        <p:txBody>
          <a:bodyPr wrap="square" rtlCol="0">
            <a:spAutoFit/>
          </a:bodyPr>
          <a:lstStyle/>
          <a:p>
            <a:pPr algn="ctr"/>
            <a:r>
              <a:rPr lang="en-US" sz="3000" b="1" dirty="0">
                <a:solidFill>
                  <a:srgbClr val="0070C0"/>
                </a:solidFill>
                <a:latin typeface="Times New Roman" panose="02020603050405020304" pitchFamily="18" charset="0"/>
                <a:cs typeface="Times New Roman" panose="02020603050405020304" pitchFamily="18" charset="0"/>
              </a:rPr>
              <a:t>Nghe – </a:t>
            </a:r>
            <a:r>
              <a:rPr lang="en-US" sz="3000" b="1" dirty="0" err="1">
                <a:solidFill>
                  <a:srgbClr val="0070C0"/>
                </a:solidFill>
                <a:latin typeface="Times New Roman" panose="02020603050405020304" pitchFamily="18" charset="0"/>
                <a:cs typeface="Times New Roman" panose="02020603050405020304" pitchFamily="18" charset="0"/>
              </a:rPr>
              <a:t>Viết</a:t>
            </a:r>
            <a:endParaRPr lang="en-US" sz="3000" b="1" dirty="0">
              <a:solidFill>
                <a:srgbClr val="0070C0"/>
              </a:solidFill>
              <a:latin typeface="Times New Roman" panose="02020603050405020304" pitchFamily="18" charset="0"/>
              <a:cs typeface="Times New Roman" panose="02020603050405020304" pitchFamily="18" charset="0"/>
            </a:endParaRPr>
          </a:p>
          <a:p>
            <a:pPr algn="ctr"/>
            <a:r>
              <a:rPr lang="vi-VN" sz="3000" b="1" dirty="0">
                <a:solidFill>
                  <a:srgbClr val="0070C0"/>
                </a:solidFill>
                <a:latin typeface="Times New Roman" panose="02020603050405020304" pitchFamily="18" charset="0"/>
                <a:cs typeface="Times New Roman" panose="02020603050405020304" pitchFamily="18" charset="0"/>
              </a:rPr>
              <a:t>Ngọn lửa Ô – lim - pic</a:t>
            </a:r>
            <a:endParaRPr lang="en-US" sz="3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71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3" name="Group 2">
            <a:extLst>
              <a:ext uri="{FF2B5EF4-FFF2-40B4-BE49-F238E27FC236}">
                <a16:creationId xmlns:a16="http://schemas.microsoft.com/office/drawing/2014/main" id="{D8C4C08F-A4EF-753D-0FB9-9FF4DD3D2B5F}"/>
              </a:ext>
            </a:extLst>
          </p:cNvPr>
          <p:cNvGrpSpPr/>
          <p:nvPr/>
        </p:nvGrpSpPr>
        <p:grpSpPr>
          <a:xfrm>
            <a:off x="194382" y="1308589"/>
            <a:ext cx="8547688" cy="4367527"/>
            <a:chOff x="258535" y="608779"/>
            <a:chExt cx="11368722" cy="5808962"/>
          </a:xfrm>
        </p:grpSpPr>
        <p:sp>
          <p:nvSpPr>
            <p:cNvPr id="7" name="TextBox 6">
              <a:extLst>
                <a:ext uri="{FF2B5EF4-FFF2-40B4-BE49-F238E27FC236}">
                  <a16:creationId xmlns:a16="http://schemas.microsoft.com/office/drawing/2014/main" id="{D29A931D-FA7E-7EF9-9925-5DE0C5A42151}"/>
                </a:ext>
              </a:extLst>
            </p:cNvPr>
            <p:cNvSpPr txBox="1"/>
            <p:nvPr/>
          </p:nvSpPr>
          <p:spPr>
            <a:xfrm>
              <a:off x="1293948" y="608779"/>
              <a:ext cx="9041570" cy="799860"/>
            </a:xfrm>
            <a:prstGeom prst="rect">
              <a:avLst/>
            </a:prstGeom>
            <a:noFill/>
          </p:spPr>
          <p:txBody>
            <a:bodyPr wrap="square" rtlCol="0">
              <a:spAutoFit/>
            </a:bodyPr>
            <a:lstStyle/>
            <a:p>
              <a:pPr algn="ctr"/>
              <a:r>
                <a:rPr lang="en-US" sz="3308" b="1" dirty="0" err="1">
                  <a:latin typeface="Times New Roman" panose="02020603050405020304" pitchFamily="18" charset="0"/>
                  <a:cs typeface="Times New Roman" panose="02020603050405020304" pitchFamily="18" charset="0"/>
                </a:rPr>
                <a:t>Ngọn</a:t>
              </a:r>
              <a:r>
                <a:rPr lang="en-US" sz="3308" b="1" dirty="0">
                  <a:latin typeface="Times New Roman" panose="02020603050405020304" pitchFamily="18" charset="0"/>
                  <a:cs typeface="Times New Roman" panose="02020603050405020304" pitchFamily="18" charset="0"/>
                </a:rPr>
                <a:t> </a:t>
              </a:r>
              <a:r>
                <a:rPr lang="en-US" sz="3308" b="1" dirty="0" err="1">
                  <a:latin typeface="Times New Roman" panose="02020603050405020304" pitchFamily="18" charset="0"/>
                  <a:cs typeface="Times New Roman" panose="02020603050405020304" pitchFamily="18" charset="0"/>
                </a:rPr>
                <a:t>lửa</a:t>
              </a:r>
              <a:r>
                <a:rPr lang="en-US" sz="3308" b="1" dirty="0">
                  <a:latin typeface="Times New Roman" panose="02020603050405020304" pitchFamily="18" charset="0"/>
                  <a:cs typeface="Times New Roman" panose="02020603050405020304" pitchFamily="18" charset="0"/>
                </a:rPr>
                <a:t> Ô-</a:t>
              </a:r>
              <a:r>
                <a:rPr lang="en-US" sz="3308" b="1" dirty="0" err="1">
                  <a:latin typeface="Times New Roman" panose="02020603050405020304" pitchFamily="18" charset="0"/>
                  <a:cs typeface="Times New Roman" panose="02020603050405020304" pitchFamily="18" charset="0"/>
                </a:rPr>
                <a:t>lim</a:t>
              </a:r>
              <a:r>
                <a:rPr lang="en-US" sz="3308" b="1" dirty="0">
                  <a:latin typeface="Times New Roman" panose="02020603050405020304" pitchFamily="18" charset="0"/>
                  <a:cs typeface="Times New Roman" panose="02020603050405020304" pitchFamily="18" charset="0"/>
                </a:rPr>
                <a:t>-</a:t>
              </a:r>
              <a:r>
                <a:rPr lang="en-US" sz="3308" b="1" dirty="0" err="1">
                  <a:latin typeface="Times New Roman" panose="02020603050405020304" pitchFamily="18" charset="0"/>
                  <a:cs typeface="Times New Roman" panose="02020603050405020304" pitchFamily="18" charset="0"/>
                </a:rPr>
                <a:t>pích</a:t>
              </a:r>
              <a:endParaRPr lang="vi-VN" sz="3308"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7694A5B-9C99-B36A-24A9-66E061C96ED8}"/>
                </a:ext>
              </a:extLst>
            </p:cNvPr>
            <p:cNvSpPr txBox="1"/>
            <p:nvPr/>
          </p:nvSpPr>
          <p:spPr>
            <a:xfrm>
              <a:off x="258535" y="1616707"/>
              <a:ext cx="11368722" cy="4801034"/>
            </a:xfrm>
            <a:prstGeom prst="rect">
              <a:avLst/>
            </a:prstGeom>
            <a:noFill/>
          </p:spPr>
          <p:txBody>
            <a:bodyPr wrap="square" rtlCol="0">
              <a:spAutoFit/>
            </a:bodyPr>
            <a:lstStyle/>
            <a:p>
              <a:pPr marL="275015" lvl="1" algn="just"/>
              <a:r>
                <a:rPr lang="en-US" sz="2857" dirty="0"/>
                <a:t> 	</a:t>
              </a:r>
              <a:r>
                <a:rPr lang="vi-VN" sz="2857" dirty="0">
                  <a:latin typeface="Times New Roman" panose="02020603050405020304" pitchFamily="18" charset="0"/>
                  <a:cs typeface="Times New Roman" panose="02020603050405020304" pitchFamily="18" charset="0"/>
                </a:rPr>
                <a:t>Tục lệ tổ chức Đại hội Thể thao Ô-lim-pích đã có từ gần 3 000 năm trước ở nước Hy Lạp cổ.</a:t>
              </a:r>
            </a:p>
            <a:p>
              <a:pPr marL="275015" algn="just"/>
              <a:r>
                <a:rPr lang="en-US" sz="2857" dirty="0">
                  <a:latin typeface="Times New Roman" panose="02020603050405020304" pitchFamily="18" charset="0"/>
                  <a:cs typeface="Times New Roman" panose="02020603050405020304" pitchFamily="18" charset="0"/>
                </a:rPr>
                <a:t>	</a:t>
              </a:r>
              <a:r>
                <a:rPr lang="vi-VN" sz="2857" dirty="0">
                  <a:latin typeface="Times New Roman" panose="02020603050405020304" pitchFamily="18" charset="0"/>
                  <a:cs typeface="Times New Roman" panose="02020603050405020304" pitchFamily="18" charset="0"/>
                </a:rPr>
                <a:t>Đại hội được tổ chức bốn năm một lần, vào tháng Bảy, thường kéo dài năm, sáu ngày. Trai tráng từ khắp nơi trên đất nước Hy Lạp đổ về thành phố Ô-lim-pi-a thi chạy, nhảy, bắn cung, đua ngựa, ném đĩa, ném lao, đấu vật,...</a:t>
              </a:r>
              <a:endParaRPr lang="en-US" sz="2857" dirty="0">
                <a:latin typeface="Times New Roman" panose="02020603050405020304" pitchFamily="18" charset="0"/>
                <a:cs typeface="Times New Roman" panose="02020603050405020304" pitchFamily="18" charset="0"/>
              </a:endParaRPr>
            </a:p>
            <a:p>
              <a:pPr marL="275015" algn="r"/>
              <a:r>
                <a:rPr lang="en-US" sz="2857" dirty="0">
                  <a:latin typeface="Times New Roman" panose="02020603050405020304" pitchFamily="18" charset="0"/>
                  <a:cs typeface="Times New Roman" panose="02020603050405020304" pitchFamily="18" charset="0"/>
                </a:rPr>
                <a:t>(Theo </a:t>
              </a:r>
              <a:r>
                <a:rPr lang="en-US" sz="2857" i="1" dirty="0" err="1">
                  <a:latin typeface="Times New Roman" panose="02020603050405020304" pitchFamily="18" charset="0"/>
                  <a:cs typeface="Times New Roman" panose="02020603050405020304" pitchFamily="18" charset="0"/>
                </a:rPr>
                <a:t>Những</a:t>
              </a:r>
              <a:r>
                <a:rPr lang="en-US" sz="2857" i="1" dirty="0">
                  <a:latin typeface="Times New Roman" panose="02020603050405020304" pitchFamily="18" charset="0"/>
                  <a:cs typeface="Times New Roman" panose="02020603050405020304" pitchFamily="18" charset="0"/>
                </a:rPr>
                <a:t> </a:t>
              </a:r>
              <a:r>
                <a:rPr lang="en-US" sz="2857" i="1" dirty="0" err="1">
                  <a:latin typeface="Times New Roman" panose="02020603050405020304" pitchFamily="18" charset="0"/>
                  <a:cs typeface="Times New Roman" panose="02020603050405020304" pitchFamily="18" charset="0"/>
                </a:rPr>
                <a:t>mẩu</a:t>
              </a:r>
              <a:r>
                <a:rPr lang="en-US" sz="2857" i="1" dirty="0">
                  <a:latin typeface="Times New Roman" panose="02020603050405020304" pitchFamily="18" charset="0"/>
                  <a:cs typeface="Times New Roman" panose="02020603050405020304" pitchFamily="18" charset="0"/>
                </a:rPr>
                <a:t> </a:t>
              </a:r>
              <a:r>
                <a:rPr lang="en-US" sz="2857" i="1" dirty="0" err="1">
                  <a:latin typeface="Times New Roman" panose="02020603050405020304" pitchFamily="18" charset="0"/>
                  <a:cs typeface="Times New Roman" panose="02020603050405020304" pitchFamily="18" charset="0"/>
                </a:rPr>
                <a:t>chuyện</a:t>
              </a:r>
              <a:r>
                <a:rPr lang="en-US" sz="2857" i="1" dirty="0">
                  <a:latin typeface="Times New Roman" panose="02020603050405020304" pitchFamily="18" charset="0"/>
                  <a:cs typeface="Times New Roman" panose="02020603050405020304" pitchFamily="18" charset="0"/>
                </a:rPr>
                <a:t> </a:t>
              </a:r>
              <a:r>
                <a:rPr lang="en-US" sz="2857" i="1" dirty="0" err="1">
                  <a:latin typeface="Times New Roman" panose="02020603050405020304" pitchFamily="18" charset="0"/>
                  <a:cs typeface="Times New Roman" panose="02020603050405020304" pitchFamily="18" charset="0"/>
                </a:rPr>
                <a:t>lịch</a:t>
              </a:r>
              <a:r>
                <a:rPr lang="en-US" sz="2857" i="1" dirty="0">
                  <a:latin typeface="Times New Roman" panose="02020603050405020304" pitchFamily="18" charset="0"/>
                  <a:cs typeface="Times New Roman" panose="02020603050405020304" pitchFamily="18" charset="0"/>
                </a:rPr>
                <a:t> </a:t>
              </a:r>
              <a:r>
                <a:rPr lang="en-US" sz="2857" i="1" dirty="0" err="1">
                  <a:latin typeface="Times New Roman" panose="02020603050405020304" pitchFamily="18" charset="0"/>
                  <a:cs typeface="Times New Roman" panose="02020603050405020304" pitchFamily="18" charset="0"/>
                </a:rPr>
                <a:t>sử</a:t>
              </a:r>
              <a:r>
                <a:rPr lang="en-US" sz="2857" i="1" dirty="0">
                  <a:latin typeface="Times New Roman" panose="02020603050405020304" pitchFamily="18" charset="0"/>
                  <a:cs typeface="Times New Roman" panose="02020603050405020304" pitchFamily="18" charset="0"/>
                </a:rPr>
                <a:t> </a:t>
              </a:r>
              <a:r>
                <a:rPr lang="en-US" sz="2857" i="1" dirty="0" err="1">
                  <a:latin typeface="Times New Roman" panose="02020603050405020304" pitchFamily="18" charset="0"/>
                  <a:cs typeface="Times New Roman" panose="02020603050405020304" pitchFamily="18" charset="0"/>
                </a:rPr>
                <a:t>thế</a:t>
              </a:r>
              <a:r>
                <a:rPr lang="en-US" sz="2857" i="1" dirty="0">
                  <a:latin typeface="Times New Roman" panose="02020603050405020304" pitchFamily="18" charset="0"/>
                  <a:cs typeface="Times New Roman" panose="02020603050405020304" pitchFamily="18" charset="0"/>
                </a:rPr>
                <a:t> </a:t>
              </a:r>
              <a:r>
                <a:rPr lang="en-US" sz="2857" i="1" dirty="0" err="1">
                  <a:latin typeface="Times New Roman" panose="02020603050405020304" pitchFamily="18" charset="0"/>
                  <a:cs typeface="Times New Roman" panose="02020603050405020304" pitchFamily="18" charset="0"/>
                </a:rPr>
                <a:t>giới</a:t>
              </a:r>
              <a:r>
                <a:rPr lang="en-US" sz="2857" dirty="0">
                  <a:latin typeface="Times New Roman" panose="02020603050405020304" pitchFamily="18" charset="0"/>
                  <a:cs typeface="Times New Roman" panose="02020603050405020304" pitchFamily="18" charset="0"/>
                </a:rPr>
                <a:t>)</a:t>
              </a:r>
              <a:endParaRPr lang="vi-VN" sz="2857"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26097" y="1319903"/>
            <a:ext cx="2777458" cy="521361"/>
            <a:chOff x="3827009" y="718937"/>
            <a:chExt cx="3703277" cy="695148"/>
          </a:xfrm>
        </p:grpSpPr>
        <p:sp>
          <p:nvSpPr>
            <p:cNvPr id="6" name="Rectangle: Rounded Corners 5">
              <a:extLst>
                <a:ext uri="{FF2B5EF4-FFF2-40B4-BE49-F238E27FC236}">
                  <a16:creationId xmlns:a16="http://schemas.microsoft.com/office/drawing/2014/main" id="{1E8E6806-0FCF-0218-CB8B-65DAB865CAF9}"/>
                </a:ext>
              </a:extLst>
            </p:cNvPr>
            <p:cNvSpPr/>
            <p:nvPr/>
          </p:nvSpPr>
          <p:spPr>
            <a:xfrm>
              <a:off x="3827009" y="718937"/>
              <a:ext cx="3329786"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i="1">
                <a:solidFill>
                  <a:prstClr val="white"/>
                </a:solidFill>
              </a:endParaRPr>
            </a:p>
          </p:txBody>
        </p:sp>
        <p:sp>
          <p:nvSpPr>
            <p:cNvPr id="7" name="TextBox 6">
              <a:extLst>
                <a:ext uri="{FF2B5EF4-FFF2-40B4-BE49-F238E27FC236}">
                  <a16:creationId xmlns:a16="http://schemas.microsoft.com/office/drawing/2014/main" id="{67D69C05-1631-43AA-D660-34FE01B2C07C}"/>
                </a:ext>
              </a:extLst>
            </p:cNvPr>
            <p:cNvSpPr txBox="1"/>
            <p:nvPr/>
          </p:nvSpPr>
          <p:spPr>
            <a:xfrm>
              <a:off x="4111436" y="804901"/>
              <a:ext cx="3418850" cy="553997"/>
            </a:xfrm>
            <a:prstGeom prst="rect">
              <a:avLst/>
            </a:prstGeom>
            <a:noFill/>
          </p:spPr>
          <p:txBody>
            <a:bodyPr wrap="square" rtlCol="0">
              <a:spAutoFit/>
            </a:bodyPr>
            <a:lstStyle/>
            <a:p>
              <a:pPr>
                <a:defRPr/>
              </a:pPr>
              <a:r>
                <a:rPr lang="en-US" sz="2100" b="1" i="1" dirty="0" err="1">
                  <a:solidFill>
                    <a:prstClr val="white"/>
                  </a:solidFill>
                  <a:latin typeface="Nunito Black" panose="00000A00000000000000" pitchFamily="2" charset="0"/>
                  <a:ea typeface="Open Sans" panose="020B0606030504020204" pitchFamily="34" charset="0"/>
                  <a:cs typeface="Open Sans" panose="020B0606030504020204" pitchFamily="34" charset="0"/>
                </a:rPr>
                <a:t>Cách</a:t>
              </a:r>
              <a:r>
                <a:rPr lang="en-US" sz="2100" b="1" i="1" dirty="0">
                  <a:solidFill>
                    <a:prstClr val="white"/>
                  </a:solidFill>
                  <a:latin typeface="Nunito Black" panose="00000A00000000000000" pitchFamily="2" charset="0"/>
                  <a:ea typeface="Open Sans" panose="020B0606030504020204" pitchFamily="34" charset="0"/>
                  <a:cs typeface="Open Sans" panose="020B0606030504020204" pitchFamily="34" charset="0"/>
                </a:rPr>
                <a:t> </a:t>
              </a:r>
              <a:r>
                <a:rPr lang="en-US" sz="2100" b="1" i="1" dirty="0" err="1">
                  <a:solidFill>
                    <a:prstClr val="white"/>
                  </a:solidFill>
                  <a:latin typeface="Nunito Black" panose="00000A00000000000000" pitchFamily="2" charset="0"/>
                  <a:ea typeface="Open Sans" panose="020B0606030504020204" pitchFamily="34" charset="0"/>
                  <a:cs typeface="Open Sans" panose="020B0606030504020204" pitchFamily="34" charset="0"/>
                </a:rPr>
                <a:t>trình</a:t>
              </a:r>
              <a:r>
                <a:rPr lang="en-US" sz="2100" b="1" i="1" dirty="0">
                  <a:solidFill>
                    <a:prstClr val="white"/>
                  </a:solidFill>
                  <a:latin typeface="Nunito Black" panose="00000A00000000000000" pitchFamily="2" charset="0"/>
                  <a:ea typeface="Open Sans" panose="020B0606030504020204" pitchFamily="34" charset="0"/>
                  <a:cs typeface="Open Sans" panose="020B0606030504020204" pitchFamily="34" charset="0"/>
                </a:rPr>
                <a:t> </a:t>
              </a:r>
              <a:r>
                <a:rPr lang="en-US" sz="2100" b="1" i="1" dirty="0" err="1">
                  <a:solidFill>
                    <a:prstClr val="white"/>
                  </a:solidFill>
                  <a:latin typeface="Nunito Black" panose="00000A00000000000000" pitchFamily="2" charset="0"/>
                  <a:ea typeface="Open Sans" panose="020B0606030504020204" pitchFamily="34" charset="0"/>
                  <a:cs typeface="Open Sans" panose="020B0606030504020204" pitchFamily="34" charset="0"/>
                </a:rPr>
                <a:t>bày</a:t>
              </a:r>
              <a:endParaRPr lang="en-US" sz="2100" b="1" i="1" dirty="0">
                <a:solidFill>
                  <a:prstClr val="white"/>
                </a:solidFill>
                <a:latin typeface="Nunito Black" panose="00000A00000000000000" pitchFamily="2" charset="0"/>
                <a:ea typeface="Open Sans" panose="020B0606030504020204" pitchFamily="34" charset="0"/>
                <a:cs typeface="Open Sans" panose="020B0606030504020204" pitchFamily="34" charset="0"/>
              </a:endParaRPr>
            </a:p>
          </p:txBody>
        </p:sp>
      </p:grpSp>
      <p:sp>
        <p:nvSpPr>
          <p:cNvPr id="8" name="Speech Bubble: Rectangle with Corners Rounded 7">
            <a:extLst>
              <a:ext uri="{FF2B5EF4-FFF2-40B4-BE49-F238E27FC236}">
                <a16:creationId xmlns:a16="http://schemas.microsoft.com/office/drawing/2014/main" id="{71F5DE69-3E49-23C9-64D5-38174C5465FD}"/>
              </a:ext>
            </a:extLst>
          </p:cNvPr>
          <p:cNvSpPr/>
          <p:nvPr/>
        </p:nvSpPr>
        <p:spPr>
          <a:xfrm flipH="1">
            <a:off x="1846090" y="2229269"/>
            <a:ext cx="5750789" cy="2290313"/>
          </a:xfrm>
          <a:prstGeom prst="wedgeRoundRectCallout">
            <a:avLst>
              <a:gd name="adj1" fmla="val -21647"/>
              <a:gd name="adj2" fmla="val 49662"/>
              <a:gd name="adj3" fmla="val 16667"/>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sp>
        <p:nvSpPr>
          <p:cNvPr id="13" name="TextBox 12">
            <a:extLst>
              <a:ext uri="{FF2B5EF4-FFF2-40B4-BE49-F238E27FC236}">
                <a16:creationId xmlns:a16="http://schemas.microsoft.com/office/drawing/2014/main" id="{56EF082A-5ED0-7523-9180-DF6E94CD9345}"/>
              </a:ext>
            </a:extLst>
          </p:cNvPr>
          <p:cNvSpPr txBox="1"/>
          <p:nvPr/>
        </p:nvSpPr>
        <p:spPr>
          <a:xfrm>
            <a:off x="1833621" y="2502443"/>
            <a:ext cx="5750789" cy="1710084"/>
          </a:xfrm>
          <a:prstGeom prst="rect">
            <a:avLst/>
          </a:prstGeom>
          <a:noFill/>
        </p:spPr>
        <p:txBody>
          <a:bodyPr wrap="square" rtlCol="0">
            <a:spAutoFit/>
          </a:bodyPr>
          <a:lstStyle/>
          <a:p>
            <a:pPr marL="214313" indent="-214313">
              <a:lnSpc>
                <a:spcPct val="150000"/>
              </a:lnSpc>
              <a:buFont typeface="Wingdings" panose="05000000000000000000" pitchFamily="2" charset="2"/>
              <a:buChar char="Ø"/>
              <a:defRPr/>
            </a:pPr>
            <a:r>
              <a:rPr lang="vi-VN" b="1" dirty="0">
                <a:solidFill>
                  <a:srgbClr val="002060"/>
                </a:solidFill>
                <a:latin typeface="Open Sans" panose="020B0606030504020204" pitchFamily="34" charset="0"/>
                <a:ea typeface="Open Sans" panose="020B0606030504020204" pitchFamily="34" charset="0"/>
                <a:cs typeface="Open Sans" panose="020B0606030504020204" pitchFamily="34" charset="0"/>
              </a:rPr>
              <a:t>Chữ đầu dòng lùi 1 ô, v</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iết</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hoa</a:t>
            </a:r>
            <a:endPar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214313" indent="-214313">
              <a:lnSpc>
                <a:spcPct val="150000"/>
              </a:lnSpc>
              <a:buFont typeface="Wingdings" panose="05000000000000000000" pitchFamily="2" charset="2"/>
              <a:buChar char="Ø"/>
              <a:defRPr/>
            </a:pP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Chú</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ý </a:t>
            </a:r>
            <a:r>
              <a:rPr lang="vi-VN" b="1" dirty="0">
                <a:solidFill>
                  <a:srgbClr val="002060"/>
                </a:solidFill>
                <a:latin typeface="Open Sans" panose="020B0606030504020204" pitchFamily="34" charset="0"/>
                <a:ea typeface="Open Sans" panose="020B0606030504020204" pitchFamily="34" charset="0"/>
                <a:cs typeface="Open Sans" panose="020B0606030504020204" pitchFamily="34" charset="0"/>
              </a:rPr>
              <a:t>viết hoa sau d</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ấu</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vi-VN" b="1" dirty="0">
                <a:solidFill>
                  <a:srgbClr val="002060"/>
                </a:solidFill>
                <a:latin typeface="Open Sans" panose="020B0606030504020204" pitchFamily="34" charset="0"/>
                <a:ea typeface="Open Sans" panose="020B0606030504020204" pitchFamily="34" charset="0"/>
                <a:cs typeface="Open Sans" panose="020B0606030504020204" pitchFamily="34" charset="0"/>
              </a:rPr>
              <a:t>chấm, viết hoa chữ phiên âm nước ngoài</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214313" indent="-214313">
              <a:lnSpc>
                <a:spcPct val="150000"/>
              </a:lnSpc>
              <a:buFont typeface="Wingdings" panose="05000000000000000000" pitchFamily="2" charset="2"/>
              <a:buChar char="Ø"/>
              <a:defRPr/>
            </a:pP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Lắng</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nghe</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GV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nhận</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xét</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bài</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của</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một</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số</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bạn</a:t>
            </a:r>
            <a:r>
              <a:rPr lang="en-US" b="1"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Right Triangle 2"/>
          <p:cNvSpPr/>
          <p:nvPr/>
        </p:nvSpPr>
        <p:spPr>
          <a:xfrm rot="16200000">
            <a:off x="7058221" y="3826356"/>
            <a:ext cx="2037631" cy="195868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Content Placeholder 4" descr="Vẽ Tay Bọ Rùa Bảy điểm Dễ Thương Miễn Phí 抠 Png Hình ảnh | Định dạng hình  ảnh PSD 610663515| vn.lovepik.com">
            <a:extLst>
              <a:ext uri="{FF2B5EF4-FFF2-40B4-BE49-F238E27FC236}">
                <a16:creationId xmlns:a16="http://schemas.microsoft.com/office/drawing/2014/main" id="{C959B51E-B266-3FDB-C3E5-0B00B6EFC0E0}"/>
              </a:ext>
            </a:extLst>
          </p:cNvPr>
          <p:cNvPicPr>
            <a:picLocks noGrp="1" noChangeAspect="1" noChangeArrowheads="1"/>
          </p:cNvPicPr>
          <p:nvPr>
            <p:ph idx="1"/>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6996591" y="3849904"/>
            <a:ext cx="2160889" cy="19115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rot="260697">
            <a:off x="-944734" y="1332623"/>
            <a:ext cx="3858290" cy="4351990"/>
          </a:xfrm>
          <a:prstGeom prst="rect">
            <a:avLst/>
          </a:prstGeom>
        </p:spPr>
      </p:pic>
    </p:spTree>
    <p:extLst>
      <p:ext uri="{BB962C8B-B14F-4D97-AF65-F5344CB8AC3E}">
        <p14:creationId xmlns:p14="http://schemas.microsoft.com/office/powerpoint/2010/main" val="39189241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B7F6-EA32-7BE5-AA22-9D766D849B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5F6155-61D0-C4A0-E3D4-BCD3FFC0157B}"/>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CFF558D8-0709-D3F6-D8D5-2F712D414EB1}"/>
              </a:ext>
            </a:extLst>
          </p:cNvPr>
          <p:cNvSpPr txBox="1"/>
          <p:nvPr/>
        </p:nvSpPr>
        <p:spPr>
          <a:xfrm>
            <a:off x="466898" y="2057400"/>
            <a:ext cx="8077200" cy="1200329"/>
          </a:xfrm>
          <a:prstGeom prst="rect">
            <a:avLst/>
          </a:prstGeom>
          <a:noFill/>
        </p:spPr>
        <p:txBody>
          <a:bodyPr wrap="square">
            <a:spAutoFit/>
          </a:bodyPr>
          <a:lstStyle/>
          <a:p>
            <a:pPr algn="just"/>
            <a:r>
              <a:rPr lang="en-US" sz="3600" dirty="0">
                <a:solidFill>
                  <a:srgbClr val="0070C0"/>
                </a:solidFill>
                <a:latin typeface="Times New Roman" panose="02020603050405020304" pitchFamily="18" charset="0"/>
                <a:cs typeface="Times New Roman" panose="02020603050405020304" pitchFamily="18" charset="0"/>
              </a:rPr>
              <a:t>2. </a:t>
            </a:r>
            <a:r>
              <a:rPr lang="en-US" sz="3600" dirty="0" err="1">
                <a:solidFill>
                  <a:srgbClr val="0070C0"/>
                </a:solidFill>
                <a:latin typeface="Times New Roman" panose="02020603050405020304" pitchFamily="18" charset="0"/>
                <a:cs typeface="Times New Roman" panose="02020603050405020304" pitchFamily="18" charset="0"/>
              </a:rPr>
              <a:t>Kể</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viết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những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vận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động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viên</a:t>
            </a:r>
            <a:r>
              <a:rPr lang="en-US" sz="3600" dirty="0">
                <a:solidFill>
                  <a:srgbClr val="0070C0"/>
                </a:solidFill>
                <a:latin typeface="Times New Roman" panose="02020603050405020304" pitchFamily="18" charset="0"/>
                <a:cs typeface="Times New Roman" panose="02020603050405020304" pitchFamily="18" charset="0"/>
              </a:rPr>
              <a:t> ở Việt Nam </a:t>
            </a:r>
            <a:r>
              <a:rPr lang="en-US" sz="3600" dirty="0" err="1">
                <a:solidFill>
                  <a:srgbClr val="0070C0"/>
                </a:solidFill>
                <a:latin typeface="Times New Roman" panose="02020603050405020304" pitchFamily="18" charset="0"/>
                <a:cs typeface="Times New Roman" panose="02020603050405020304" pitchFamily="18" charset="0"/>
              </a:rPr>
              <a:t>hoặc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thế</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giới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em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biết</a:t>
            </a:r>
            <a:r>
              <a:rPr lang="en-US" sz="3600" dirty="0">
                <a:solidFill>
                  <a:srgbClr val="0070C0"/>
                </a:solidFill>
                <a:latin typeface="Times New Roman" panose="02020603050405020304" pitchFamily="18" charset="0"/>
                <a:cs typeface="Times New Roman" panose="02020603050405020304" pitchFamily="18" charset="0"/>
              </a:rPr>
              <a:t>.</a:t>
            </a:r>
            <a:endParaRPr lang="en-US" sz="36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913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32" name="Google Shape;7902;p32">
            <a:extLst>
              <a:ext uri="{FF2B5EF4-FFF2-40B4-BE49-F238E27FC236}">
                <a16:creationId xmlns:a16="http://schemas.microsoft.com/office/drawing/2014/main" id="{238FF73A-3885-DE3B-4418-8EFC4918EB33}"/>
              </a:ext>
            </a:extLst>
          </p:cNvPr>
          <p:cNvSpPr txBox="1">
            <a:spLocks/>
          </p:cNvSpPr>
          <p:nvPr/>
        </p:nvSpPr>
        <p:spPr>
          <a:xfrm>
            <a:off x="320038" y="1474104"/>
            <a:ext cx="8823962" cy="549882"/>
          </a:xfrm>
          <a:prstGeom prst="rect">
            <a:avLst/>
          </a:prstGeom>
          <a:noFill/>
          <a:ln>
            <a:noFill/>
          </a:ln>
        </p:spPr>
        <p:txBody>
          <a:bodyPr spcFirstLastPara="1" wrap="square" lIns="98858" tIns="98858" rIns="98858" bIns="9885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lnSpc>
                <a:spcPct val="150000"/>
              </a:lnSpc>
            </a:pPr>
            <a:r>
              <a:rPr lang="en-US" sz="2707" dirty="0">
                <a:solidFill>
                  <a:schemeClr val="tx1"/>
                </a:solidFill>
                <a:latin typeface="+mj-lt"/>
              </a:rPr>
              <a:t>3. </a:t>
            </a:r>
            <a:r>
              <a:rPr lang="en-US" sz="2707" dirty="0" err="1">
                <a:solidFill>
                  <a:schemeClr val="tx1"/>
                </a:solidFill>
                <a:latin typeface="+mj-lt"/>
              </a:rPr>
              <a:t>Tìm</a:t>
            </a:r>
            <a:r>
              <a:rPr lang="en-US" sz="2707" dirty="0">
                <a:solidFill>
                  <a:schemeClr val="tx1"/>
                </a:solidFill>
                <a:latin typeface="+mj-lt"/>
              </a:rPr>
              <a:t> </a:t>
            </a:r>
            <a:r>
              <a:rPr lang="en-US" sz="2707" dirty="0" err="1">
                <a:solidFill>
                  <a:schemeClr val="tx1"/>
                </a:solidFill>
                <a:latin typeface="+mj-lt"/>
              </a:rPr>
              <a:t>tên</a:t>
            </a:r>
            <a:r>
              <a:rPr lang="en-US" sz="2707" dirty="0">
                <a:solidFill>
                  <a:schemeClr val="tx1"/>
                </a:solidFill>
                <a:latin typeface="+mj-lt"/>
              </a:rPr>
              <a:t> </a:t>
            </a:r>
            <a:r>
              <a:rPr lang="en-US" sz="2707" dirty="0" err="1">
                <a:solidFill>
                  <a:schemeClr val="tx1"/>
                </a:solidFill>
                <a:latin typeface="+mj-lt"/>
              </a:rPr>
              <a:t>riêng</a:t>
            </a:r>
            <a:r>
              <a:rPr lang="en-US" sz="2707" dirty="0">
                <a:solidFill>
                  <a:schemeClr val="tx1"/>
                </a:solidFill>
                <a:latin typeface="+mj-lt"/>
              </a:rPr>
              <a:t> </a:t>
            </a:r>
            <a:r>
              <a:rPr lang="en-US" sz="2707" dirty="0" err="1">
                <a:solidFill>
                  <a:schemeClr val="tx1"/>
                </a:solidFill>
                <a:latin typeface="+mj-lt"/>
              </a:rPr>
              <a:t>nước</a:t>
            </a:r>
            <a:r>
              <a:rPr lang="en-US" sz="2707" dirty="0">
                <a:solidFill>
                  <a:schemeClr val="tx1"/>
                </a:solidFill>
                <a:latin typeface="+mj-lt"/>
              </a:rPr>
              <a:t> </a:t>
            </a:r>
            <a:r>
              <a:rPr lang="en-US" sz="2707" dirty="0" err="1">
                <a:solidFill>
                  <a:schemeClr val="tx1"/>
                </a:solidFill>
                <a:latin typeface="+mj-lt"/>
              </a:rPr>
              <a:t>ngoài</a:t>
            </a:r>
            <a:r>
              <a:rPr lang="en-US" sz="2707" dirty="0">
                <a:solidFill>
                  <a:schemeClr val="tx1"/>
                </a:solidFill>
                <a:latin typeface="+mj-lt"/>
              </a:rPr>
              <a:t> </a:t>
            </a:r>
            <a:r>
              <a:rPr lang="en-US" sz="2707" dirty="0" err="1">
                <a:solidFill>
                  <a:schemeClr val="tx1"/>
                </a:solidFill>
                <a:latin typeface="+mj-lt"/>
              </a:rPr>
              <a:t>viết</a:t>
            </a:r>
            <a:r>
              <a:rPr lang="en-US" sz="2707" dirty="0">
                <a:solidFill>
                  <a:schemeClr val="tx1"/>
                </a:solidFill>
                <a:latin typeface="+mj-lt"/>
              </a:rPr>
              <a:t> </a:t>
            </a:r>
            <a:r>
              <a:rPr lang="en-US" sz="2707" dirty="0" err="1">
                <a:solidFill>
                  <a:schemeClr val="tx1"/>
                </a:solidFill>
                <a:latin typeface="+mj-lt"/>
              </a:rPr>
              <a:t>đúng</a:t>
            </a:r>
            <a:r>
              <a:rPr lang="en-US" sz="2707" dirty="0">
                <a:solidFill>
                  <a:schemeClr val="tx1"/>
                </a:solidFill>
                <a:latin typeface="+mj-lt"/>
              </a:rPr>
              <a:t> </a:t>
            </a:r>
            <a:r>
              <a:rPr lang="en-US" sz="2707" dirty="0" err="1">
                <a:solidFill>
                  <a:schemeClr val="tx1"/>
                </a:solidFill>
                <a:latin typeface="+mj-lt"/>
              </a:rPr>
              <a:t>và</a:t>
            </a:r>
            <a:r>
              <a:rPr lang="en-US" sz="2707" dirty="0">
                <a:solidFill>
                  <a:schemeClr val="tx1"/>
                </a:solidFill>
                <a:latin typeface="+mj-lt"/>
              </a:rPr>
              <a:t> </a:t>
            </a:r>
            <a:r>
              <a:rPr lang="en-US" sz="2707" dirty="0" err="1">
                <a:solidFill>
                  <a:schemeClr val="tx1"/>
                </a:solidFill>
                <a:latin typeface="+mj-lt"/>
              </a:rPr>
              <a:t>chép</a:t>
            </a:r>
            <a:r>
              <a:rPr lang="en-US" sz="2707" dirty="0">
                <a:solidFill>
                  <a:schemeClr val="tx1"/>
                </a:solidFill>
                <a:latin typeface="+mj-lt"/>
              </a:rPr>
              <a:t> </a:t>
            </a:r>
            <a:r>
              <a:rPr lang="en-US" sz="2707" dirty="0" err="1">
                <a:solidFill>
                  <a:schemeClr val="tx1"/>
                </a:solidFill>
                <a:latin typeface="+mj-lt"/>
              </a:rPr>
              <a:t>vào</a:t>
            </a:r>
            <a:r>
              <a:rPr lang="en-US" sz="2707" dirty="0">
                <a:solidFill>
                  <a:schemeClr val="tx1"/>
                </a:solidFill>
                <a:latin typeface="+mj-lt"/>
              </a:rPr>
              <a:t> </a:t>
            </a:r>
            <a:r>
              <a:rPr lang="en-US" sz="2707" dirty="0" err="1">
                <a:solidFill>
                  <a:schemeClr val="tx1"/>
                </a:solidFill>
                <a:latin typeface="+mj-lt"/>
              </a:rPr>
              <a:t>vở</a:t>
            </a:r>
            <a:r>
              <a:rPr lang="en-US" sz="2707" dirty="0">
                <a:solidFill>
                  <a:schemeClr val="tx1"/>
                </a:solidFill>
                <a:latin typeface="+mj-lt"/>
              </a:rPr>
              <a:t>.</a:t>
            </a:r>
            <a:endParaRPr lang="en-US" sz="3609" i="1" dirty="0">
              <a:solidFill>
                <a:schemeClr val="tx1"/>
              </a:solidFill>
              <a:latin typeface="+mj-lt"/>
            </a:endParaRPr>
          </a:p>
        </p:txBody>
      </p:sp>
      <p:sp>
        <p:nvSpPr>
          <p:cNvPr id="5" name="1">
            <a:extLst>
              <a:ext uri="{FF2B5EF4-FFF2-40B4-BE49-F238E27FC236}">
                <a16:creationId xmlns:a16="http://schemas.microsoft.com/office/drawing/2014/main" id="{D10DA322-FD2D-8CF4-A384-6D55187504D1}"/>
              </a:ext>
            </a:extLst>
          </p:cNvPr>
          <p:cNvSpPr/>
          <p:nvPr/>
        </p:nvSpPr>
        <p:spPr>
          <a:xfrm>
            <a:off x="687501" y="2389564"/>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Vích-to Huy-gô</a:t>
            </a:r>
          </a:p>
        </p:txBody>
      </p:sp>
      <p:sp>
        <p:nvSpPr>
          <p:cNvPr id="6" name="2">
            <a:extLst>
              <a:ext uri="{FF2B5EF4-FFF2-40B4-BE49-F238E27FC236}">
                <a16:creationId xmlns:a16="http://schemas.microsoft.com/office/drawing/2014/main" id="{36BE5F33-4E5A-09FB-3AA4-C9AE5E670D1C}"/>
              </a:ext>
            </a:extLst>
          </p:cNvPr>
          <p:cNvSpPr/>
          <p:nvPr/>
        </p:nvSpPr>
        <p:spPr>
          <a:xfrm>
            <a:off x="3208337" y="2389564"/>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Liu-xi-a</a:t>
            </a:r>
          </a:p>
        </p:txBody>
      </p:sp>
      <p:sp>
        <p:nvSpPr>
          <p:cNvPr id="7" name="3">
            <a:extLst>
              <a:ext uri="{FF2B5EF4-FFF2-40B4-BE49-F238E27FC236}">
                <a16:creationId xmlns:a16="http://schemas.microsoft.com/office/drawing/2014/main" id="{7D42F2C6-D884-B1F3-572C-A1E8ABC059BE}"/>
              </a:ext>
            </a:extLst>
          </p:cNvPr>
          <p:cNvSpPr/>
          <p:nvPr/>
        </p:nvSpPr>
        <p:spPr>
          <a:xfrm>
            <a:off x="5729174" y="2389564"/>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Va-Li-a</a:t>
            </a:r>
          </a:p>
        </p:txBody>
      </p:sp>
      <p:sp>
        <p:nvSpPr>
          <p:cNvPr id="8" name="4">
            <a:extLst>
              <a:ext uri="{FF2B5EF4-FFF2-40B4-BE49-F238E27FC236}">
                <a16:creationId xmlns:a16="http://schemas.microsoft.com/office/drawing/2014/main" id="{8C5CA747-1CD0-9526-6AEF-D7FFE7D31130}"/>
              </a:ext>
            </a:extLst>
          </p:cNvPr>
          <p:cNvSpPr/>
          <p:nvPr/>
        </p:nvSpPr>
        <p:spPr>
          <a:xfrm>
            <a:off x="687501" y="3671808"/>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Oan-tơ</a:t>
            </a:r>
          </a:p>
        </p:txBody>
      </p:sp>
      <p:sp>
        <p:nvSpPr>
          <p:cNvPr id="9" name="5">
            <a:extLst>
              <a:ext uri="{FF2B5EF4-FFF2-40B4-BE49-F238E27FC236}">
                <a16:creationId xmlns:a16="http://schemas.microsoft.com/office/drawing/2014/main" id="{D0C24069-BC7F-13A4-B5CB-387E8286890D}"/>
              </a:ext>
            </a:extLst>
          </p:cNvPr>
          <p:cNvSpPr/>
          <p:nvPr/>
        </p:nvSpPr>
        <p:spPr>
          <a:xfrm>
            <a:off x="3208337" y="3671808"/>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Đác-Uyn</a:t>
            </a:r>
          </a:p>
        </p:txBody>
      </p:sp>
      <p:sp>
        <p:nvSpPr>
          <p:cNvPr id="10" name="6">
            <a:extLst>
              <a:ext uri="{FF2B5EF4-FFF2-40B4-BE49-F238E27FC236}">
                <a16:creationId xmlns:a16="http://schemas.microsoft.com/office/drawing/2014/main" id="{669317A4-441C-4243-4642-1D7D7637B5D1}"/>
              </a:ext>
            </a:extLst>
          </p:cNvPr>
          <p:cNvSpPr/>
          <p:nvPr/>
        </p:nvSpPr>
        <p:spPr>
          <a:xfrm>
            <a:off x="5729174" y="3671808"/>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Pu-skin</a:t>
            </a:r>
          </a:p>
        </p:txBody>
      </p:sp>
      <p:pic>
        <p:nvPicPr>
          <p:cNvPr id="16" name="Picture 15" descr="Káº¿t quáº£ hÃ¬nh áº£nh cho right wrong tick icon">
            <a:extLst>
              <a:ext uri="{FF2B5EF4-FFF2-40B4-BE49-F238E27FC236}">
                <a16:creationId xmlns:a16="http://schemas.microsoft.com/office/drawing/2014/main" id="{33C46376-3163-6F79-106D-F91628377808}"/>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636130" y="2060075"/>
            <a:ext cx="559184" cy="5667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a:extLst>
              <a:ext uri="{FF2B5EF4-FFF2-40B4-BE49-F238E27FC236}">
                <a16:creationId xmlns:a16="http://schemas.microsoft.com/office/drawing/2014/main" id="{190F276F-9F50-EA13-C07B-C7F1962E2C5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2407907" y="2041757"/>
            <a:ext cx="685847" cy="6028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a:extLst>
              <a:ext uri="{FF2B5EF4-FFF2-40B4-BE49-F238E27FC236}">
                <a16:creationId xmlns:a16="http://schemas.microsoft.com/office/drawing/2014/main" id="{37D5BDA7-082E-6D19-4B1E-C5C68787B0C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043327" y="2023986"/>
            <a:ext cx="685847" cy="6028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Káº¿t quáº£ hÃ¬nh áº£nh cho right wrong tick icon">
            <a:extLst>
              <a:ext uri="{FF2B5EF4-FFF2-40B4-BE49-F238E27FC236}">
                <a16:creationId xmlns:a16="http://schemas.microsoft.com/office/drawing/2014/main" id="{2222DEC2-5555-EB19-A683-EE93490C2AEB}"/>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40823" y="3372405"/>
            <a:ext cx="559184" cy="5667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a:extLst>
              <a:ext uri="{FF2B5EF4-FFF2-40B4-BE49-F238E27FC236}">
                <a16:creationId xmlns:a16="http://schemas.microsoft.com/office/drawing/2014/main" id="{B8540995-D560-1AA4-9327-FDCC5CE1308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2418819" y="3358067"/>
            <a:ext cx="685847" cy="602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a:extLst>
              <a:ext uri="{FF2B5EF4-FFF2-40B4-BE49-F238E27FC236}">
                <a16:creationId xmlns:a16="http://schemas.microsoft.com/office/drawing/2014/main" id="{97B1371E-ABAE-A768-ED4C-788AF2D1507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548424" y="3390881"/>
            <a:ext cx="685847" cy="60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35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WIN WIN.wav"/>
                                        </p:tgtEl>
                                      </p:cMediaNode>
                                    </p:audio>
                                  </p:sub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Effect transition="in" filter="fade">
                                      <p:cBhvr>
                                        <p:cTn id="17" dur="1000"/>
                                        <p:tgtEl>
                                          <p:spTgt spid="18"/>
                                        </p:tgtEl>
                                      </p:cBhvr>
                                    </p:animEffect>
                                  </p:childTnLst>
                                  <p:subTnLst>
                                    <p:audio>
                                      <p:cMediaNode>
                                        <p:cTn display="0" masterRel="sameClick">
                                          <p:stCondLst>
                                            <p:cond evt="begin" delay="0">
                                              <p:tn val="13"/>
                                            </p:cond>
                                          </p:stCondLst>
                                          <p:endCondLst>
                                            <p:cond evt="onStopAudio" delay="0">
                                              <p:tgtEl>
                                                <p:sldTgt/>
                                              </p:tgtEl>
                                            </p:cond>
                                          </p:endCondLst>
                                        </p:cTn>
                                        <p:tgtEl>
                                          <p:sndTgt r:embed="rId3" name="WIN WIN.wav"/>
                                        </p:tgtEl>
                                      </p:cMediaNode>
                                    </p:audio>
                                  </p:sub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Effect transition="in" filter="fade">
                                      <p:cBhvr>
                                        <p:cTn id="33" dur="1000"/>
                                        <p:tgtEl>
                                          <p:spTgt spid="20"/>
                                        </p:tgtEl>
                                      </p:cBhvr>
                                    </p:animEffect>
                                  </p:childTnLst>
                                  <p:subTnLst>
                                    <p:audio>
                                      <p:cMediaNode>
                                        <p:cTn display="0" masterRel="sameClick">
                                          <p:stCondLst>
                                            <p:cond evt="begin" delay="0">
                                              <p:tn val="29"/>
                                            </p:cond>
                                          </p:stCondLst>
                                          <p:endCondLst>
                                            <p:cond evt="onStopAudio" delay="0">
                                              <p:tgtEl>
                                                <p:sldTgt/>
                                              </p:tgtEl>
                                            </p:cond>
                                          </p:endCondLst>
                                        </p:cTn>
                                        <p:tgtEl>
                                          <p:sndTgt r:embed="rId3" name="WIN WIN.wav"/>
                                        </p:tgtEl>
                                      </p:cMediaNode>
                                    </p:audio>
                                  </p:sub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Effect transition="in" filter="fade">
                                      <p:cBhvr>
                                        <p:cTn id="41" dur="1000"/>
                                        <p:tgtEl>
                                          <p:spTgt spid="19"/>
                                        </p:tgtEl>
                                      </p:cBhvr>
                                    </p:animEffect>
                                  </p:childTnLst>
                                  <p:subTnLst>
                                    <p:audio>
                                      <p:cMediaNode>
                                        <p:cTn display="0" masterRel="sameClick">
                                          <p:stCondLst>
                                            <p:cond evt="begin" delay="0">
                                              <p:tn val="37"/>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Effect transition="in" filter="fade">
                                      <p:cBhvr>
                                        <p:cTn id="49" dur="10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WIN WIN.wav"/>
                                        </p:tgtEl>
                                      </p:cMediaNode>
                                    </p:audio>
                                  </p:sub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902;p32">
            <a:extLst>
              <a:ext uri="{FF2B5EF4-FFF2-40B4-BE49-F238E27FC236}">
                <a16:creationId xmlns:a16="http://schemas.microsoft.com/office/drawing/2014/main" id="{B8CE30B5-2606-6A2A-8376-ADF16715B701}"/>
              </a:ext>
            </a:extLst>
          </p:cNvPr>
          <p:cNvSpPr txBox="1">
            <a:spLocks/>
          </p:cNvSpPr>
          <p:nvPr/>
        </p:nvSpPr>
        <p:spPr>
          <a:xfrm>
            <a:off x="1086968" y="2161605"/>
            <a:ext cx="6970065" cy="549882"/>
          </a:xfrm>
          <a:prstGeom prst="rect">
            <a:avLst/>
          </a:prstGeom>
          <a:noFill/>
          <a:ln>
            <a:noFill/>
          </a:ln>
        </p:spPr>
        <p:txBody>
          <a:bodyPr spcFirstLastPara="1" wrap="square" lIns="98858" tIns="98858" rIns="98858" bIns="9885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lnSpc>
                <a:spcPct val="150000"/>
              </a:lnSpc>
            </a:pPr>
            <a:r>
              <a:rPr lang="vi-VN" sz="3308">
                <a:solidFill>
                  <a:schemeClr val="tx1"/>
                </a:solidFill>
                <a:latin typeface="+mn-lt"/>
              </a:rPr>
              <a:t>Lưu</a:t>
            </a:r>
            <a:r>
              <a:rPr lang="en-US" sz="3308">
                <a:solidFill>
                  <a:schemeClr val="tx1"/>
                </a:solidFill>
                <a:latin typeface="+mn-lt"/>
              </a:rPr>
              <a:t> ý khi viết tên riêng nước ngoài phiên âm Tiếng Việt:</a:t>
            </a:r>
            <a:endParaRPr lang="en-US" sz="4511" i="1">
              <a:solidFill>
                <a:schemeClr val="tx1"/>
              </a:solidFill>
              <a:latin typeface="+mn-lt"/>
            </a:endParaRPr>
          </a:p>
        </p:txBody>
      </p:sp>
      <p:sp>
        <p:nvSpPr>
          <p:cNvPr id="4" name="1">
            <a:extLst>
              <a:ext uri="{FF2B5EF4-FFF2-40B4-BE49-F238E27FC236}">
                <a16:creationId xmlns:a16="http://schemas.microsoft.com/office/drawing/2014/main" id="{9BC57A2F-1BDA-7AA9-FE28-811E26040B05}"/>
              </a:ext>
            </a:extLst>
          </p:cNvPr>
          <p:cNvSpPr/>
          <p:nvPr/>
        </p:nvSpPr>
        <p:spPr>
          <a:xfrm>
            <a:off x="1802010" y="2961964"/>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Vích-to Huy-gô</a:t>
            </a:r>
          </a:p>
        </p:txBody>
      </p:sp>
      <p:sp>
        <p:nvSpPr>
          <p:cNvPr id="5" name="2">
            <a:extLst>
              <a:ext uri="{FF2B5EF4-FFF2-40B4-BE49-F238E27FC236}">
                <a16:creationId xmlns:a16="http://schemas.microsoft.com/office/drawing/2014/main" id="{1FA3D7CD-636C-94FF-1ED0-C335C183EDE4}"/>
              </a:ext>
            </a:extLst>
          </p:cNvPr>
          <p:cNvSpPr/>
          <p:nvPr/>
        </p:nvSpPr>
        <p:spPr>
          <a:xfrm>
            <a:off x="5050322" y="2961964"/>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Liu-xi-a</a:t>
            </a:r>
          </a:p>
        </p:txBody>
      </p:sp>
      <p:sp>
        <p:nvSpPr>
          <p:cNvPr id="6" name="4">
            <a:extLst>
              <a:ext uri="{FF2B5EF4-FFF2-40B4-BE49-F238E27FC236}">
                <a16:creationId xmlns:a16="http://schemas.microsoft.com/office/drawing/2014/main" id="{11639915-487F-7B39-812D-4A1FB875293F}"/>
              </a:ext>
            </a:extLst>
          </p:cNvPr>
          <p:cNvSpPr/>
          <p:nvPr/>
        </p:nvSpPr>
        <p:spPr>
          <a:xfrm>
            <a:off x="1802010" y="4146514"/>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Oan-tơ</a:t>
            </a:r>
          </a:p>
        </p:txBody>
      </p:sp>
      <p:sp>
        <p:nvSpPr>
          <p:cNvPr id="7" name="6">
            <a:extLst>
              <a:ext uri="{FF2B5EF4-FFF2-40B4-BE49-F238E27FC236}">
                <a16:creationId xmlns:a16="http://schemas.microsoft.com/office/drawing/2014/main" id="{FF032599-BE75-404D-FBC9-8584065AEFD4}"/>
              </a:ext>
            </a:extLst>
          </p:cNvPr>
          <p:cNvSpPr/>
          <p:nvPr/>
        </p:nvSpPr>
        <p:spPr>
          <a:xfrm>
            <a:off x="5050322" y="4146513"/>
            <a:ext cx="2291669" cy="643850"/>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6">
                <a:solidFill>
                  <a:schemeClr val="tx1"/>
                </a:solidFill>
              </a:rPr>
              <a:t>Pu-skin</a:t>
            </a:r>
          </a:p>
        </p:txBody>
      </p:sp>
    </p:spTree>
    <p:extLst>
      <p:ext uri="{BB962C8B-B14F-4D97-AF65-F5344CB8AC3E}">
        <p14:creationId xmlns:p14="http://schemas.microsoft.com/office/powerpoint/2010/main" val="358107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8232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729192" y="2136338"/>
            <a:ext cx="4814608" cy="1754326"/>
          </a:xfrm>
          <a:prstGeom prst="rect">
            <a:avLst/>
          </a:prstGeom>
          <a:noFill/>
        </p:spPr>
        <p:txBody>
          <a:bodyPr wrap="squar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Xin </a:t>
            </a:r>
            <a:r>
              <a:rPr lang="vi-VN"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chào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và</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hẹn</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gặp</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lại</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9876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TotalTime>
  <Words>309</Words>
  <Application>Microsoft Office PowerPoint</Application>
  <PresentationFormat>On-screen Show (4:3)</PresentationFormat>
  <Paragraphs>36</Paragraphs>
  <Slides>8</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Calibri Light</vt:lpstr>
      <vt:lpstr>Merriweather</vt:lpstr>
      <vt:lpstr>Nunito Black</vt:lpstr>
      <vt:lpstr>Open Sans</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PHẠM THỊ MINH CHÂU</cp:lastModifiedBy>
  <cp:revision>75</cp:revision>
  <dcterms:created xsi:type="dcterms:W3CDTF">2022-01-05T08:11:04Z</dcterms:created>
  <dcterms:modified xsi:type="dcterms:W3CDTF">2025-04-12T07:51:11Z</dcterms:modified>
</cp:coreProperties>
</file>