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3"/>
  </p:notesMasterIdLst>
  <p:sldIdLst>
    <p:sldId id="641" r:id="rId2"/>
    <p:sldId id="768" r:id="rId3"/>
    <p:sldId id="327" r:id="rId4"/>
    <p:sldId id="722" r:id="rId5"/>
    <p:sldId id="741" r:id="rId6"/>
    <p:sldId id="769" r:id="rId7"/>
    <p:sldId id="763" r:id="rId8"/>
    <p:sldId id="764" r:id="rId9"/>
    <p:sldId id="770" r:id="rId10"/>
    <p:sldId id="762" r:id="rId11"/>
    <p:sldId id="771" r:id="rId12"/>
    <p:sldId id="765" r:id="rId13"/>
    <p:sldId id="728" r:id="rId14"/>
    <p:sldId id="766" r:id="rId15"/>
    <p:sldId id="772" r:id="rId16"/>
    <p:sldId id="710" r:id="rId17"/>
    <p:sldId id="761" r:id="rId18"/>
    <p:sldId id="773" r:id="rId19"/>
    <p:sldId id="767" r:id="rId20"/>
    <p:sldId id="774" r:id="rId21"/>
    <p:sldId id="330" r:id="rId22"/>
  </p:sldIdLst>
  <p:sldSz cx="12161838" cy="6858000"/>
  <p:notesSz cx="6858000" cy="9144000"/>
  <p:embeddedFontLst>
    <p:embeddedFont>
      <p:font typeface="Bebas Neue" panose="020B0606020202050201" pitchFamily="34" charset="0"/>
      <p:regular r:id="rId24"/>
    </p:embeddedFont>
    <p:embeddedFont>
      <p:font typeface="Fredoka One" panose="02000000000000000000" pitchFamily="2" charset="0"/>
      <p:regular r:id="rId25"/>
    </p:embeddedFont>
    <p:embeddedFont>
      <p:font typeface="HP001 4 hàng" panose="020B0604020202020204" charset="0"/>
      <p:regular r:id="rId26"/>
      <p:bold r:id="rId27"/>
    </p:embeddedFont>
    <p:embeddedFont>
      <p:font typeface="Mulish" panose="020B0604020202020204" charset="0"/>
      <p:regular r:id="rId28"/>
      <p:bold r:id="rId29"/>
      <p:italic r:id="rId30"/>
      <p:boldItalic r:id="rId31"/>
    </p:embeddedFont>
    <p:embeddedFont>
      <p:font typeface="Palanquin Dark" panose="020B0604020202020204" charset="0"/>
      <p:regular r:id="rId32"/>
      <p:bold r:id="rId33"/>
    </p:embeddedFont>
    <p:embeddedFont>
      <p:font typeface="Titan One" panose="020B0604020202020204" charset="0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8F5E9"/>
    <a:srgbClr val="E8ED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C36AF44-6030-4716-B3B4-05B87FA22C24}">
  <a:tblStyle styleId="{6C36AF44-6030-4716-B3B4-05B87FA22C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947" autoAdjust="0"/>
  </p:normalViewPr>
  <p:slideViewPr>
    <p:cSldViewPr>
      <p:cViewPr varScale="1">
        <p:scale>
          <a:sx n="84" d="100"/>
          <a:sy n="84" d="100"/>
        </p:scale>
        <p:origin x="206" y="7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42291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5048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hỏi lại HS công thức tính chu vi hình vuông</a:t>
            </a:r>
            <a:endParaRPr b="1"/>
          </a:p>
        </p:txBody>
      </p:sp>
    </p:spTree>
    <p:extLst>
      <p:ext uri="{BB962C8B-B14F-4D97-AF65-F5344CB8AC3E}">
        <p14:creationId xmlns:p14="http://schemas.microsoft.com/office/powerpoint/2010/main" val="3695136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hỏi lại HS công thức tính chu vi hình vuông</a:t>
            </a:r>
            <a:endParaRPr b="1"/>
          </a:p>
        </p:txBody>
      </p:sp>
    </p:spTree>
    <p:extLst>
      <p:ext uri="{BB962C8B-B14F-4D97-AF65-F5344CB8AC3E}">
        <p14:creationId xmlns:p14="http://schemas.microsoft.com/office/powerpoint/2010/main" val="3836622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6679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532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b="0" dirty="0"/>
          </a:p>
          <a:p>
            <a:endParaRPr lang="en-US" b="0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9705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2812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Khám phá kết quả sau những bạn robot nhé!</a:t>
            </a:r>
          </a:p>
        </p:txBody>
      </p:sp>
    </p:spTree>
    <p:extLst>
      <p:ext uri="{BB962C8B-B14F-4D97-AF65-F5344CB8AC3E}">
        <p14:creationId xmlns:p14="http://schemas.microsoft.com/office/powerpoint/2010/main" val="1802147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0574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4889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7841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2" name="Google Shape;482;p9"/>
          <p:cNvGrpSpPr/>
          <p:nvPr/>
        </p:nvGrpSpPr>
        <p:grpSpPr>
          <a:xfrm>
            <a:off x="10700275" y="5208130"/>
            <a:ext cx="722701" cy="1386965"/>
            <a:chOff x="5610175" y="2632200"/>
            <a:chExt cx="424475" cy="812675"/>
          </a:xfrm>
        </p:grpSpPr>
        <p:sp>
          <p:nvSpPr>
            <p:cNvPr id="483" name="Google Shape;483;p9"/>
            <p:cNvSpPr/>
            <p:nvPr/>
          </p:nvSpPr>
          <p:spPr>
            <a:xfrm>
              <a:off x="5610175" y="3058875"/>
              <a:ext cx="424475" cy="386000"/>
            </a:xfrm>
            <a:custGeom>
              <a:avLst/>
              <a:gdLst/>
              <a:ahLst/>
              <a:cxnLst/>
              <a:rect l="l" t="t" r="r" b="b"/>
              <a:pathLst>
                <a:path w="16979" h="15440" extrusionOk="0">
                  <a:moveTo>
                    <a:pt x="1" y="1"/>
                  </a:moveTo>
                  <a:lnTo>
                    <a:pt x="1588" y="15440"/>
                  </a:lnTo>
                  <a:lnTo>
                    <a:pt x="15391" y="15440"/>
                  </a:lnTo>
                  <a:lnTo>
                    <a:pt x="169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5610175" y="2996200"/>
              <a:ext cx="424475" cy="125375"/>
            </a:xfrm>
            <a:custGeom>
              <a:avLst/>
              <a:gdLst/>
              <a:ahLst/>
              <a:cxnLst/>
              <a:rect l="l" t="t" r="r" b="b"/>
              <a:pathLst>
                <a:path w="16979" h="5015" extrusionOk="0">
                  <a:moveTo>
                    <a:pt x="8489" y="1"/>
                  </a:moveTo>
                  <a:cubicBezTo>
                    <a:pt x="3802" y="1"/>
                    <a:pt x="1" y="1124"/>
                    <a:pt x="1" y="2508"/>
                  </a:cubicBezTo>
                  <a:cubicBezTo>
                    <a:pt x="1" y="3891"/>
                    <a:pt x="3802" y="5014"/>
                    <a:pt x="8489" y="5014"/>
                  </a:cubicBezTo>
                  <a:cubicBezTo>
                    <a:pt x="13177" y="5014"/>
                    <a:pt x="16978" y="3891"/>
                    <a:pt x="16978" y="2508"/>
                  </a:cubicBezTo>
                  <a:cubicBezTo>
                    <a:pt x="16978" y="1124"/>
                    <a:pt x="13177" y="1"/>
                    <a:pt x="8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5768475" y="2984200"/>
              <a:ext cx="107250" cy="323350"/>
            </a:xfrm>
            <a:custGeom>
              <a:avLst/>
              <a:gdLst/>
              <a:ahLst/>
              <a:cxnLst/>
              <a:rect l="l" t="t" r="r" b="b"/>
              <a:pathLst>
                <a:path w="4290" h="12934" extrusionOk="0">
                  <a:moveTo>
                    <a:pt x="1612" y="1"/>
                  </a:moveTo>
                  <a:lnTo>
                    <a:pt x="1612" y="25"/>
                  </a:lnTo>
                  <a:lnTo>
                    <a:pt x="693" y="245"/>
                  </a:lnTo>
                  <a:cubicBezTo>
                    <a:pt x="693" y="245"/>
                    <a:pt x="1" y="5445"/>
                    <a:pt x="872" y="10671"/>
                  </a:cubicBezTo>
                  <a:cubicBezTo>
                    <a:pt x="872" y="10671"/>
                    <a:pt x="1042" y="12909"/>
                    <a:pt x="1360" y="12933"/>
                  </a:cubicBezTo>
                  <a:cubicBezTo>
                    <a:pt x="1362" y="12933"/>
                    <a:pt x="1364" y="12933"/>
                    <a:pt x="1366" y="12933"/>
                  </a:cubicBezTo>
                  <a:cubicBezTo>
                    <a:pt x="1724" y="12933"/>
                    <a:pt x="2247" y="10768"/>
                    <a:pt x="2247" y="10768"/>
                  </a:cubicBezTo>
                  <a:cubicBezTo>
                    <a:pt x="4038" y="5755"/>
                    <a:pt x="4290" y="513"/>
                    <a:pt x="4290" y="513"/>
                  </a:cubicBezTo>
                  <a:lnTo>
                    <a:pt x="3427" y="155"/>
                  </a:lnTo>
                  <a:lnTo>
                    <a:pt x="3427" y="139"/>
                  </a:lnTo>
                  <a:lnTo>
                    <a:pt x="1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5882425" y="3145550"/>
              <a:ext cx="48050" cy="54975"/>
            </a:xfrm>
            <a:custGeom>
              <a:avLst/>
              <a:gdLst/>
              <a:ahLst/>
              <a:cxnLst/>
              <a:rect l="l" t="t" r="r" b="b"/>
              <a:pathLst>
                <a:path w="1922" h="2199" extrusionOk="0">
                  <a:moveTo>
                    <a:pt x="1400" y="1"/>
                  </a:moveTo>
                  <a:lnTo>
                    <a:pt x="0" y="1401"/>
                  </a:lnTo>
                  <a:lnTo>
                    <a:pt x="1921" y="2198"/>
                  </a:lnTo>
                  <a:lnTo>
                    <a:pt x="140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5889950" y="3158300"/>
              <a:ext cx="32175" cy="35100"/>
            </a:xfrm>
            <a:custGeom>
              <a:avLst/>
              <a:gdLst/>
              <a:ahLst/>
              <a:cxnLst/>
              <a:rect l="l" t="t" r="r" b="b"/>
              <a:pathLst>
                <a:path w="1287" h="1404" extrusionOk="0">
                  <a:moveTo>
                    <a:pt x="928" y="256"/>
                  </a:moveTo>
                  <a:lnTo>
                    <a:pt x="1091" y="1192"/>
                  </a:lnTo>
                  <a:lnTo>
                    <a:pt x="245" y="858"/>
                  </a:lnTo>
                  <a:cubicBezTo>
                    <a:pt x="424" y="703"/>
                    <a:pt x="749" y="410"/>
                    <a:pt x="928" y="256"/>
                  </a:cubicBezTo>
                  <a:close/>
                  <a:moveTo>
                    <a:pt x="990" y="0"/>
                  </a:moveTo>
                  <a:cubicBezTo>
                    <a:pt x="970" y="0"/>
                    <a:pt x="947" y="10"/>
                    <a:pt x="928" y="28"/>
                  </a:cubicBezTo>
                  <a:cubicBezTo>
                    <a:pt x="595" y="321"/>
                    <a:pt x="82" y="785"/>
                    <a:pt x="33" y="817"/>
                  </a:cubicBezTo>
                  <a:cubicBezTo>
                    <a:pt x="9" y="842"/>
                    <a:pt x="1" y="866"/>
                    <a:pt x="1" y="899"/>
                  </a:cubicBezTo>
                  <a:cubicBezTo>
                    <a:pt x="9" y="931"/>
                    <a:pt x="25" y="956"/>
                    <a:pt x="58" y="964"/>
                  </a:cubicBezTo>
                  <a:lnTo>
                    <a:pt x="1164" y="1403"/>
                  </a:lnTo>
                  <a:lnTo>
                    <a:pt x="1197" y="1403"/>
                  </a:lnTo>
                  <a:cubicBezTo>
                    <a:pt x="1213" y="1403"/>
                    <a:pt x="1238" y="1403"/>
                    <a:pt x="1246" y="1387"/>
                  </a:cubicBezTo>
                  <a:cubicBezTo>
                    <a:pt x="1270" y="1371"/>
                    <a:pt x="1286" y="1338"/>
                    <a:pt x="1278" y="1306"/>
                  </a:cubicBezTo>
                  <a:lnTo>
                    <a:pt x="1067" y="77"/>
                  </a:lnTo>
                  <a:cubicBezTo>
                    <a:pt x="1067" y="44"/>
                    <a:pt x="1042" y="20"/>
                    <a:pt x="1010" y="3"/>
                  </a:cubicBezTo>
                  <a:cubicBezTo>
                    <a:pt x="1004" y="1"/>
                    <a:pt x="997" y="0"/>
                    <a:pt x="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5733675" y="3145550"/>
              <a:ext cx="48250" cy="54975"/>
            </a:xfrm>
            <a:custGeom>
              <a:avLst/>
              <a:gdLst/>
              <a:ahLst/>
              <a:cxnLst/>
              <a:rect l="l" t="t" r="r" b="b"/>
              <a:pathLst>
                <a:path w="1930" h="2199" extrusionOk="0">
                  <a:moveTo>
                    <a:pt x="522" y="1"/>
                  </a:moveTo>
                  <a:lnTo>
                    <a:pt x="1" y="2198"/>
                  </a:lnTo>
                  <a:lnTo>
                    <a:pt x="1" y="2198"/>
                  </a:lnTo>
                  <a:lnTo>
                    <a:pt x="1930" y="1401"/>
                  </a:lnTo>
                  <a:lnTo>
                    <a:pt x="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5742025" y="3158300"/>
              <a:ext cx="32175" cy="35100"/>
            </a:xfrm>
            <a:custGeom>
              <a:avLst/>
              <a:gdLst/>
              <a:ahLst/>
              <a:cxnLst/>
              <a:rect l="l" t="t" r="r" b="b"/>
              <a:pathLst>
                <a:path w="1287" h="1404" extrusionOk="0">
                  <a:moveTo>
                    <a:pt x="359" y="256"/>
                  </a:moveTo>
                  <a:cubicBezTo>
                    <a:pt x="538" y="410"/>
                    <a:pt x="872" y="703"/>
                    <a:pt x="1042" y="858"/>
                  </a:cubicBezTo>
                  <a:lnTo>
                    <a:pt x="204" y="1192"/>
                  </a:lnTo>
                  <a:lnTo>
                    <a:pt x="204" y="1192"/>
                  </a:lnTo>
                  <a:lnTo>
                    <a:pt x="359" y="256"/>
                  </a:lnTo>
                  <a:close/>
                  <a:moveTo>
                    <a:pt x="297" y="0"/>
                  </a:moveTo>
                  <a:cubicBezTo>
                    <a:pt x="290" y="0"/>
                    <a:pt x="283" y="1"/>
                    <a:pt x="277" y="3"/>
                  </a:cubicBezTo>
                  <a:cubicBezTo>
                    <a:pt x="245" y="20"/>
                    <a:pt x="229" y="44"/>
                    <a:pt x="220" y="77"/>
                  </a:cubicBezTo>
                  <a:lnTo>
                    <a:pt x="9" y="1306"/>
                  </a:lnTo>
                  <a:cubicBezTo>
                    <a:pt x="1" y="1338"/>
                    <a:pt x="17" y="1371"/>
                    <a:pt x="41" y="1387"/>
                  </a:cubicBezTo>
                  <a:cubicBezTo>
                    <a:pt x="58" y="1403"/>
                    <a:pt x="74" y="1403"/>
                    <a:pt x="90" y="1403"/>
                  </a:cubicBezTo>
                  <a:lnTo>
                    <a:pt x="123" y="1403"/>
                  </a:lnTo>
                  <a:lnTo>
                    <a:pt x="1230" y="964"/>
                  </a:lnTo>
                  <a:cubicBezTo>
                    <a:pt x="1262" y="956"/>
                    <a:pt x="1278" y="931"/>
                    <a:pt x="1287" y="899"/>
                  </a:cubicBezTo>
                  <a:cubicBezTo>
                    <a:pt x="1287" y="866"/>
                    <a:pt x="1278" y="842"/>
                    <a:pt x="1254" y="817"/>
                  </a:cubicBezTo>
                  <a:cubicBezTo>
                    <a:pt x="1205" y="785"/>
                    <a:pt x="692" y="321"/>
                    <a:pt x="359" y="28"/>
                  </a:cubicBezTo>
                  <a:cubicBezTo>
                    <a:pt x="340" y="10"/>
                    <a:pt x="318" y="0"/>
                    <a:pt x="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5701950" y="3160400"/>
              <a:ext cx="259025" cy="194950"/>
            </a:xfrm>
            <a:custGeom>
              <a:avLst/>
              <a:gdLst/>
              <a:ahLst/>
              <a:cxnLst/>
              <a:rect l="l" t="t" r="r" b="b"/>
              <a:pathLst>
                <a:path w="10361" h="7798" extrusionOk="0">
                  <a:moveTo>
                    <a:pt x="5185" y="1"/>
                  </a:moveTo>
                  <a:cubicBezTo>
                    <a:pt x="2320" y="1"/>
                    <a:pt x="0" y="1751"/>
                    <a:pt x="0" y="3899"/>
                  </a:cubicBezTo>
                  <a:cubicBezTo>
                    <a:pt x="0" y="6056"/>
                    <a:pt x="2320" y="7798"/>
                    <a:pt x="5185" y="7798"/>
                  </a:cubicBezTo>
                  <a:cubicBezTo>
                    <a:pt x="8041" y="7798"/>
                    <a:pt x="10361" y="6056"/>
                    <a:pt x="10361" y="3899"/>
                  </a:cubicBezTo>
                  <a:cubicBezTo>
                    <a:pt x="10361" y="1751"/>
                    <a:pt x="8041" y="1"/>
                    <a:pt x="51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5823825" y="3263375"/>
              <a:ext cx="16500" cy="6925"/>
            </a:xfrm>
            <a:custGeom>
              <a:avLst/>
              <a:gdLst/>
              <a:ahLst/>
              <a:cxnLst/>
              <a:rect l="l" t="t" r="r" b="b"/>
              <a:pathLst>
                <a:path w="660" h="277" extrusionOk="0">
                  <a:moveTo>
                    <a:pt x="90" y="0"/>
                  </a:moveTo>
                  <a:cubicBezTo>
                    <a:pt x="70" y="0"/>
                    <a:pt x="49" y="8"/>
                    <a:pt x="33" y="24"/>
                  </a:cubicBezTo>
                  <a:cubicBezTo>
                    <a:pt x="0" y="57"/>
                    <a:pt x="0" y="114"/>
                    <a:pt x="33" y="147"/>
                  </a:cubicBezTo>
                  <a:cubicBezTo>
                    <a:pt x="41" y="147"/>
                    <a:pt x="171" y="277"/>
                    <a:pt x="342" y="277"/>
                  </a:cubicBezTo>
                  <a:lnTo>
                    <a:pt x="350" y="277"/>
                  </a:lnTo>
                  <a:cubicBezTo>
                    <a:pt x="456" y="269"/>
                    <a:pt x="546" y="228"/>
                    <a:pt x="627" y="138"/>
                  </a:cubicBezTo>
                  <a:cubicBezTo>
                    <a:pt x="660" y="106"/>
                    <a:pt x="652" y="57"/>
                    <a:pt x="619" y="24"/>
                  </a:cubicBezTo>
                  <a:cubicBezTo>
                    <a:pt x="603" y="8"/>
                    <a:pt x="582" y="0"/>
                    <a:pt x="562" y="0"/>
                  </a:cubicBezTo>
                  <a:cubicBezTo>
                    <a:pt x="542" y="0"/>
                    <a:pt x="521" y="8"/>
                    <a:pt x="505" y="24"/>
                  </a:cubicBezTo>
                  <a:cubicBezTo>
                    <a:pt x="450" y="86"/>
                    <a:pt x="392" y="106"/>
                    <a:pt x="340" y="106"/>
                  </a:cubicBezTo>
                  <a:cubicBezTo>
                    <a:pt x="246" y="106"/>
                    <a:pt x="168" y="40"/>
                    <a:pt x="147" y="24"/>
                  </a:cubicBezTo>
                  <a:cubicBezTo>
                    <a:pt x="131" y="8"/>
                    <a:pt x="110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5813850" y="3247500"/>
              <a:ext cx="34000" cy="13850"/>
            </a:xfrm>
            <a:custGeom>
              <a:avLst/>
              <a:gdLst/>
              <a:ahLst/>
              <a:cxnLst/>
              <a:rect l="l" t="t" r="r" b="b"/>
              <a:pathLst>
                <a:path w="1360" h="554" extrusionOk="0">
                  <a:moveTo>
                    <a:pt x="733" y="0"/>
                  </a:moveTo>
                  <a:cubicBezTo>
                    <a:pt x="684" y="0"/>
                    <a:pt x="652" y="25"/>
                    <a:pt x="644" y="65"/>
                  </a:cubicBezTo>
                  <a:cubicBezTo>
                    <a:pt x="611" y="187"/>
                    <a:pt x="546" y="342"/>
                    <a:pt x="432" y="383"/>
                  </a:cubicBezTo>
                  <a:cubicBezTo>
                    <a:pt x="416" y="388"/>
                    <a:pt x="400" y="390"/>
                    <a:pt x="383" y="390"/>
                  </a:cubicBezTo>
                  <a:cubicBezTo>
                    <a:pt x="287" y="390"/>
                    <a:pt x="182" y="321"/>
                    <a:pt x="147" y="293"/>
                  </a:cubicBezTo>
                  <a:cubicBezTo>
                    <a:pt x="133" y="279"/>
                    <a:pt x="114" y="273"/>
                    <a:pt x="94" y="273"/>
                  </a:cubicBezTo>
                  <a:cubicBezTo>
                    <a:pt x="69" y="273"/>
                    <a:pt x="43" y="283"/>
                    <a:pt x="25" y="301"/>
                  </a:cubicBezTo>
                  <a:cubicBezTo>
                    <a:pt x="1" y="334"/>
                    <a:pt x="1" y="391"/>
                    <a:pt x="41" y="423"/>
                  </a:cubicBezTo>
                  <a:cubicBezTo>
                    <a:pt x="49" y="423"/>
                    <a:pt x="196" y="554"/>
                    <a:pt x="383" y="554"/>
                  </a:cubicBezTo>
                  <a:cubicBezTo>
                    <a:pt x="416" y="554"/>
                    <a:pt x="448" y="554"/>
                    <a:pt x="489" y="537"/>
                  </a:cubicBezTo>
                  <a:cubicBezTo>
                    <a:pt x="587" y="513"/>
                    <a:pt x="668" y="440"/>
                    <a:pt x="725" y="326"/>
                  </a:cubicBezTo>
                  <a:cubicBezTo>
                    <a:pt x="766" y="399"/>
                    <a:pt x="823" y="464"/>
                    <a:pt x="912" y="497"/>
                  </a:cubicBezTo>
                  <a:cubicBezTo>
                    <a:pt x="946" y="511"/>
                    <a:pt x="983" y="519"/>
                    <a:pt x="1021" y="519"/>
                  </a:cubicBezTo>
                  <a:cubicBezTo>
                    <a:pt x="1110" y="519"/>
                    <a:pt x="1208" y="479"/>
                    <a:pt x="1311" y="399"/>
                  </a:cubicBezTo>
                  <a:cubicBezTo>
                    <a:pt x="1352" y="375"/>
                    <a:pt x="1360" y="318"/>
                    <a:pt x="1327" y="285"/>
                  </a:cubicBezTo>
                  <a:cubicBezTo>
                    <a:pt x="1313" y="261"/>
                    <a:pt x="1288" y="249"/>
                    <a:pt x="1263" y="249"/>
                  </a:cubicBezTo>
                  <a:cubicBezTo>
                    <a:pt x="1245" y="249"/>
                    <a:pt x="1227" y="255"/>
                    <a:pt x="1213" y="269"/>
                  </a:cubicBezTo>
                  <a:cubicBezTo>
                    <a:pt x="1140" y="324"/>
                    <a:pt x="1076" y="351"/>
                    <a:pt x="1021" y="351"/>
                  </a:cubicBezTo>
                  <a:cubicBezTo>
                    <a:pt x="1003" y="351"/>
                    <a:pt x="985" y="348"/>
                    <a:pt x="969" y="342"/>
                  </a:cubicBezTo>
                  <a:cubicBezTo>
                    <a:pt x="872" y="301"/>
                    <a:pt x="823" y="130"/>
                    <a:pt x="806" y="65"/>
                  </a:cubicBezTo>
                  <a:cubicBezTo>
                    <a:pt x="806" y="33"/>
                    <a:pt x="766" y="0"/>
                    <a:pt x="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5813250" y="3239550"/>
              <a:ext cx="30600" cy="11425"/>
            </a:xfrm>
            <a:custGeom>
              <a:avLst/>
              <a:gdLst/>
              <a:ahLst/>
              <a:cxnLst/>
              <a:rect l="l" t="t" r="r" b="b"/>
              <a:pathLst>
                <a:path w="1224" h="457" extrusionOk="0">
                  <a:moveTo>
                    <a:pt x="734" y="0"/>
                  </a:moveTo>
                  <a:cubicBezTo>
                    <a:pt x="544" y="0"/>
                    <a:pt x="346" y="19"/>
                    <a:pt x="244" y="58"/>
                  </a:cubicBezTo>
                  <a:cubicBezTo>
                    <a:pt x="0" y="147"/>
                    <a:pt x="765" y="457"/>
                    <a:pt x="765" y="457"/>
                  </a:cubicBezTo>
                  <a:cubicBezTo>
                    <a:pt x="765" y="457"/>
                    <a:pt x="1180" y="212"/>
                    <a:pt x="1205" y="98"/>
                  </a:cubicBezTo>
                  <a:cubicBezTo>
                    <a:pt x="1223" y="34"/>
                    <a:pt x="986" y="0"/>
                    <a:pt x="7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9"/>
            <p:cNvSpPr/>
            <p:nvPr/>
          </p:nvSpPr>
          <p:spPr>
            <a:xfrm>
              <a:off x="5941025" y="3263325"/>
              <a:ext cx="42350" cy="13075"/>
            </a:xfrm>
            <a:custGeom>
              <a:avLst/>
              <a:gdLst/>
              <a:ahLst/>
              <a:cxnLst/>
              <a:rect l="l" t="t" r="r" b="b"/>
              <a:pathLst>
                <a:path w="1694" h="523" extrusionOk="0">
                  <a:moveTo>
                    <a:pt x="1598" y="1"/>
                  </a:moveTo>
                  <a:cubicBezTo>
                    <a:pt x="1592" y="1"/>
                    <a:pt x="1586" y="1"/>
                    <a:pt x="1579" y="2"/>
                  </a:cubicBezTo>
                  <a:lnTo>
                    <a:pt x="82" y="360"/>
                  </a:lnTo>
                  <a:cubicBezTo>
                    <a:pt x="33" y="368"/>
                    <a:pt x="0" y="417"/>
                    <a:pt x="17" y="458"/>
                  </a:cubicBezTo>
                  <a:cubicBezTo>
                    <a:pt x="25" y="499"/>
                    <a:pt x="57" y="523"/>
                    <a:pt x="98" y="523"/>
                  </a:cubicBezTo>
                  <a:lnTo>
                    <a:pt x="114" y="523"/>
                  </a:lnTo>
                  <a:lnTo>
                    <a:pt x="1620" y="165"/>
                  </a:lnTo>
                  <a:cubicBezTo>
                    <a:pt x="1669" y="157"/>
                    <a:pt x="1693" y="108"/>
                    <a:pt x="1685" y="67"/>
                  </a:cubicBezTo>
                  <a:cubicBezTo>
                    <a:pt x="1671" y="25"/>
                    <a:pt x="1638" y="1"/>
                    <a:pt x="1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9"/>
            <p:cNvSpPr/>
            <p:nvPr/>
          </p:nvSpPr>
          <p:spPr>
            <a:xfrm>
              <a:off x="5944075" y="3277175"/>
              <a:ext cx="39100" cy="5950"/>
            </a:xfrm>
            <a:custGeom>
              <a:avLst/>
              <a:gdLst/>
              <a:ahLst/>
              <a:cxnLst/>
              <a:rect l="l" t="t" r="r" b="b"/>
              <a:pathLst>
                <a:path w="1564" h="238" extrusionOk="0">
                  <a:moveTo>
                    <a:pt x="76" y="0"/>
                  </a:moveTo>
                  <a:cubicBezTo>
                    <a:pt x="29" y="0"/>
                    <a:pt x="8" y="38"/>
                    <a:pt x="0" y="83"/>
                  </a:cubicBezTo>
                  <a:cubicBezTo>
                    <a:pt x="0" y="124"/>
                    <a:pt x="33" y="164"/>
                    <a:pt x="82" y="172"/>
                  </a:cubicBezTo>
                  <a:lnTo>
                    <a:pt x="1474" y="238"/>
                  </a:lnTo>
                  <a:lnTo>
                    <a:pt x="1482" y="238"/>
                  </a:lnTo>
                  <a:cubicBezTo>
                    <a:pt x="1522" y="238"/>
                    <a:pt x="1563" y="205"/>
                    <a:pt x="1563" y="156"/>
                  </a:cubicBezTo>
                  <a:cubicBezTo>
                    <a:pt x="1563" y="107"/>
                    <a:pt x="1531" y="75"/>
                    <a:pt x="1482" y="67"/>
                  </a:cubicBezTo>
                  <a:lnTo>
                    <a:pt x="90" y="2"/>
                  </a:lnTo>
                  <a:cubicBezTo>
                    <a:pt x="85" y="1"/>
                    <a:pt x="80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9"/>
            <p:cNvSpPr/>
            <p:nvPr/>
          </p:nvSpPr>
          <p:spPr>
            <a:xfrm>
              <a:off x="5939600" y="3285100"/>
              <a:ext cx="41950" cy="12475"/>
            </a:xfrm>
            <a:custGeom>
              <a:avLst/>
              <a:gdLst/>
              <a:ahLst/>
              <a:cxnLst/>
              <a:rect l="l" t="t" r="r" b="b"/>
              <a:pathLst>
                <a:path w="1678" h="499" extrusionOk="0">
                  <a:moveTo>
                    <a:pt x="96" y="0"/>
                  </a:moveTo>
                  <a:cubicBezTo>
                    <a:pt x="55" y="0"/>
                    <a:pt x="23" y="23"/>
                    <a:pt x="9" y="59"/>
                  </a:cubicBezTo>
                  <a:cubicBezTo>
                    <a:pt x="0" y="108"/>
                    <a:pt x="25" y="157"/>
                    <a:pt x="66" y="165"/>
                  </a:cubicBezTo>
                  <a:cubicBezTo>
                    <a:pt x="106" y="181"/>
                    <a:pt x="1221" y="425"/>
                    <a:pt x="1563" y="498"/>
                  </a:cubicBezTo>
                  <a:lnTo>
                    <a:pt x="1579" y="498"/>
                  </a:lnTo>
                  <a:cubicBezTo>
                    <a:pt x="1620" y="498"/>
                    <a:pt x="1653" y="474"/>
                    <a:pt x="1661" y="433"/>
                  </a:cubicBezTo>
                  <a:cubicBezTo>
                    <a:pt x="1677" y="384"/>
                    <a:pt x="1644" y="344"/>
                    <a:pt x="1596" y="327"/>
                  </a:cubicBezTo>
                  <a:cubicBezTo>
                    <a:pt x="1026" y="205"/>
                    <a:pt x="163" y="18"/>
                    <a:pt x="114" y="2"/>
                  </a:cubicBezTo>
                  <a:cubicBezTo>
                    <a:pt x="108" y="1"/>
                    <a:pt x="102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9"/>
            <p:cNvSpPr/>
            <p:nvPr/>
          </p:nvSpPr>
          <p:spPr>
            <a:xfrm>
              <a:off x="5676500" y="3263325"/>
              <a:ext cx="42350" cy="13075"/>
            </a:xfrm>
            <a:custGeom>
              <a:avLst/>
              <a:gdLst/>
              <a:ahLst/>
              <a:cxnLst/>
              <a:rect l="l" t="t" r="r" b="b"/>
              <a:pathLst>
                <a:path w="1694" h="523" extrusionOk="0">
                  <a:moveTo>
                    <a:pt x="97" y="1"/>
                  </a:moveTo>
                  <a:cubicBezTo>
                    <a:pt x="56" y="1"/>
                    <a:pt x="24" y="25"/>
                    <a:pt x="17" y="67"/>
                  </a:cubicBezTo>
                  <a:cubicBezTo>
                    <a:pt x="1" y="116"/>
                    <a:pt x="34" y="157"/>
                    <a:pt x="74" y="165"/>
                  </a:cubicBezTo>
                  <a:lnTo>
                    <a:pt x="1580" y="523"/>
                  </a:lnTo>
                  <a:lnTo>
                    <a:pt x="1596" y="523"/>
                  </a:lnTo>
                  <a:cubicBezTo>
                    <a:pt x="1637" y="523"/>
                    <a:pt x="1669" y="499"/>
                    <a:pt x="1678" y="458"/>
                  </a:cubicBezTo>
                  <a:cubicBezTo>
                    <a:pt x="1694" y="417"/>
                    <a:pt x="1661" y="368"/>
                    <a:pt x="1621" y="360"/>
                  </a:cubicBezTo>
                  <a:lnTo>
                    <a:pt x="115" y="2"/>
                  </a:lnTo>
                  <a:cubicBezTo>
                    <a:pt x="109" y="1"/>
                    <a:pt x="103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5676725" y="3277200"/>
              <a:ext cx="39075" cy="5925"/>
            </a:xfrm>
            <a:custGeom>
              <a:avLst/>
              <a:gdLst/>
              <a:ahLst/>
              <a:cxnLst/>
              <a:rect l="l" t="t" r="r" b="b"/>
              <a:pathLst>
                <a:path w="1563" h="237" extrusionOk="0">
                  <a:moveTo>
                    <a:pt x="1473" y="1"/>
                  </a:moveTo>
                  <a:lnTo>
                    <a:pt x="82" y="66"/>
                  </a:lnTo>
                  <a:cubicBezTo>
                    <a:pt x="33" y="74"/>
                    <a:pt x="0" y="106"/>
                    <a:pt x="0" y="155"/>
                  </a:cubicBezTo>
                  <a:cubicBezTo>
                    <a:pt x="8" y="204"/>
                    <a:pt x="41" y="237"/>
                    <a:pt x="90" y="237"/>
                  </a:cubicBezTo>
                  <a:lnTo>
                    <a:pt x="1481" y="171"/>
                  </a:lnTo>
                  <a:cubicBezTo>
                    <a:pt x="1530" y="163"/>
                    <a:pt x="1563" y="123"/>
                    <a:pt x="1563" y="82"/>
                  </a:cubicBezTo>
                  <a:cubicBezTo>
                    <a:pt x="1563" y="33"/>
                    <a:pt x="1522" y="1"/>
                    <a:pt x="1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5678350" y="3285100"/>
              <a:ext cx="41925" cy="12475"/>
            </a:xfrm>
            <a:custGeom>
              <a:avLst/>
              <a:gdLst/>
              <a:ahLst/>
              <a:cxnLst/>
              <a:rect l="l" t="t" r="r" b="b"/>
              <a:pathLst>
                <a:path w="1677" h="499" extrusionOk="0">
                  <a:moveTo>
                    <a:pt x="1579" y="0"/>
                  </a:moveTo>
                  <a:cubicBezTo>
                    <a:pt x="1573" y="0"/>
                    <a:pt x="1568" y="1"/>
                    <a:pt x="1563" y="2"/>
                  </a:cubicBezTo>
                  <a:cubicBezTo>
                    <a:pt x="1522" y="18"/>
                    <a:pt x="651" y="205"/>
                    <a:pt x="82" y="336"/>
                  </a:cubicBezTo>
                  <a:cubicBezTo>
                    <a:pt x="33" y="344"/>
                    <a:pt x="0" y="384"/>
                    <a:pt x="17" y="433"/>
                  </a:cubicBezTo>
                  <a:cubicBezTo>
                    <a:pt x="25" y="474"/>
                    <a:pt x="57" y="498"/>
                    <a:pt x="98" y="498"/>
                  </a:cubicBezTo>
                  <a:lnTo>
                    <a:pt x="114" y="498"/>
                  </a:lnTo>
                  <a:cubicBezTo>
                    <a:pt x="456" y="425"/>
                    <a:pt x="1571" y="181"/>
                    <a:pt x="1612" y="165"/>
                  </a:cubicBezTo>
                  <a:cubicBezTo>
                    <a:pt x="1652" y="157"/>
                    <a:pt x="1677" y="108"/>
                    <a:pt x="1669" y="67"/>
                  </a:cubicBezTo>
                  <a:cubicBezTo>
                    <a:pt x="1654" y="24"/>
                    <a:pt x="1615" y="0"/>
                    <a:pt x="1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9"/>
            <p:cNvSpPr/>
            <p:nvPr/>
          </p:nvSpPr>
          <p:spPr>
            <a:xfrm>
              <a:off x="5744475" y="3221625"/>
              <a:ext cx="9575" cy="15325"/>
            </a:xfrm>
            <a:custGeom>
              <a:avLst/>
              <a:gdLst/>
              <a:ahLst/>
              <a:cxnLst/>
              <a:rect l="l" t="t" r="r" b="b"/>
              <a:pathLst>
                <a:path w="383" h="613" extrusionOk="0">
                  <a:moveTo>
                    <a:pt x="100" y="0"/>
                  </a:moveTo>
                  <a:cubicBezTo>
                    <a:pt x="88" y="0"/>
                    <a:pt x="77" y="3"/>
                    <a:pt x="65" y="10"/>
                  </a:cubicBezTo>
                  <a:cubicBezTo>
                    <a:pt x="25" y="26"/>
                    <a:pt x="0" y="75"/>
                    <a:pt x="17" y="116"/>
                  </a:cubicBezTo>
                  <a:lnTo>
                    <a:pt x="212" y="563"/>
                  </a:lnTo>
                  <a:cubicBezTo>
                    <a:pt x="220" y="588"/>
                    <a:pt x="253" y="612"/>
                    <a:pt x="285" y="612"/>
                  </a:cubicBezTo>
                  <a:cubicBezTo>
                    <a:pt x="301" y="612"/>
                    <a:pt x="310" y="612"/>
                    <a:pt x="318" y="604"/>
                  </a:cubicBezTo>
                  <a:cubicBezTo>
                    <a:pt x="367" y="588"/>
                    <a:pt x="383" y="539"/>
                    <a:pt x="367" y="490"/>
                  </a:cubicBezTo>
                  <a:lnTo>
                    <a:pt x="171" y="50"/>
                  </a:lnTo>
                  <a:cubicBezTo>
                    <a:pt x="159" y="21"/>
                    <a:pt x="131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9"/>
            <p:cNvSpPr/>
            <p:nvPr/>
          </p:nvSpPr>
          <p:spPr>
            <a:xfrm>
              <a:off x="5758725" y="3217550"/>
              <a:ext cx="6525" cy="16750"/>
            </a:xfrm>
            <a:custGeom>
              <a:avLst/>
              <a:gdLst/>
              <a:ahLst/>
              <a:cxnLst/>
              <a:rect l="l" t="t" r="r" b="b"/>
              <a:pathLst>
                <a:path w="261" h="670" extrusionOk="0">
                  <a:moveTo>
                    <a:pt x="94" y="1"/>
                  </a:moveTo>
                  <a:cubicBezTo>
                    <a:pt x="90" y="1"/>
                    <a:pt x="86" y="1"/>
                    <a:pt x="81" y="2"/>
                  </a:cubicBezTo>
                  <a:cubicBezTo>
                    <a:pt x="33" y="10"/>
                    <a:pt x="0" y="51"/>
                    <a:pt x="8" y="100"/>
                  </a:cubicBezTo>
                  <a:lnTo>
                    <a:pt x="81" y="596"/>
                  </a:lnTo>
                  <a:cubicBezTo>
                    <a:pt x="90" y="637"/>
                    <a:pt x="122" y="669"/>
                    <a:pt x="163" y="669"/>
                  </a:cubicBezTo>
                  <a:lnTo>
                    <a:pt x="179" y="669"/>
                  </a:lnTo>
                  <a:cubicBezTo>
                    <a:pt x="228" y="661"/>
                    <a:pt x="260" y="620"/>
                    <a:pt x="252" y="572"/>
                  </a:cubicBezTo>
                  <a:lnTo>
                    <a:pt x="179" y="75"/>
                  </a:lnTo>
                  <a:cubicBezTo>
                    <a:pt x="172" y="31"/>
                    <a:pt x="132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5772550" y="3218700"/>
              <a:ext cx="8175" cy="16000"/>
            </a:xfrm>
            <a:custGeom>
              <a:avLst/>
              <a:gdLst/>
              <a:ahLst/>
              <a:cxnLst/>
              <a:rect l="l" t="t" r="r" b="b"/>
              <a:pathLst>
                <a:path w="327" h="640" extrusionOk="0">
                  <a:moveTo>
                    <a:pt x="230" y="0"/>
                  </a:moveTo>
                  <a:cubicBezTo>
                    <a:pt x="196" y="0"/>
                    <a:pt x="160" y="28"/>
                    <a:pt x="147" y="62"/>
                  </a:cubicBezTo>
                  <a:lnTo>
                    <a:pt x="9" y="534"/>
                  </a:lnTo>
                  <a:cubicBezTo>
                    <a:pt x="0" y="574"/>
                    <a:pt x="25" y="623"/>
                    <a:pt x="74" y="640"/>
                  </a:cubicBezTo>
                  <a:lnTo>
                    <a:pt x="90" y="640"/>
                  </a:lnTo>
                  <a:cubicBezTo>
                    <a:pt x="131" y="640"/>
                    <a:pt x="163" y="615"/>
                    <a:pt x="171" y="583"/>
                  </a:cubicBezTo>
                  <a:lnTo>
                    <a:pt x="310" y="110"/>
                  </a:lnTo>
                  <a:cubicBezTo>
                    <a:pt x="326" y="62"/>
                    <a:pt x="302" y="21"/>
                    <a:pt x="253" y="5"/>
                  </a:cubicBezTo>
                  <a:cubicBezTo>
                    <a:pt x="245" y="2"/>
                    <a:pt x="238" y="0"/>
                    <a:pt x="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5746100" y="3226525"/>
              <a:ext cx="37675" cy="34225"/>
            </a:xfrm>
            <a:custGeom>
              <a:avLst/>
              <a:gdLst/>
              <a:ahLst/>
              <a:cxnLst/>
              <a:rect l="l" t="t" r="r" b="b"/>
              <a:pathLst>
                <a:path w="1507" h="1369" extrusionOk="0">
                  <a:moveTo>
                    <a:pt x="757" y="1"/>
                  </a:moveTo>
                  <a:cubicBezTo>
                    <a:pt x="342" y="1"/>
                    <a:pt x="0" y="310"/>
                    <a:pt x="0" y="685"/>
                  </a:cubicBezTo>
                  <a:cubicBezTo>
                    <a:pt x="0" y="1067"/>
                    <a:pt x="342" y="1368"/>
                    <a:pt x="757" y="1368"/>
                  </a:cubicBezTo>
                  <a:cubicBezTo>
                    <a:pt x="1172" y="1368"/>
                    <a:pt x="1506" y="1067"/>
                    <a:pt x="1506" y="685"/>
                  </a:cubicBezTo>
                  <a:cubicBezTo>
                    <a:pt x="1506" y="310"/>
                    <a:pt x="1172" y="1"/>
                    <a:pt x="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5880600" y="3219500"/>
              <a:ext cx="8550" cy="15600"/>
            </a:xfrm>
            <a:custGeom>
              <a:avLst/>
              <a:gdLst/>
              <a:ahLst/>
              <a:cxnLst/>
              <a:rect l="l" t="t" r="r" b="b"/>
              <a:pathLst>
                <a:path w="342" h="624" extrusionOk="0">
                  <a:moveTo>
                    <a:pt x="100" y="0"/>
                  </a:moveTo>
                  <a:cubicBezTo>
                    <a:pt x="91" y="0"/>
                    <a:pt x="82" y="2"/>
                    <a:pt x="73" y="5"/>
                  </a:cubicBezTo>
                  <a:cubicBezTo>
                    <a:pt x="25" y="22"/>
                    <a:pt x="0" y="70"/>
                    <a:pt x="16" y="111"/>
                  </a:cubicBezTo>
                  <a:lnTo>
                    <a:pt x="163" y="567"/>
                  </a:lnTo>
                  <a:cubicBezTo>
                    <a:pt x="171" y="599"/>
                    <a:pt x="204" y="624"/>
                    <a:pt x="244" y="624"/>
                  </a:cubicBezTo>
                  <a:lnTo>
                    <a:pt x="269" y="624"/>
                  </a:lnTo>
                  <a:cubicBezTo>
                    <a:pt x="318" y="608"/>
                    <a:pt x="342" y="559"/>
                    <a:pt x="326" y="518"/>
                  </a:cubicBezTo>
                  <a:lnTo>
                    <a:pt x="179" y="62"/>
                  </a:lnTo>
                  <a:cubicBezTo>
                    <a:pt x="166" y="24"/>
                    <a:pt x="133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9"/>
            <p:cNvSpPr/>
            <p:nvPr/>
          </p:nvSpPr>
          <p:spPr>
            <a:xfrm>
              <a:off x="5895250" y="3216575"/>
              <a:ext cx="4900" cy="16900"/>
            </a:xfrm>
            <a:custGeom>
              <a:avLst/>
              <a:gdLst/>
              <a:ahLst/>
              <a:cxnLst/>
              <a:rect l="l" t="t" r="r" b="b"/>
              <a:pathLst>
                <a:path w="196" h="676" extrusionOk="0">
                  <a:moveTo>
                    <a:pt x="82" y="0"/>
                  </a:moveTo>
                  <a:cubicBezTo>
                    <a:pt x="33" y="0"/>
                    <a:pt x="0" y="41"/>
                    <a:pt x="0" y="90"/>
                  </a:cubicBezTo>
                  <a:lnTo>
                    <a:pt x="25" y="594"/>
                  </a:lnTo>
                  <a:cubicBezTo>
                    <a:pt x="33" y="635"/>
                    <a:pt x="65" y="676"/>
                    <a:pt x="114" y="676"/>
                  </a:cubicBezTo>
                  <a:cubicBezTo>
                    <a:pt x="163" y="668"/>
                    <a:pt x="196" y="635"/>
                    <a:pt x="196" y="586"/>
                  </a:cubicBezTo>
                  <a:lnTo>
                    <a:pt x="171" y="82"/>
                  </a:lnTo>
                  <a:cubicBezTo>
                    <a:pt x="171" y="33"/>
                    <a:pt x="122" y="8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5907650" y="3219075"/>
              <a:ext cx="9175" cy="15825"/>
            </a:xfrm>
            <a:custGeom>
              <a:avLst/>
              <a:gdLst/>
              <a:ahLst/>
              <a:cxnLst/>
              <a:rect l="l" t="t" r="r" b="b"/>
              <a:pathLst>
                <a:path w="367" h="633" extrusionOk="0">
                  <a:moveTo>
                    <a:pt x="275" y="1"/>
                  </a:moveTo>
                  <a:cubicBezTo>
                    <a:pt x="242" y="1"/>
                    <a:pt x="209" y="23"/>
                    <a:pt x="196" y="55"/>
                  </a:cubicBezTo>
                  <a:lnTo>
                    <a:pt x="17" y="511"/>
                  </a:lnTo>
                  <a:cubicBezTo>
                    <a:pt x="1" y="559"/>
                    <a:pt x="17" y="608"/>
                    <a:pt x="66" y="625"/>
                  </a:cubicBezTo>
                  <a:cubicBezTo>
                    <a:pt x="74" y="625"/>
                    <a:pt x="82" y="633"/>
                    <a:pt x="90" y="633"/>
                  </a:cubicBezTo>
                  <a:cubicBezTo>
                    <a:pt x="131" y="633"/>
                    <a:pt x="155" y="608"/>
                    <a:pt x="172" y="576"/>
                  </a:cubicBezTo>
                  <a:lnTo>
                    <a:pt x="351" y="120"/>
                  </a:lnTo>
                  <a:cubicBezTo>
                    <a:pt x="367" y="71"/>
                    <a:pt x="351" y="22"/>
                    <a:pt x="302" y="6"/>
                  </a:cubicBezTo>
                  <a:cubicBezTo>
                    <a:pt x="293" y="2"/>
                    <a:pt x="284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5879975" y="3225100"/>
              <a:ext cx="37675" cy="34225"/>
            </a:xfrm>
            <a:custGeom>
              <a:avLst/>
              <a:gdLst/>
              <a:ahLst/>
              <a:cxnLst/>
              <a:rect l="l" t="t" r="r" b="b"/>
              <a:pathLst>
                <a:path w="1507" h="1369" extrusionOk="0">
                  <a:moveTo>
                    <a:pt x="750" y="1"/>
                  </a:moveTo>
                  <a:cubicBezTo>
                    <a:pt x="334" y="1"/>
                    <a:pt x="1" y="310"/>
                    <a:pt x="1" y="685"/>
                  </a:cubicBezTo>
                  <a:cubicBezTo>
                    <a:pt x="1" y="1067"/>
                    <a:pt x="334" y="1368"/>
                    <a:pt x="750" y="1368"/>
                  </a:cubicBezTo>
                  <a:cubicBezTo>
                    <a:pt x="1165" y="1368"/>
                    <a:pt x="1506" y="1067"/>
                    <a:pt x="1506" y="685"/>
                  </a:cubicBezTo>
                  <a:cubicBezTo>
                    <a:pt x="1506" y="310"/>
                    <a:pt x="1165" y="1"/>
                    <a:pt x="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5785775" y="2819600"/>
              <a:ext cx="90375" cy="177450"/>
            </a:xfrm>
            <a:custGeom>
              <a:avLst/>
              <a:gdLst/>
              <a:ahLst/>
              <a:cxnLst/>
              <a:rect l="l" t="t" r="r" b="b"/>
              <a:pathLst>
                <a:path w="3615" h="7098" extrusionOk="0">
                  <a:moveTo>
                    <a:pt x="1376" y="0"/>
                  </a:moveTo>
                  <a:lnTo>
                    <a:pt x="1" y="6829"/>
                  </a:lnTo>
                  <a:lnTo>
                    <a:pt x="1026" y="6902"/>
                  </a:lnTo>
                  <a:lnTo>
                    <a:pt x="2589" y="7024"/>
                  </a:lnTo>
                  <a:lnTo>
                    <a:pt x="3614" y="7097"/>
                  </a:lnTo>
                  <a:lnTo>
                    <a:pt x="3614" y="7097"/>
                  </a:lnTo>
                  <a:lnTo>
                    <a:pt x="3484" y="163"/>
                  </a:lnTo>
                  <a:lnTo>
                    <a:pt x="2613" y="98"/>
                  </a:lnTo>
                  <a:lnTo>
                    <a:pt x="2255" y="65"/>
                  </a:lnTo>
                  <a:lnTo>
                    <a:pt x="13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9" name="Google Shape;509;p9"/>
            <p:cNvSpPr/>
            <p:nvPr/>
          </p:nvSpPr>
          <p:spPr>
            <a:xfrm>
              <a:off x="5788025" y="2965875"/>
              <a:ext cx="89750" cy="12650"/>
            </a:xfrm>
            <a:custGeom>
              <a:avLst/>
              <a:gdLst/>
              <a:ahLst/>
              <a:cxnLst/>
              <a:rect l="l" t="t" r="r" b="b"/>
              <a:pathLst>
                <a:path w="3590" h="506" extrusionOk="0">
                  <a:moveTo>
                    <a:pt x="131" y="0"/>
                  </a:moveTo>
                  <a:cubicBezTo>
                    <a:pt x="59" y="0"/>
                    <a:pt x="16" y="54"/>
                    <a:pt x="8" y="115"/>
                  </a:cubicBezTo>
                  <a:cubicBezTo>
                    <a:pt x="0" y="188"/>
                    <a:pt x="57" y="245"/>
                    <a:pt x="122" y="253"/>
                  </a:cubicBezTo>
                  <a:lnTo>
                    <a:pt x="3451" y="506"/>
                  </a:lnTo>
                  <a:lnTo>
                    <a:pt x="3459" y="506"/>
                  </a:lnTo>
                  <a:cubicBezTo>
                    <a:pt x="3524" y="506"/>
                    <a:pt x="3581" y="449"/>
                    <a:pt x="3581" y="384"/>
                  </a:cubicBezTo>
                  <a:cubicBezTo>
                    <a:pt x="3589" y="319"/>
                    <a:pt x="3532" y="253"/>
                    <a:pt x="3467" y="245"/>
                  </a:cubicBezTo>
                  <a:lnTo>
                    <a:pt x="147" y="1"/>
                  </a:lnTo>
                  <a:cubicBezTo>
                    <a:pt x="141" y="1"/>
                    <a:pt x="136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5762775" y="2632200"/>
              <a:ext cx="170750" cy="226075"/>
            </a:xfrm>
            <a:custGeom>
              <a:avLst/>
              <a:gdLst/>
              <a:ahLst/>
              <a:cxnLst/>
              <a:rect l="l" t="t" r="r" b="b"/>
              <a:pathLst>
                <a:path w="6830" h="9043" extrusionOk="0">
                  <a:moveTo>
                    <a:pt x="4469" y="0"/>
                  </a:moveTo>
                  <a:cubicBezTo>
                    <a:pt x="4469" y="0"/>
                    <a:pt x="1" y="2776"/>
                    <a:pt x="164" y="6137"/>
                  </a:cubicBezTo>
                  <a:cubicBezTo>
                    <a:pt x="283" y="8749"/>
                    <a:pt x="2703" y="9043"/>
                    <a:pt x="3784" y="9043"/>
                  </a:cubicBezTo>
                  <a:cubicBezTo>
                    <a:pt x="4097" y="9043"/>
                    <a:pt x="4298" y="9018"/>
                    <a:pt x="4298" y="9018"/>
                  </a:cubicBezTo>
                  <a:cubicBezTo>
                    <a:pt x="5104" y="9002"/>
                    <a:pt x="6764" y="8164"/>
                    <a:pt x="6797" y="6357"/>
                  </a:cubicBezTo>
                  <a:cubicBezTo>
                    <a:pt x="6829" y="4558"/>
                    <a:pt x="4469" y="0"/>
                    <a:pt x="4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5779675" y="2665475"/>
              <a:ext cx="75300" cy="135225"/>
            </a:xfrm>
            <a:custGeom>
              <a:avLst/>
              <a:gdLst/>
              <a:ahLst/>
              <a:cxnLst/>
              <a:rect l="l" t="t" r="r" b="b"/>
              <a:pathLst>
                <a:path w="3012" h="5409" extrusionOk="0">
                  <a:moveTo>
                    <a:pt x="2873" y="0"/>
                  </a:moveTo>
                  <a:cubicBezTo>
                    <a:pt x="2841" y="0"/>
                    <a:pt x="2808" y="12"/>
                    <a:pt x="2784" y="37"/>
                  </a:cubicBezTo>
                  <a:cubicBezTo>
                    <a:pt x="0" y="2755"/>
                    <a:pt x="415" y="5205"/>
                    <a:pt x="432" y="5311"/>
                  </a:cubicBezTo>
                  <a:cubicBezTo>
                    <a:pt x="448" y="5368"/>
                    <a:pt x="497" y="5408"/>
                    <a:pt x="562" y="5408"/>
                  </a:cubicBezTo>
                  <a:lnTo>
                    <a:pt x="578" y="5408"/>
                  </a:lnTo>
                  <a:cubicBezTo>
                    <a:pt x="651" y="5392"/>
                    <a:pt x="692" y="5327"/>
                    <a:pt x="684" y="5262"/>
                  </a:cubicBezTo>
                  <a:cubicBezTo>
                    <a:pt x="676" y="5237"/>
                    <a:pt x="285" y="2837"/>
                    <a:pt x="2963" y="216"/>
                  </a:cubicBezTo>
                  <a:cubicBezTo>
                    <a:pt x="3012" y="167"/>
                    <a:pt x="3012" y="94"/>
                    <a:pt x="2963" y="37"/>
                  </a:cubicBezTo>
                  <a:cubicBezTo>
                    <a:pt x="2938" y="12"/>
                    <a:pt x="2906" y="0"/>
                    <a:pt x="2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5831550" y="2688475"/>
              <a:ext cx="21400" cy="72350"/>
            </a:xfrm>
            <a:custGeom>
              <a:avLst/>
              <a:gdLst/>
              <a:ahLst/>
              <a:cxnLst/>
              <a:rect l="l" t="t" r="r" b="b"/>
              <a:pathLst>
                <a:path w="856" h="2894" extrusionOk="0">
                  <a:moveTo>
                    <a:pt x="720" y="0"/>
                  </a:moveTo>
                  <a:cubicBezTo>
                    <a:pt x="664" y="0"/>
                    <a:pt x="609" y="38"/>
                    <a:pt x="595" y="93"/>
                  </a:cubicBezTo>
                  <a:cubicBezTo>
                    <a:pt x="587" y="110"/>
                    <a:pt x="164" y="1672"/>
                    <a:pt x="9" y="2747"/>
                  </a:cubicBezTo>
                  <a:cubicBezTo>
                    <a:pt x="1" y="2812"/>
                    <a:pt x="50" y="2877"/>
                    <a:pt x="115" y="2885"/>
                  </a:cubicBezTo>
                  <a:lnTo>
                    <a:pt x="139" y="2885"/>
                  </a:lnTo>
                  <a:lnTo>
                    <a:pt x="131" y="2893"/>
                  </a:lnTo>
                  <a:cubicBezTo>
                    <a:pt x="196" y="2893"/>
                    <a:pt x="253" y="2844"/>
                    <a:pt x="261" y="2779"/>
                  </a:cubicBezTo>
                  <a:cubicBezTo>
                    <a:pt x="416" y="1729"/>
                    <a:pt x="831" y="175"/>
                    <a:pt x="839" y="159"/>
                  </a:cubicBezTo>
                  <a:cubicBezTo>
                    <a:pt x="855" y="93"/>
                    <a:pt x="815" y="28"/>
                    <a:pt x="750" y="4"/>
                  </a:cubicBezTo>
                  <a:cubicBezTo>
                    <a:pt x="740" y="1"/>
                    <a:pt x="730" y="0"/>
                    <a:pt x="7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13" name="Google Shape;513;p9"/>
            <p:cNvGrpSpPr/>
            <p:nvPr/>
          </p:nvGrpSpPr>
          <p:grpSpPr>
            <a:xfrm>
              <a:off x="5661941" y="2785393"/>
              <a:ext cx="201074" cy="334893"/>
              <a:chOff x="5615075" y="2786675"/>
              <a:chExt cx="225875" cy="376200"/>
            </a:xfrm>
          </p:grpSpPr>
          <p:sp>
            <p:nvSpPr>
              <p:cNvPr id="514" name="Google Shape;514;p9"/>
              <p:cNvSpPr/>
              <p:nvPr/>
            </p:nvSpPr>
            <p:spPr>
              <a:xfrm>
                <a:off x="5615075" y="2884500"/>
                <a:ext cx="225875" cy="278375"/>
              </a:xfrm>
              <a:custGeom>
                <a:avLst/>
                <a:gdLst/>
                <a:ahLst/>
                <a:cxnLst/>
                <a:rect l="l" t="t" r="r" b="b"/>
                <a:pathLst>
                  <a:path w="9035" h="11135" extrusionOk="0">
                    <a:moveTo>
                      <a:pt x="6218" y="1"/>
                    </a:moveTo>
                    <a:lnTo>
                      <a:pt x="0" y="1400"/>
                    </a:lnTo>
                    <a:lnTo>
                      <a:pt x="3150" y="11135"/>
                    </a:lnTo>
                    <a:lnTo>
                      <a:pt x="9034" y="9751"/>
                    </a:lnTo>
                    <a:lnTo>
                      <a:pt x="6291" y="237"/>
                    </a:lnTo>
                    <a:lnTo>
                      <a:pt x="621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5" name="Google Shape;515;p9"/>
              <p:cNvSpPr/>
              <p:nvPr/>
            </p:nvSpPr>
            <p:spPr>
              <a:xfrm>
                <a:off x="5615075" y="2786675"/>
                <a:ext cx="155475" cy="166225"/>
              </a:xfrm>
              <a:custGeom>
                <a:avLst/>
                <a:gdLst/>
                <a:ahLst/>
                <a:cxnLst/>
                <a:rect l="l" t="t" r="r" b="b"/>
                <a:pathLst>
                  <a:path w="6219" h="6649" extrusionOk="0">
                    <a:moveTo>
                      <a:pt x="1874" y="0"/>
                    </a:moveTo>
                    <a:cubicBezTo>
                      <a:pt x="1493" y="0"/>
                      <a:pt x="1121" y="231"/>
                      <a:pt x="1034" y="626"/>
                    </a:cubicBezTo>
                    <a:lnTo>
                      <a:pt x="0" y="5313"/>
                    </a:lnTo>
                    <a:lnTo>
                      <a:pt x="2100" y="6648"/>
                    </a:lnTo>
                    <a:lnTo>
                      <a:pt x="2881" y="5313"/>
                    </a:lnTo>
                    <a:lnTo>
                      <a:pt x="5087" y="5997"/>
                    </a:lnTo>
                    <a:lnTo>
                      <a:pt x="6218" y="3914"/>
                    </a:lnTo>
                    <a:lnTo>
                      <a:pt x="2499" y="251"/>
                    </a:lnTo>
                    <a:cubicBezTo>
                      <a:pt x="2324" y="80"/>
                      <a:pt x="2097" y="0"/>
                      <a:pt x="18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6" name="Google Shape;516;p9"/>
              <p:cNvSpPr/>
              <p:nvPr/>
            </p:nvSpPr>
            <p:spPr>
              <a:xfrm>
                <a:off x="5738775" y="2933350"/>
                <a:ext cx="63100" cy="19005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7602" extrusionOk="0">
                    <a:moveTo>
                      <a:pt x="141" y="1"/>
                    </a:moveTo>
                    <a:cubicBezTo>
                      <a:pt x="127" y="1"/>
                      <a:pt x="113" y="3"/>
                      <a:pt x="98" y="8"/>
                    </a:cubicBezTo>
                    <a:cubicBezTo>
                      <a:pt x="33" y="24"/>
                      <a:pt x="0" y="98"/>
                      <a:pt x="17" y="163"/>
                    </a:cubicBezTo>
                    <a:lnTo>
                      <a:pt x="2263" y="7512"/>
                    </a:lnTo>
                    <a:cubicBezTo>
                      <a:pt x="2279" y="7561"/>
                      <a:pt x="2328" y="7602"/>
                      <a:pt x="2385" y="7602"/>
                    </a:cubicBezTo>
                    <a:cubicBezTo>
                      <a:pt x="2393" y="7602"/>
                      <a:pt x="2410" y="7593"/>
                      <a:pt x="2418" y="7593"/>
                    </a:cubicBezTo>
                    <a:cubicBezTo>
                      <a:pt x="2491" y="7569"/>
                      <a:pt x="2523" y="7504"/>
                      <a:pt x="2507" y="7439"/>
                    </a:cubicBezTo>
                    <a:lnTo>
                      <a:pt x="261" y="89"/>
                    </a:lnTo>
                    <a:cubicBezTo>
                      <a:pt x="241" y="37"/>
                      <a:pt x="196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7" name="Google Shape;517;p9"/>
              <p:cNvSpPr/>
              <p:nvPr/>
            </p:nvSpPr>
            <p:spPr>
              <a:xfrm>
                <a:off x="5664100" y="2949650"/>
                <a:ext cx="65550" cy="191450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7658" extrusionOk="0">
                    <a:moveTo>
                      <a:pt x="145" y="0"/>
                    </a:moveTo>
                    <a:cubicBezTo>
                      <a:pt x="132" y="0"/>
                      <a:pt x="119" y="2"/>
                      <a:pt x="106" y="7"/>
                    </a:cubicBezTo>
                    <a:cubicBezTo>
                      <a:pt x="33" y="32"/>
                      <a:pt x="1" y="97"/>
                      <a:pt x="17" y="170"/>
                    </a:cubicBezTo>
                    <a:lnTo>
                      <a:pt x="2361" y="7568"/>
                    </a:lnTo>
                    <a:cubicBezTo>
                      <a:pt x="2377" y="7617"/>
                      <a:pt x="2426" y="7658"/>
                      <a:pt x="2483" y="7658"/>
                    </a:cubicBezTo>
                    <a:cubicBezTo>
                      <a:pt x="2491" y="7658"/>
                      <a:pt x="2507" y="7650"/>
                      <a:pt x="2524" y="7650"/>
                    </a:cubicBezTo>
                    <a:cubicBezTo>
                      <a:pt x="2589" y="7625"/>
                      <a:pt x="2621" y="7560"/>
                      <a:pt x="2605" y="7487"/>
                    </a:cubicBezTo>
                    <a:lnTo>
                      <a:pt x="261" y="89"/>
                    </a:lnTo>
                    <a:cubicBezTo>
                      <a:pt x="241" y="36"/>
                      <a:pt x="196" y="0"/>
                      <a:pt x="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8" name="Google Shape;518;p9"/>
              <p:cNvSpPr/>
              <p:nvPr/>
            </p:nvSpPr>
            <p:spPr>
              <a:xfrm>
                <a:off x="5630325" y="2786800"/>
                <a:ext cx="842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534" extrusionOk="0">
                    <a:moveTo>
                      <a:pt x="1272" y="0"/>
                    </a:moveTo>
                    <a:cubicBezTo>
                      <a:pt x="888" y="0"/>
                      <a:pt x="511" y="236"/>
                      <a:pt x="424" y="637"/>
                    </a:cubicBezTo>
                    <a:lnTo>
                      <a:pt x="0" y="2533"/>
                    </a:lnTo>
                    <a:lnTo>
                      <a:pt x="3370" y="1703"/>
                    </a:lnTo>
                    <a:lnTo>
                      <a:pt x="1897" y="254"/>
                    </a:lnTo>
                    <a:cubicBezTo>
                      <a:pt x="1723" y="80"/>
                      <a:pt x="1496" y="0"/>
                      <a:pt x="1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19" name="Google Shape;519;p9"/>
            <p:cNvSpPr/>
            <p:nvPr/>
          </p:nvSpPr>
          <p:spPr>
            <a:xfrm>
              <a:off x="5633375" y="3082125"/>
              <a:ext cx="385200" cy="42700"/>
            </a:xfrm>
            <a:custGeom>
              <a:avLst/>
              <a:gdLst/>
              <a:ahLst/>
              <a:cxnLst/>
              <a:rect l="l" t="t" r="r" b="b"/>
              <a:pathLst>
                <a:path w="15408" h="1708" extrusionOk="0">
                  <a:moveTo>
                    <a:pt x="15267" y="0"/>
                  </a:moveTo>
                  <a:cubicBezTo>
                    <a:pt x="15242" y="0"/>
                    <a:pt x="15217" y="7"/>
                    <a:pt x="15196" y="23"/>
                  </a:cubicBezTo>
                  <a:cubicBezTo>
                    <a:pt x="13828" y="894"/>
                    <a:pt x="10833" y="1455"/>
                    <a:pt x="7561" y="1455"/>
                  </a:cubicBezTo>
                  <a:cubicBezTo>
                    <a:pt x="4509" y="1455"/>
                    <a:pt x="1685" y="967"/>
                    <a:pt x="204" y="177"/>
                  </a:cubicBezTo>
                  <a:cubicBezTo>
                    <a:pt x="185" y="168"/>
                    <a:pt x="164" y="163"/>
                    <a:pt x="145" y="163"/>
                  </a:cubicBezTo>
                  <a:cubicBezTo>
                    <a:pt x="99" y="163"/>
                    <a:pt x="56" y="189"/>
                    <a:pt x="33" y="234"/>
                  </a:cubicBezTo>
                  <a:cubicBezTo>
                    <a:pt x="1" y="300"/>
                    <a:pt x="25" y="373"/>
                    <a:pt x="82" y="405"/>
                  </a:cubicBezTo>
                  <a:cubicBezTo>
                    <a:pt x="1604" y="1211"/>
                    <a:pt x="4469" y="1708"/>
                    <a:pt x="7561" y="1708"/>
                  </a:cubicBezTo>
                  <a:cubicBezTo>
                    <a:pt x="10874" y="1708"/>
                    <a:pt x="13926" y="1130"/>
                    <a:pt x="15334" y="234"/>
                  </a:cubicBezTo>
                  <a:cubicBezTo>
                    <a:pt x="15391" y="194"/>
                    <a:pt x="15407" y="120"/>
                    <a:pt x="15375" y="55"/>
                  </a:cubicBezTo>
                  <a:cubicBezTo>
                    <a:pt x="15349" y="20"/>
                    <a:pt x="15308" y="0"/>
                    <a:pt x="15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20" name="Google Shape;520;p9"/>
            <p:cNvGrpSpPr/>
            <p:nvPr/>
          </p:nvGrpSpPr>
          <p:grpSpPr>
            <a:xfrm>
              <a:off x="5786342" y="2822185"/>
              <a:ext cx="170753" cy="292451"/>
              <a:chOff x="5803675" y="2822150"/>
              <a:chExt cx="207375" cy="355175"/>
            </a:xfrm>
          </p:grpSpPr>
          <p:sp>
            <p:nvSpPr>
              <p:cNvPr id="521" name="Google Shape;521;p9"/>
              <p:cNvSpPr/>
              <p:nvPr/>
            </p:nvSpPr>
            <p:spPr>
              <a:xfrm>
                <a:off x="5803675" y="2911150"/>
                <a:ext cx="207375" cy="266175"/>
              </a:xfrm>
              <a:custGeom>
                <a:avLst/>
                <a:gdLst/>
                <a:ahLst/>
                <a:cxnLst/>
                <a:rect l="l" t="t" r="r" b="b"/>
                <a:pathLst>
                  <a:path w="8295" h="10647" extrusionOk="0">
                    <a:moveTo>
                      <a:pt x="2556" y="1"/>
                    </a:moveTo>
                    <a:lnTo>
                      <a:pt x="1" y="9198"/>
                    </a:lnTo>
                    <a:lnTo>
                      <a:pt x="5454" y="10646"/>
                    </a:lnTo>
                    <a:lnTo>
                      <a:pt x="8221" y="1799"/>
                    </a:lnTo>
                    <a:lnTo>
                      <a:pt x="8294" y="1580"/>
                    </a:lnTo>
                    <a:lnTo>
                      <a:pt x="255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2" name="Google Shape;522;p9"/>
              <p:cNvSpPr/>
              <p:nvPr/>
            </p:nvSpPr>
            <p:spPr>
              <a:xfrm>
                <a:off x="5867775" y="2822150"/>
                <a:ext cx="143275" cy="15800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6320" extrusionOk="0">
                    <a:moveTo>
                      <a:pt x="3870" y="0"/>
                    </a:moveTo>
                    <a:cubicBezTo>
                      <a:pt x="3659" y="0"/>
                      <a:pt x="3445" y="76"/>
                      <a:pt x="3280" y="240"/>
                    </a:cubicBezTo>
                    <a:lnTo>
                      <a:pt x="0" y="3561"/>
                    </a:lnTo>
                    <a:lnTo>
                      <a:pt x="985" y="5547"/>
                    </a:lnTo>
                    <a:lnTo>
                      <a:pt x="2312" y="4814"/>
                    </a:lnTo>
                    <a:lnTo>
                      <a:pt x="3728" y="6320"/>
                    </a:lnTo>
                    <a:lnTo>
                      <a:pt x="5730" y="5140"/>
                    </a:lnTo>
                    <a:lnTo>
                      <a:pt x="4656" y="574"/>
                    </a:lnTo>
                    <a:cubicBezTo>
                      <a:pt x="4569" y="212"/>
                      <a:pt x="4224" y="0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3" name="Google Shape;523;p9"/>
              <p:cNvSpPr/>
              <p:nvPr/>
            </p:nvSpPr>
            <p:spPr>
              <a:xfrm>
                <a:off x="5916200" y="2822275"/>
                <a:ext cx="78575" cy="59600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2384" extrusionOk="0">
                    <a:moveTo>
                      <a:pt x="1925" y="0"/>
                    </a:moveTo>
                    <a:cubicBezTo>
                      <a:pt x="1713" y="0"/>
                      <a:pt x="1499" y="77"/>
                      <a:pt x="1335" y="243"/>
                    </a:cubicBezTo>
                    <a:lnTo>
                      <a:pt x="0" y="1586"/>
                    </a:lnTo>
                    <a:lnTo>
                      <a:pt x="3142" y="2384"/>
                    </a:lnTo>
                    <a:lnTo>
                      <a:pt x="2719" y="585"/>
                    </a:lnTo>
                    <a:cubicBezTo>
                      <a:pt x="2632" y="217"/>
                      <a:pt x="2282" y="0"/>
                      <a:pt x="1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4" name="Google Shape;524;p9"/>
              <p:cNvSpPr/>
              <p:nvPr/>
            </p:nvSpPr>
            <p:spPr>
              <a:xfrm>
                <a:off x="5909275" y="2976900"/>
                <a:ext cx="55175" cy="1800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7203" extrusionOk="0">
                    <a:moveTo>
                      <a:pt x="2062" y="1"/>
                    </a:moveTo>
                    <a:cubicBezTo>
                      <a:pt x="2009" y="1"/>
                      <a:pt x="1959" y="38"/>
                      <a:pt x="1946" y="97"/>
                    </a:cubicBezTo>
                    <a:lnTo>
                      <a:pt x="25" y="7040"/>
                    </a:lnTo>
                    <a:cubicBezTo>
                      <a:pt x="1" y="7113"/>
                      <a:pt x="41" y="7178"/>
                      <a:pt x="107" y="7202"/>
                    </a:cubicBezTo>
                    <a:lnTo>
                      <a:pt x="147" y="7202"/>
                    </a:lnTo>
                    <a:cubicBezTo>
                      <a:pt x="196" y="7202"/>
                      <a:pt x="253" y="7170"/>
                      <a:pt x="269" y="7113"/>
                    </a:cubicBezTo>
                    <a:lnTo>
                      <a:pt x="2190" y="162"/>
                    </a:lnTo>
                    <a:cubicBezTo>
                      <a:pt x="2206" y="97"/>
                      <a:pt x="2174" y="24"/>
                      <a:pt x="2101" y="8"/>
                    </a:cubicBezTo>
                    <a:cubicBezTo>
                      <a:pt x="2088" y="3"/>
                      <a:pt x="2075" y="1"/>
                      <a:pt x="20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5" name="Google Shape;525;p9"/>
              <p:cNvSpPr/>
              <p:nvPr/>
            </p:nvSpPr>
            <p:spPr>
              <a:xfrm>
                <a:off x="5834800" y="2957650"/>
                <a:ext cx="61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7192" extrusionOk="0">
                    <a:moveTo>
                      <a:pt x="2311" y="0"/>
                    </a:moveTo>
                    <a:cubicBezTo>
                      <a:pt x="2256" y="0"/>
                      <a:pt x="2202" y="32"/>
                      <a:pt x="2182" y="86"/>
                    </a:cubicBezTo>
                    <a:lnTo>
                      <a:pt x="17" y="7028"/>
                    </a:lnTo>
                    <a:cubicBezTo>
                      <a:pt x="1" y="7093"/>
                      <a:pt x="34" y="7167"/>
                      <a:pt x="99" y="7183"/>
                    </a:cubicBezTo>
                    <a:cubicBezTo>
                      <a:pt x="115" y="7191"/>
                      <a:pt x="123" y="7191"/>
                      <a:pt x="139" y="7191"/>
                    </a:cubicBezTo>
                    <a:cubicBezTo>
                      <a:pt x="196" y="7191"/>
                      <a:pt x="245" y="7159"/>
                      <a:pt x="261" y="7102"/>
                    </a:cubicBezTo>
                    <a:lnTo>
                      <a:pt x="2426" y="167"/>
                    </a:lnTo>
                    <a:cubicBezTo>
                      <a:pt x="2451" y="102"/>
                      <a:pt x="2410" y="29"/>
                      <a:pt x="2345" y="5"/>
                    </a:cubicBezTo>
                    <a:cubicBezTo>
                      <a:pt x="2334" y="2"/>
                      <a:pt x="2322" y="0"/>
                      <a:pt x="2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526" name="Google Shape;526;p9"/>
          <p:cNvSpPr txBox="1">
            <a:spLocks noGrp="1"/>
          </p:cNvSpPr>
          <p:nvPr>
            <p:ph type="subTitle" idx="1"/>
          </p:nvPr>
        </p:nvSpPr>
        <p:spPr>
          <a:xfrm>
            <a:off x="5717482" y="2926441"/>
            <a:ext cx="5250977" cy="19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26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26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26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26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26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26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26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261"/>
            </a:lvl9pPr>
          </a:lstStyle>
          <a:p>
            <a:endParaRPr/>
          </a:p>
        </p:txBody>
      </p:sp>
      <p:sp>
        <p:nvSpPr>
          <p:cNvPr id="527" name="Google Shape;527;p9"/>
          <p:cNvSpPr txBox="1">
            <a:spLocks noGrp="1"/>
          </p:cNvSpPr>
          <p:nvPr>
            <p:ph type="title"/>
          </p:nvPr>
        </p:nvSpPr>
        <p:spPr>
          <a:xfrm>
            <a:off x="5717648" y="2004099"/>
            <a:ext cx="5250977" cy="7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532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528" name="Google Shape;528;p9"/>
          <p:cNvSpPr/>
          <p:nvPr/>
        </p:nvSpPr>
        <p:spPr>
          <a:xfrm>
            <a:off x="6115973" y="-258267"/>
            <a:ext cx="1204180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9" name="Google Shape;529;p9"/>
          <p:cNvSpPr/>
          <p:nvPr/>
        </p:nvSpPr>
        <p:spPr>
          <a:xfrm>
            <a:off x="11411764" y="743252"/>
            <a:ext cx="1203648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30" name="Google Shape;530;p9"/>
          <p:cNvGrpSpPr/>
          <p:nvPr/>
        </p:nvGrpSpPr>
        <p:grpSpPr>
          <a:xfrm>
            <a:off x="11561594" y="2319867"/>
            <a:ext cx="234252" cy="2388700"/>
            <a:chOff x="8692700" y="1739900"/>
            <a:chExt cx="176125" cy="1791525"/>
          </a:xfrm>
        </p:grpSpPr>
        <p:sp>
          <p:nvSpPr>
            <p:cNvPr id="531" name="Google Shape;531;p9"/>
            <p:cNvSpPr/>
            <p:nvPr/>
          </p:nvSpPr>
          <p:spPr>
            <a:xfrm>
              <a:off x="8782588" y="347837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8752813" y="17399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8692700" y="2585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" name="Google Shape;534;p9"/>
          <p:cNvGrpSpPr/>
          <p:nvPr/>
        </p:nvGrpSpPr>
        <p:grpSpPr>
          <a:xfrm>
            <a:off x="457070" y="1664281"/>
            <a:ext cx="469017" cy="4664887"/>
            <a:chOff x="343653" y="1348198"/>
            <a:chExt cx="352635" cy="3498665"/>
          </a:xfrm>
        </p:grpSpPr>
        <p:sp>
          <p:nvSpPr>
            <p:cNvPr id="535" name="Google Shape;535;p9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378618" y="391540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584048" y="4766988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343653" y="21664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443683" y="298786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0" name="Google Shape;540;p9"/>
          <p:cNvGrpSpPr/>
          <p:nvPr/>
        </p:nvGrpSpPr>
        <p:grpSpPr>
          <a:xfrm>
            <a:off x="2859223" y="341601"/>
            <a:ext cx="8565909" cy="520633"/>
            <a:chOff x="2149735" y="256200"/>
            <a:chExt cx="6440365" cy="390475"/>
          </a:xfrm>
        </p:grpSpPr>
        <p:sp>
          <p:nvSpPr>
            <p:cNvPr id="541" name="Google Shape;541;p9"/>
            <p:cNvSpPr/>
            <p:nvPr/>
          </p:nvSpPr>
          <p:spPr>
            <a:xfrm>
              <a:off x="2149735" y="3177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3714482" y="445238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8415950" y="25620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5356480" y="4668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6868877" y="5530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6" name="Google Shape;546;p9"/>
          <p:cNvSpPr/>
          <p:nvPr/>
        </p:nvSpPr>
        <p:spPr>
          <a:xfrm>
            <a:off x="10051656" y="6281334"/>
            <a:ext cx="2686201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7" name="Google Shape;547;p9"/>
          <p:cNvSpPr/>
          <p:nvPr/>
        </p:nvSpPr>
        <p:spPr>
          <a:xfrm>
            <a:off x="7412122" y="5941767"/>
            <a:ext cx="4117816" cy="979533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8" name="Google Shape;548;p9"/>
          <p:cNvSpPr/>
          <p:nvPr/>
        </p:nvSpPr>
        <p:spPr>
          <a:xfrm>
            <a:off x="227085" y="299167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8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3"/>
          <p:cNvSpPr txBox="1">
            <a:spLocks noGrp="1"/>
          </p:cNvSpPr>
          <p:nvPr>
            <p:ph type="title" hasCustomPrompt="1"/>
          </p:nvPr>
        </p:nvSpPr>
        <p:spPr>
          <a:xfrm>
            <a:off x="1966760" y="2053641"/>
            <a:ext cx="1178278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9" name="Google Shape;659;p13"/>
          <p:cNvSpPr txBox="1">
            <a:spLocks noGrp="1"/>
          </p:cNvSpPr>
          <p:nvPr>
            <p:ph type="subTitle" idx="1"/>
          </p:nvPr>
        </p:nvSpPr>
        <p:spPr>
          <a:xfrm>
            <a:off x="1100205" y="3088540"/>
            <a:ext cx="3003352" cy="10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660" name="Google Shape;660;p13"/>
          <p:cNvSpPr txBox="1">
            <a:spLocks noGrp="1"/>
          </p:cNvSpPr>
          <p:nvPr>
            <p:ph type="subTitle" idx="2"/>
          </p:nvPr>
        </p:nvSpPr>
        <p:spPr>
          <a:xfrm>
            <a:off x="1100207" y="4022631"/>
            <a:ext cx="3003352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3"/>
          <p:cNvSpPr txBox="1">
            <a:spLocks noGrp="1"/>
          </p:cNvSpPr>
          <p:nvPr>
            <p:ph type="title" idx="3" hasCustomPrompt="1"/>
          </p:nvPr>
        </p:nvSpPr>
        <p:spPr>
          <a:xfrm>
            <a:off x="5491775" y="3301751"/>
            <a:ext cx="1178278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2" name="Google Shape;662;p13"/>
          <p:cNvSpPr txBox="1">
            <a:spLocks noGrp="1"/>
          </p:cNvSpPr>
          <p:nvPr>
            <p:ph type="subTitle" idx="4"/>
          </p:nvPr>
        </p:nvSpPr>
        <p:spPr>
          <a:xfrm>
            <a:off x="4579243" y="4336649"/>
            <a:ext cx="3003352" cy="10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663" name="Google Shape;663;p13"/>
          <p:cNvSpPr txBox="1">
            <a:spLocks noGrp="1"/>
          </p:cNvSpPr>
          <p:nvPr>
            <p:ph type="subTitle" idx="5"/>
          </p:nvPr>
        </p:nvSpPr>
        <p:spPr>
          <a:xfrm>
            <a:off x="4579244" y="5270740"/>
            <a:ext cx="3003352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13"/>
          <p:cNvSpPr txBox="1">
            <a:spLocks noGrp="1"/>
          </p:cNvSpPr>
          <p:nvPr>
            <p:ph type="title" idx="6" hasCustomPrompt="1"/>
          </p:nvPr>
        </p:nvSpPr>
        <p:spPr>
          <a:xfrm>
            <a:off x="9016800" y="2053641"/>
            <a:ext cx="1178278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5" name="Google Shape;665;p13"/>
          <p:cNvSpPr txBox="1">
            <a:spLocks noGrp="1"/>
          </p:cNvSpPr>
          <p:nvPr>
            <p:ph type="subTitle" idx="7"/>
          </p:nvPr>
        </p:nvSpPr>
        <p:spPr>
          <a:xfrm>
            <a:off x="8058281" y="3088540"/>
            <a:ext cx="3003352" cy="10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666" name="Google Shape;666;p13"/>
          <p:cNvSpPr txBox="1">
            <a:spLocks noGrp="1"/>
          </p:cNvSpPr>
          <p:nvPr>
            <p:ph type="subTitle" idx="8"/>
          </p:nvPr>
        </p:nvSpPr>
        <p:spPr>
          <a:xfrm>
            <a:off x="8058279" y="4022631"/>
            <a:ext cx="3003352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"/>
          <p:cNvSpPr txBox="1">
            <a:spLocks noGrp="1"/>
          </p:cNvSpPr>
          <p:nvPr>
            <p:ph type="title" idx="9"/>
          </p:nvPr>
        </p:nvSpPr>
        <p:spPr>
          <a:xfrm>
            <a:off x="957625" y="516800"/>
            <a:ext cx="10246588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56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668" name="Google Shape;668;p13"/>
          <p:cNvGrpSpPr/>
          <p:nvPr/>
        </p:nvGrpSpPr>
        <p:grpSpPr>
          <a:xfrm>
            <a:off x="-289296" y="5153918"/>
            <a:ext cx="3706195" cy="1704068"/>
            <a:chOff x="-152400" y="3900063"/>
            <a:chExt cx="2786540" cy="1278051"/>
          </a:xfrm>
        </p:grpSpPr>
        <p:sp>
          <p:nvSpPr>
            <p:cNvPr id="669" name="Google Shape;669;p13"/>
            <p:cNvSpPr/>
            <p:nvPr/>
          </p:nvSpPr>
          <p:spPr>
            <a:xfrm>
              <a:off x="-152400" y="4516900"/>
              <a:ext cx="2786540" cy="661214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70" name="Google Shape;670;p13"/>
            <p:cNvGrpSpPr/>
            <p:nvPr/>
          </p:nvGrpSpPr>
          <p:grpSpPr>
            <a:xfrm>
              <a:off x="81288" y="3900063"/>
              <a:ext cx="1373575" cy="1112525"/>
              <a:chOff x="746825" y="3392800"/>
              <a:chExt cx="1373575" cy="1112525"/>
            </a:xfrm>
          </p:grpSpPr>
          <p:sp>
            <p:nvSpPr>
              <p:cNvPr id="671" name="Google Shape;671;p13"/>
              <p:cNvSpPr/>
              <p:nvPr/>
            </p:nvSpPr>
            <p:spPr>
              <a:xfrm>
                <a:off x="746825" y="4283125"/>
                <a:ext cx="189700" cy="118075"/>
              </a:xfrm>
              <a:custGeom>
                <a:avLst/>
                <a:gdLst/>
                <a:ahLst/>
                <a:cxnLst/>
                <a:rect l="l" t="t" r="r" b="b"/>
                <a:pathLst>
                  <a:path w="7588" h="4723" extrusionOk="0">
                    <a:moveTo>
                      <a:pt x="1194" y="0"/>
                    </a:moveTo>
                    <a:lnTo>
                      <a:pt x="0" y="2945"/>
                    </a:lnTo>
                    <a:lnTo>
                      <a:pt x="6235" y="4722"/>
                    </a:lnTo>
                    <a:lnTo>
                      <a:pt x="7588" y="1778"/>
                    </a:lnTo>
                    <a:lnTo>
                      <a:pt x="11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2" name="Google Shape;672;p13"/>
              <p:cNvSpPr/>
              <p:nvPr/>
            </p:nvSpPr>
            <p:spPr>
              <a:xfrm>
                <a:off x="1478375" y="3586050"/>
                <a:ext cx="120725" cy="246100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9844" fill="none" extrusionOk="0">
                    <a:moveTo>
                      <a:pt x="0" y="1"/>
                    </a:moveTo>
                    <a:cubicBezTo>
                      <a:pt x="1937" y="2388"/>
                      <a:pt x="3661" y="5811"/>
                      <a:pt x="4829" y="9843"/>
                    </a:cubicBezTo>
                  </a:path>
                </a:pathLst>
              </a:custGeom>
              <a:noFill/>
              <a:ln w="59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3" name="Google Shape;673;p13"/>
              <p:cNvSpPr/>
              <p:nvPr/>
            </p:nvSpPr>
            <p:spPr>
              <a:xfrm>
                <a:off x="1392150" y="3511775"/>
                <a:ext cx="3782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009" fill="none" extrusionOk="0">
                    <a:moveTo>
                      <a:pt x="0" y="0"/>
                    </a:moveTo>
                    <a:cubicBezTo>
                      <a:pt x="505" y="266"/>
                      <a:pt x="1009" y="584"/>
                      <a:pt x="1513" y="1008"/>
                    </a:cubicBezTo>
                  </a:path>
                </a:pathLst>
              </a:custGeom>
              <a:noFill/>
              <a:ln w="59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4" name="Google Shape;674;p13"/>
              <p:cNvSpPr/>
              <p:nvPr/>
            </p:nvSpPr>
            <p:spPr>
              <a:xfrm>
                <a:off x="828400" y="3891525"/>
                <a:ext cx="1292000" cy="555425"/>
              </a:xfrm>
              <a:custGeom>
                <a:avLst/>
                <a:gdLst/>
                <a:ahLst/>
                <a:cxnLst/>
                <a:rect l="l" t="t" r="r" b="b"/>
                <a:pathLst>
                  <a:path w="51680" h="22217" extrusionOk="0">
                    <a:moveTo>
                      <a:pt x="35009" y="0"/>
                    </a:moveTo>
                    <a:cubicBezTo>
                      <a:pt x="33892" y="0"/>
                      <a:pt x="32760" y="108"/>
                      <a:pt x="31624" y="330"/>
                    </a:cubicBezTo>
                    <a:lnTo>
                      <a:pt x="14777" y="3646"/>
                    </a:lnTo>
                    <a:cubicBezTo>
                      <a:pt x="5943" y="5397"/>
                      <a:pt x="0" y="13462"/>
                      <a:pt x="690" y="22217"/>
                    </a:cubicBezTo>
                    <a:lnTo>
                      <a:pt x="51680" y="12189"/>
                    </a:lnTo>
                    <a:cubicBezTo>
                      <a:pt x="49346" y="4887"/>
                      <a:pt x="42544" y="0"/>
                      <a:pt x="350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5" name="Google Shape;675;p13"/>
              <p:cNvSpPr/>
              <p:nvPr/>
            </p:nvSpPr>
            <p:spPr>
              <a:xfrm>
                <a:off x="1022050" y="3392800"/>
                <a:ext cx="709050" cy="669475"/>
              </a:xfrm>
              <a:custGeom>
                <a:avLst/>
                <a:gdLst/>
                <a:ahLst/>
                <a:cxnLst/>
                <a:rect l="l" t="t" r="r" b="b"/>
                <a:pathLst>
                  <a:path w="28362" h="26779" extrusionOk="0">
                    <a:moveTo>
                      <a:pt x="12200" y="0"/>
                    </a:moveTo>
                    <a:cubicBezTo>
                      <a:pt x="11714" y="0"/>
                      <a:pt x="11229" y="47"/>
                      <a:pt x="10745" y="143"/>
                    </a:cubicBezTo>
                    <a:cubicBezTo>
                      <a:pt x="3556" y="1549"/>
                      <a:pt x="1" y="13275"/>
                      <a:pt x="2654" y="26779"/>
                    </a:cubicBezTo>
                    <a:lnTo>
                      <a:pt x="4617" y="26407"/>
                    </a:lnTo>
                    <a:cubicBezTo>
                      <a:pt x="2733" y="16963"/>
                      <a:pt x="4193" y="8049"/>
                      <a:pt x="7774" y="4123"/>
                    </a:cubicBezTo>
                    <a:lnTo>
                      <a:pt x="11886" y="24975"/>
                    </a:lnTo>
                    <a:lnTo>
                      <a:pt x="13823" y="24577"/>
                    </a:lnTo>
                    <a:lnTo>
                      <a:pt x="9525" y="2690"/>
                    </a:lnTo>
                    <a:cubicBezTo>
                      <a:pt x="10029" y="2398"/>
                      <a:pt x="10560" y="2213"/>
                      <a:pt x="11143" y="2080"/>
                    </a:cubicBezTo>
                    <a:cubicBezTo>
                      <a:pt x="11477" y="2015"/>
                      <a:pt x="11813" y="1984"/>
                      <a:pt x="12152" y="1984"/>
                    </a:cubicBezTo>
                    <a:cubicBezTo>
                      <a:pt x="17810" y="1984"/>
                      <a:pt x="24170" y="10772"/>
                      <a:pt x="26398" y="22110"/>
                    </a:cubicBezTo>
                    <a:lnTo>
                      <a:pt x="28361" y="21738"/>
                    </a:lnTo>
                    <a:cubicBezTo>
                      <a:pt x="25861" y="9114"/>
                      <a:pt x="18973" y="0"/>
                      <a:pt x="122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6" name="Google Shape;676;p13"/>
              <p:cNvSpPr/>
              <p:nvPr/>
            </p:nvSpPr>
            <p:spPr>
              <a:xfrm>
                <a:off x="1336425" y="3964100"/>
                <a:ext cx="367475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14699" h="10454" extrusionOk="0">
                    <a:moveTo>
                      <a:pt x="13664" y="0"/>
                    </a:moveTo>
                    <a:lnTo>
                      <a:pt x="1" y="2680"/>
                    </a:lnTo>
                    <a:cubicBezTo>
                      <a:pt x="1" y="2813"/>
                      <a:pt x="27" y="2945"/>
                      <a:pt x="54" y="3104"/>
                    </a:cubicBezTo>
                    <a:cubicBezTo>
                      <a:pt x="917" y="7396"/>
                      <a:pt x="4121" y="10453"/>
                      <a:pt x="7510" y="10453"/>
                    </a:cubicBezTo>
                    <a:cubicBezTo>
                      <a:pt x="7871" y="10453"/>
                      <a:pt x="8234" y="10418"/>
                      <a:pt x="8597" y="10347"/>
                    </a:cubicBezTo>
                    <a:cubicBezTo>
                      <a:pt x="12390" y="9604"/>
                      <a:pt x="14698" y="5147"/>
                      <a:pt x="13743" y="398"/>
                    </a:cubicBezTo>
                    <a:cubicBezTo>
                      <a:pt x="13717" y="266"/>
                      <a:pt x="13690" y="133"/>
                      <a:pt x="136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7" name="Google Shape;677;p13"/>
              <p:cNvSpPr/>
              <p:nvPr/>
            </p:nvSpPr>
            <p:spPr>
              <a:xfrm>
                <a:off x="1377550" y="4026450"/>
                <a:ext cx="78950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3158" h="1990" fill="none" extrusionOk="0">
                    <a:moveTo>
                      <a:pt x="1" y="637"/>
                    </a:moveTo>
                    <a:cubicBezTo>
                      <a:pt x="399" y="1459"/>
                      <a:pt x="1142" y="1990"/>
                      <a:pt x="1858" y="1831"/>
                    </a:cubicBezTo>
                    <a:cubicBezTo>
                      <a:pt x="2601" y="1698"/>
                      <a:pt x="3078" y="955"/>
                      <a:pt x="3158" y="0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8" name="Google Shape;678;p13"/>
              <p:cNvSpPr/>
              <p:nvPr/>
            </p:nvSpPr>
            <p:spPr>
              <a:xfrm>
                <a:off x="1059875" y="4114650"/>
                <a:ext cx="1034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824" fill="none" extrusionOk="0">
                    <a:moveTo>
                      <a:pt x="0" y="823"/>
                    </a:moveTo>
                    <a:lnTo>
                      <a:pt x="4139" y="1"/>
                    </a:ln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9" name="Google Shape;679;p13"/>
              <p:cNvSpPr/>
              <p:nvPr/>
            </p:nvSpPr>
            <p:spPr>
              <a:xfrm>
                <a:off x="1066500" y="4147150"/>
                <a:ext cx="103500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824" fill="none" extrusionOk="0">
                    <a:moveTo>
                      <a:pt x="0" y="823"/>
                    </a:moveTo>
                    <a:lnTo>
                      <a:pt x="4139" y="1"/>
                    </a:ln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0" name="Google Shape;680;p13"/>
              <p:cNvSpPr/>
              <p:nvPr/>
            </p:nvSpPr>
            <p:spPr>
              <a:xfrm>
                <a:off x="1073125" y="4179650"/>
                <a:ext cx="102825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4113" h="823" fill="none" extrusionOk="0">
                    <a:moveTo>
                      <a:pt x="1" y="823"/>
                    </a:moveTo>
                    <a:lnTo>
                      <a:pt x="4113" y="1"/>
                    </a:ln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1" name="Google Shape;681;p13"/>
              <p:cNvSpPr/>
              <p:nvPr/>
            </p:nvSpPr>
            <p:spPr>
              <a:xfrm>
                <a:off x="1865700" y="3924975"/>
                <a:ext cx="175775" cy="153225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6129" fill="none" extrusionOk="0">
                    <a:moveTo>
                      <a:pt x="7031" y="5041"/>
                    </a:moveTo>
                    <a:cubicBezTo>
                      <a:pt x="6580" y="5333"/>
                      <a:pt x="6076" y="5518"/>
                      <a:pt x="5519" y="5624"/>
                    </a:cubicBezTo>
                    <a:cubicBezTo>
                      <a:pt x="3051" y="6129"/>
                      <a:pt x="637" y="4510"/>
                      <a:pt x="160" y="2043"/>
                    </a:cubicBezTo>
                    <a:cubicBezTo>
                      <a:pt x="1" y="1327"/>
                      <a:pt x="27" y="637"/>
                      <a:pt x="213" y="0"/>
                    </a:cubicBezTo>
                  </a:path>
                </a:pathLst>
              </a:custGeom>
              <a:solidFill>
                <a:schemeClr val="lt1"/>
              </a:solidFill>
              <a:ln w="59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2" name="Google Shape;682;p13"/>
              <p:cNvSpPr/>
              <p:nvPr/>
            </p:nvSpPr>
            <p:spPr>
              <a:xfrm>
                <a:off x="911975" y="4232700"/>
                <a:ext cx="31637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934" fill="none" extrusionOk="0">
                    <a:moveTo>
                      <a:pt x="12655" y="5572"/>
                    </a:moveTo>
                    <a:cubicBezTo>
                      <a:pt x="12655" y="5519"/>
                      <a:pt x="12628" y="5493"/>
                      <a:pt x="12628" y="5466"/>
                    </a:cubicBezTo>
                    <a:cubicBezTo>
                      <a:pt x="11991" y="2150"/>
                      <a:pt x="8781" y="1"/>
                      <a:pt x="5465" y="638"/>
                    </a:cubicBezTo>
                    <a:cubicBezTo>
                      <a:pt x="2149" y="1301"/>
                      <a:pt x="0" y="4511"/>
                      <a:pt x="663" y="7827"/>
                    </a:cubicBezTo>
                    <a:cubicBezTo>
                      <a:pt x="663" y="7854"/>
                      <a:pt x="663" y="7880"/>
                      <a:pt x="690" y="7933"/>
                    </a:cubicBez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3" name="Google Shape;683;p13"/>
              <p:cNvSpPr/>
              <p:nvPr/>
            </p:nvSpPr>
            <p:spPr>
              <a:xfrm>
                <a:off x="962375" y="4292375"/>
                <a:ext cx="231500" cy="212950"/>
              </a:xfrm>
              <a:custGeom>
                <a:avLst/>
                <a:gdLst/>
                <a:ahLst/>
                <a:cxnLst/>
                <a:rect l="l" t="t" r="r" b="b"/>
                <a:pathLst>
                  <a:path w="9260" h="8518" extrusionOk="0">
                    <a:moveTo>
                      <a:pt x="4624" y="1"/>
                    </a:moveTo>
                    <a:cubicBezTo>
                      <a:pt x="4350" y="1"/>
                      <a:pt x="4072" y="27"/>
                      <a:pt x="3794" y="81"/>
                    </a:cubicBezTo>
                    <a:cubicBezTo>
                      <a:pt x="1486" y="532"/>
                      <a:pt x="0" y="2761"/>
                      <a:pt x="451" y="5069"/>
                    </a:cubicBezTo>
                    <a:cubicBezTo>
                      <a:pt x="849" y="7102"/>
                      <a:pt x="2625" y="8518"/>
                      <a:pt x="4621" y="8518"/>
                    </a:cubicBezTo>
                    <a:cubicBezTo>
                      <a:pt x="4890" y="8518"/>
                      <a:pt x="5164" y="8492"/>
                      <a:pt x="5439" y="8438"/>
                    </a:cubicBezTo>
                    <a:cubicBezTo>
                      <a:pt x="7747" y="7987"/>
                      <a:pt x="9259" y="5732"/>
                      <a:pt x="8808" y="3424"/>
                    </a:cubicBezTo>
                    <a:cubicBezTo>
                      <a:pt x="8412" y="1394"/>
                      <a:pt x="6620" y="1"/>
                      <a:pt x="46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4" name="Google Shape;684;p13"/>
              <p:cNvSpPr/>
              <p:nvPr/>
            </p:nvSpPr>
            <p:spPr>
              <a:xfrm>
                <a:off x="1014100" y="4340250"/>
                <a:ext cx="127375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5095" h="4681" extrusionOk="0">
                    <a:moveTo>
                      <a:pt x="2577" y="0"/>
                    </a:moveTo>
                    <a:cubicBezTo>
                      <a:pt x="2419" y="0"/>
                      <a:pt x="2258" y="16"/>
                      <a:pt x="2096" y="50"/>
                    </a:cubicBezTo>
                    <a:cubicBezTo>
                      <a:pt x="823" y="289"/>
                      <a:pt x="1" y="1509"/>
                      <a:pt x="266" y="2782"/>
                    </a:cubicBezTo>
                    <a:cubicBezTo>
                      <a:pt x="477" y="3907"/>
                      <a:pt x="1475" y="4681"/>
                      <a:pt x="2565" y="4681"/>
                    </a:cubicBezTo>
                    <a:cubicBezTo>
                      <a:pt x="2708" y="4681"/>
                      <a:pt x="2853" y="4667"/>
                      <a:pt x="2998" y="4639"/>
                    </a:cubicBezTo>
                    <a:cubicBezTo>
                      <a:pt x="4272" y="4374"/>
                      <a:pt x="5094" y="3154"/>
                      <a:pt x="4856" y="1880"/>
                    </a:cubicBezTo>
                    <a:cubicBezTo>
                      <a:pt x="4647" y="768"/>
                      <a:pt x="3670" y="0"/>
                      <a:pt x="25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5" name="Google Shape;685;p13"/>
              <p:cNvSpPr/>
              <p:nvPr/>
            </p:nvSpPr>
            <p:spPr>
              <a:xfrm>
                <a:off x="1041950" y="4362700"/>
                <a:ext cx="72325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893" fill="none" extrusionOk="0">
                    <a:moveTo>
                      <a:pt x="2760" y="1195"/>
                    </a:moveTo>
                    <a:cubicBezTo>
                      <a:pt x="2893" y="1911"/>
                      <a:pt x="2415" y="2601"/>
                      <a:pt x="1699" y="2733"/>
                    </a:cubicBezTo>
                    <a:cubicBezTo>
                      <a:pt x="982" y="2892"/>
                      <a:pt x="293" y="2415"/>
                      <a:pt x="133" y="1699"/>
                    </a:cubicBezTo>
                    <a:cubicBezTo>
                      <a:pt x="1" y="982"/>
                      <a:pt x="478" y="266"/>
                      <a:pt x="1195" y="133"/>
                    </a:cubicBezTo>
                    <a:cubicBezTo>
                      <a:pt x="1911" y="1"/>
                      <a:pt x="2601" y="452"/>
                      <a:pt x="2760" y="1195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6" name="Google Shape;686;p13"/>
              <p:cNvSpPr/>
              <p:nvPr/>
            </p:nvSpPr>
            <p:spPr>
              <a:xfrm>
                <a:off x="1676675" y="4082150"/>
                <a:ext cx="316400" cy="197675"/>
              </a:xfrm>
              <a:custGeom>
                <a:avLst/>
                <a:gdLst/>
                <a:ahLst/>
                <a:cxnLst/>
                <a:rect l="l" t="t" r="r" b="b"/>
                <a:pathLst>
                  <a:path w="12656" h="7907" fill="none" extrusionOk="0">
                    <a:moveTo>
                      <a:pt x="12655" y="5572"/>
                    </a:moveTo>
                    <a:cubicBezTo>
                      <a:pt x="12629" y="5519"/>
                      <a:pt x="12629" y="5492"/>
                      <a:pt x="12629" y="5466"/>
                    </a:cubicBezTo>
                    <a:cubicBezTo>
                      <a:pt x="11965" y="2150"/>
                      <a:pt x="8755" y="1"/>
                      <a:pt x="5466" y="637"/>
                    </a:cubicBezTo>
                    <a:cubicBezTo>
                      <a:pt x="2150" y="1301"/>
                      <a:pt x="1" y="4511"/>
                      <a:pt x="637" y="7827"/>
                    </a:cubicBezTo>
                    <a:cubicBezTo>
                      <a:pt x="664" y="7853"/>
                      <a:pt x="664" y="7880"/>
                      <a:pt x="664" y="7907"/>
                    </a:cubicBez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7" name="Google Shape;687;p13"/>
              <p:cNvSpPr/>
              <p:nvPr/>
            </p:nvSpPr>
            <p:spPr>
              <a:xfrm>
                <a:off x="1726425" y="4141575"/>
                <a:ext cx="232825" cy="213000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8520" extrusionOk="0">
                    <a:moveTo>
                      <a:pt x="4666" y="1"/>
                    </a:moveTo>
                    <a:cubicBezTo>
                      <a:pt x="2689" y="1"/>
                      <a:pt x="917" y="1368"/>
                      <a:pt x="478" y="3381"/>
                    </a:cubicBezTo>
                    <a:cubicBezTo>
                      <a:pt x="0" y="5689"/>
                      <a:pt x="1459" y="7944"/>
                      <a:pt x="3768" y="8421"/>
                    </a:cubicBezTo>
                    <a:cubicBezTo>
                      <a:pt x="4068" y="8488"/>
                      <a:pt x="4369" y="8520"/>
                      <a:pt x="4666" y="8520"/>
                    </a:cubicBezTo>
                    <a:cubicBezTo>
                      <a:pt x="6620" y="8520"/>
                      <a:pt x="8394" y="7139"/>
                      <a:pt x="8808" y="5158"/>
                    </a:cubicBezTo>
                    <a:cubicBezTo>
                      <a:pt x="9312" y="2850"/>
                      <a:pt x="7827" y="595"/>
                      <a:pt x="5545" y="91"/>
                    </a:cubicBezTo>
                    <a:cubicBezTo>
                      <a:pt x="5250" y="30"/>
                      <a:pt x="4956" y="1"/>
                      <a:pt x="46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13"/>
              <p:cNvSpPr/>
              <p:nvPr/>
            </p:nvSpPr>
            <p:spPr>
              <a:xfrm>
                <a:off x="1778825" y="4189675"/>
                <a:ext cx="127350" cy="117050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4682" extrusionOk="0">
                    <a:moveTo>
                      <a:pt x="2575" y="1"/>
                    </a:moveTo>
                    <a:cubicBezTo>
                      <a:pt x="2418" y="1"/>
                      <a:pt x="2257" y="17"/>
                      <a:pt x="2096" y="51"/>
                    </a:cubicBezTo>
                    <a:cubicBezTo>
                      <a:pt x="823" y="289"/>
                      <a:pt x="0" y="1510"/>
                      <a:pt x="265" y="2783"/>
                    </a:cubicBezTo>
                    <a:cubicBezTo>
                      <a:pt x="476" y="3908"/>
                      <a:pt x="1475" y="4681"/>
                      <a:pt x="2564" y="4681"/>
                    </a:cubicBezTo>
                    <a:cubicBezTo>
                      <a:pt x="2708" y="4681"/>
                      <a:pt x="2853" y="4668"/>
                      <a:pt x="2998" y="4640"/>
                    </a:cubicBezTo>
                    <a:cubicBezTo>
                      <a:pt x="4271" y="4375"/>
                      <a:pt x="5094" y="3155"/>
                      <a:pt x="4855" y="1881"/>
                    </a:cubicBezTo>
                    <a:cubicBezTo>
                      <a:pt x="4623" y="769"/>
                      <a:pt x="3663" y="1"/>
                      <a:pt x="25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9" name="Google Shape;689;p13"/>
              <p:cNvSpPr/>
              <p:nvPr/>
            </p:nvSpPr>
            <p:spPr>
              <a:xfrm>
                <a:off x="1806675" y="4211475"/>
                <a:ext cx="723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920" fill="none" extrusionOk="0">
                    <a:moveTo>
                      <a:pt x="2733" y="1195"/>
                    </a:moveTo>
                    <a:cubicBezTo>
                      <a:pt x="2892" y="1938"/>
                      <a:pt x="2415" y="2627"/>
                      <a:pt x="1698" y="2760"/>
                    </a:cubicBezTo>
                    <a:cubicBezTo>
                      <a:pt x="982" y="2919"/>
                      <a:pt x="266" y="2442"/>
                      <a:pt x="133" y="1725"/>
                    </a:cubicBezTo>
                    <a:cubicBezTo>
                      <a:pt x="0" y="1009"/>
                      <a:pt x="451" y="293"/>
                      <a:pt x="1194" y="160"/>
                    </a:cubicBezTo>
                    <a:cubicBezTo>
                      <a:pt x="1911" y="1"/>
                      <a:pt x="2600" y="479"/>
                      <a:pt x="2733" y="1195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690" name="Google Shape;690;p13"/>
          <p:cNvGrpSpPr/>
          <p:nvPr/>
        </p:nvGrpSpPr>
        <p:grpSpPr>
          <a:xfrm>
            <a:off x="8522501" y="4608008"/>
            <a:ext cx="3928633" cy="2249976"/>
            <a:chOff x="6481313" y="3456006"/>
            <a:chExt cx="2953782" cy="1687482"/>
          </a:xfrm>
        </p:grpSpPr>
        <p:sp>
          <p:nvSpPr>
            <p:cNvPr id="691" name="Google Shape;691;p13"/>
            <p:cNvSpPr/>
            <p:nvPr/>
          </p:nvSpPr>
          <p:spPr>
            <a:xfrm>
              <a:off x="6481313" y="4482300"/>
              <a:ext cx="2953782" cy="661188"/>
            </a:xfrm>
            <a:custGeom>
              <a:avLst/>
              <a:gdLst/>
              <a:ahLst/>
              <a:cxnLst/>
              <a:rect l="l" t="t" r="r" b="b"/>
              <a:pathLst>
                <a:path w="100409" h="22476" extrusionOk="0">
                  <a:moveTo>
                    <a:pt x="56124" y="1"/>
                  </a:moveTo>
                  <a:cubicBezTo>
                    <a:pt x="55965" y="1"/>
                    <a:pt x="55807" y="2"/>
                    <a:pt x="55648" y="6"/>
                  </a:cubicBezTo>
                  <a:cubicBezTo>
                    <a:pt x="49108" y="135"/>
                    <a:pt x="42690" y="3098"/>
                    <a:pt x="38562" y="7890"/>
                  </a:cubicBezTo>
                  <a:cubicBezTo>
                    <a:pt x="35923" y="10957"/>
                    <a:pt x="33883" y="14956"/>
                    <a:pt x="29917" y="16235"/>
                  </a:cubicBezTo>
                  <a:cubicBezTo>
                    <a:pt x="29002" y="16529"/>
                    <a:pt x="28080" y="16650"/>
                    <a:pt x="27152" y="16650"/>
                  </a:cubicBezTo>
                  <a:cubicBezTo>
                    <a:pt x="23463" y="16650"/>
                    <a:pt x="19678" y="14738"/>
                    <a:pt x="15882" y="14195"/>
                  </a:cubicBezTo>
                  <a:cubicBezTo>
                    <a:pt x="15225" y="14102"/>
                    <a:pt x="14564" y="14057"/>
                    <a:pt x="13906" y="14057"/>
                  </a:cubicBezTo>
                  <a:cubicBezTo>
                    <a:pt x="8119" y="14057"/>
                    <a:pt x="2435" y="17519"/>
                    <a:pt x="1" y="22475"/>
                  </a:cubicBezTo>
                  <a:lnTo>
                    <a:pt x="100409" y="22475"/>
                  </a:lnTo>
                  <a:cubicBezTo>
                    <a:pt x="99713" y="19440"/>
                    <a:pt x="95917" y="17214"/>
                    <a:pt x="92404" y="16623"/>
                  </a:cubicBezTo>
                  <a:cubicBezTo>
                    <a:pt x="88235" y="15919"/>
                    <a:pt x="83695" y="16340"/>
                    <a:pt x="80060" y="14300"/>
                  </a:cubicBezTo>
                  <a:cubicBezTo>
                    <a:pt x="77114" y="12633"/>
                    <a:pt x="75341" y="9638"/>
                    <a:pt x="73067" y="7210"/>
                  </a:cubicBezTo>
                  <a:cubicBezTo>
                    <a:pt x="68842" y="2692"/>
                    <a:pt x="62505" y="1"/>
                    <a:pt x="561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2" name="Google Shape;692;p13"/>
            <p:cNvGrpSpPr/>
            <p:nvPr/>
          </p:nvGrpSpPr>
          <p:grpSpPr>
            <a:xfrm>
              <a:off x="8316797" y="3456006"/>
              <a:ext cx="959470" cy="1525295"/>
              <a:chOff x="5058500" y="579525"/>
              <a:chExt cx="453500" cy="720975"/>
            </a:xfrm>
          </p:grpSpPr>
          <p:sp>
            <p:nvSpPr>
              <p:cNvPr id="693" name="Google Shape;693;p13"/>
              <p:cNvSpPr/>
              <p:nvPr/>
            </p:nvSpPr>
            <p:spPr>
              <a:xfrm>
                <a:off x="5180725" y="579525"/>
                <a:ext cx="208850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8354" h="5706" extrusionOk="0">
                    <a:moveTo>
                      <a:pt x="4181" y="1"/>
                    </a:moveTo>
                    <a:cubicBezTo>
                      <a:pt x="3851" y="1"/>
                      <a:pt x="3521" y="132"/>
                      <a:pt x="3335" y="395"/>
                    </a:cubicBezTo>
                    <a:lnTo>
                      <a:pt x="3327" y="395"/>
                    </a:lnTo>
                    <a:lnTo>
                      <a:pt x="1854" y="2459"/>
                    </a:lnTo>
                    <a:lnTo>
                      <a:pt x="381" y="4515"/>
                    </a:lnTo>
                    <a:cubicBezTo>
                      <a:pt x="0" y="5042"/>
                      <a:pt x="478" y="5705"/>
                      <a:pt x="1231" y="5705"/>
                    </a:cubicBezTo>
                    <a:lnTo>
                      <a:pt x="7131" y="5705"/>
                    </a:lnTo>
                    <a:cubicBezTo>
                      <a:pt x="7884" y="5705"/>
                      <a:pt x="8354" y="5050"/>
                      <a:pt x="7981" y="4515"/>
                    </a:cubicBezTo>
                    <a:lnTo>
                      <a:pt x="6500" y="2459"/>
                    </a:lnTo>
                    <a:lnTo>
                      <a:pt x="5027" y="395"/>
                    </a:lnTo>
                    <a:cubicBezTo>
                      <a:pt x="4841" y="132"/>
                      <a:pt x="4511" y="1"/>
                      <a:pt x="4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4" name="Google Shape;694;p13"/>
              <p:cNvSpPr/>
              <p:nvPr/>
            </p:nvSpPr>
            <p:spPr>
              <a:xfrm>
                <a:off x="5266525" y="600400"/>
                <a:ext cx="15000" cy="185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743" extrusionOk="0">
                    <a:moveTo>
                      <a:pt x="507" y="0"/>
                    </a:moveTo>
                    <a:cubicBezTo>
                      <a:pt x="480" y="0"/>
                      <a:pt x="453" y="13"/>
                      <a:pt x="437" y="38"/>
                    </a:cubicBezTo>
                    <a:lnTo>
                      <a:pt x="33" y="605"/>
                    </a:lnTo>
                    <a:cubicBezTo>
                      <a:pt x="0" y="645"/>
                      <a:pt x="8" y="694"/>
                      <a:pt x="49" y="726"/>
                    </a:cubicBezTo>
                    <a:cubicBezTo>
                      <a:pt x="65" y="734"/>
                      <a:pt x="81" y="742"/>
                      <a:pt x="97" y="742"/>
                    </a:cubicBezTo>
                    <a:cubicBezTo>
                      <a:pt x="122" y="742"/>
                      <a:pt x="146" y="726"/>
                      <a:pt x="162" y="702"/>
                    </a:cubicBezTo>
                    <a:lnTo>
                      <a:pt x="575" y="135"/>
                    </a:lnTo>
                    <a:cubicBezTo>
                      <a:pt x="599" y="95"/>
                      <a:pt x="591" y="46"/>
                      <a:pt x="551" y="14"/>
                    </a:cubicBezTo>
                    <a:cubicBezTo>
                      <a:pt x="539" y="5"/>
                      <a:pt x="523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5" name="Google Shape;695;p13"/>
              <p:cNvSpPr/>
              <p:nvPr/>
            </p:nvSpPr>
            <p:spPr>
              <a:xfrm>
                <a:off x="5227050" y="623850"/>
                <a:ext cx="37875" cy="50350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2014" extrusionOk="0">
                    <a:moveTo>
                      <a:pt x="1416" y="1"/>
                    </a:moveTo>
                    <a:cubicBezTo>
                      <a:pt x="1390" y="1"/>
                      <a:pt x="1364" y="11"/>
                      <a:pt x="1345" y="31"/>
                    </a:cubicBezTo>
                    <a:lnTo>
                      <a:pt x="25" y="1876"/>
                    </a:lnTo>
                    <a:cubicBezTo>
                      <a:pt x="1" y="1917"/>
                      <a:pt x="9" y="1965"/>
                      <a:pt x="41" y="1998"/>
                    </a:cubicBezTo>
                    <a:cubicBezTo>
                      <a:pt x="58" y="2006"/>
                      <a:pt x="74" y="2014"/>
                      <a:pt x="90" y="2014"/>
                    </a:cubicBezTo>
                    <a:lnTo>
                      <a:pt x="98" y="2014"/>
                    </a:lnTo>
                    <a:cubicBezTo>
                      <a:pt x="122" y="2014"/>
                      <a:pt x="147" y="1998"/>
                      <a:pt x="163" y="1982"/>
                    </a:cubicBezTo>
                    <a:lnTo>
                      <a:pt x="1482" y="128"/>
                    </a:lnTo>
                    <a:cubicBezTo>
                      <a:pt x="1515" y="96"/>
                      <a:pt x="1498" y="39"/>
                      <a:pt x="1466" y="15"/>
                    </a:cubicBezTo>
                    <a:cubicBezTo>
                      <a:pt x="1450" y="5"/>
                      <a:pt x="1433" y="1"/>
                      <a:pt x="14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6" name="Google Shape;696;p13"/>
              <p:cNvSpPr/>
              <p:nvPr/>
            </p:nvSpPr>
            <p:spPr>
              <a:xfrm>
                <a:off x="5192650" y="728425"/>
                <a:ext cx="185200" cy="166950"/>
              </a:xfrm>
              <a:custGeom>
                <a:avLst/>
                <a:gdLst/>
                <a:ahLst/>
                <a:cxnLst/>
                <a:rect l="l" t="t" r="r" b="b"/>
                <a:pathLst>
                  <a:path w="7408" h="6678" extrusionOk="0">
                    <a:moveTo>
                      <a:pt x="1741" y="0"/>
                    </a:moveTo>
                    <a:cubicBezTo>
                      <a:pt x="778" y="0"/>
                      <a:pt x="1" y="777"/>
                      <a:pt x="1" y="1732"/>
                    </a:cubicBezTo>
                    <a:lnTo>
                      <a:pt x="1" y="4946"/>
                    </a:lnTo>
                    <a:cubicBezTo>
                      <a:pt x="1" y="5901"/>
                      <a:pt x="786" y="6678"/>
                      <a:pt x="1741" y="6678"/>
                    </a:cubicBezTo>
                    <a:lnTo>
                      <a:pt x="5667" y="6678"/>
                    </a:lnTo>
                    <a:cubicBezTo>
                      <a:pt x="6630" y="6678"/>
                      <a:pt x="7407" y="5901"/>
                      <a:pt x="7407" y="4946"/>
                    </a:cubicBezTo>
                    <a:lnTo>
                      <a:pt x="7407" y="1732"/>
                    </a:lnTo>
                    <a:cubicBezTo>
                      <a:pt x="7407" y="777"/>
                      <a:pt x="6630" y="0"/>
                      <a:pt x="56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7" name="Google Shape;697;p13"/>
              <p:cNvSpPr/>
              <p:nvPr/>
            </p:nvSpPr>
            <p:spPr>
              <a:xfrm>
                <a:off x="5210475" y="746625"/>
                <a:ext cx="4275" cy="8482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3393" extrusionOk="0">
                    <a:moveTo>
                      <a:pt x="81" y="1"/>
                    </a:moveTo>
                    <a:cubicBezTo>
                      <a:pt x="41" y="1"/>
                      <a:pt x="0" y="41"/>
                      <a:pt x="0" y="90"/>
                    </a:cubicBezTo>
                    <a:lnTo>
                      <a:pt x="0" y="3303"/>
                    </a:lnTo>
                    <a:cubicBezTo>
                      <a:pt x="0" y="3352"/>
                      <a:pt x="41" y="3392"/>
                      <a:pt x="81" y="3392"/>
                    </a:cubicBezTo>
                    <a:cubicBezTo>
                      <a:pt x="130" y="3392"/>
                      <a:pt x="170" y="3352"/>
                      <a:pt x="170" y="3303"/>
                    </a:cubicBezTo>
                    <a:lnTo>
                      <a:pt x="170" y="90"/>
                    </a:lnTo>
                    <a:cubicBezTo>
                      <a:pt x="170" y="41"/>
                      <a:pt x="130" y="1"/>
                      <a:pt x="8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8" name="Google Shape;698;p13"/>
              <p:cNvSpPr/>
              <p:nvPr/>
            </p:nvSpPr>
            <p:spPr>
              <a:xfrm>
                <a:off x="5096750" y="901625"/>
                <a:ext cx="184975" cy="167175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6687" extrusionOk="0">
                    <a:moveTo>
                      <a:pt x="1732" y="1"/>
                    </a:moveTo>
                    <a:cubicBezTo>
                      <a:pt x="777" y="1"/>
                      <a:pt x="0" y="778"/>
                      <a:pt x="0" y="1733"/>
                    </a:cubicBezTo>
                    <a:lnTo>
                      <a:pt x="0" y="4946"/>
                    </a:lnTo>
                    <a:cubicBezTo>
                      <a:pt x="0" y="5910"/>
                      <a:pt x="777" y="6687"/>
                      <a:pt x="1732" y="6687"/>
                    </a:cubicBezTo>
                    <a:lnTo>
                      <a:pt x="5666" y="6687"/>
                    </a:lnTo>
                    <a:cubicBezTo>
                      <a:pt x="6621" y="6687"/>
                      <a:pt x="7398" y="5910"/>
                      <a:pt x="7398" y="4946"/>
                    </a:cubicBezTo>
                    <a:lnTo>
                      <a:pt x="7398" y="1733"/>
                    </a:lnTo>
                    <a:cubicBezTo>
                      <a:pt x="7398" y="778"/>
                      <a:pt x="6621" y="1"/>
                      <a:pt x="56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9" name="Google Shape;699;p13"/>
              <p:cNvSpPr/>
              <p:nvPr/>
            </p:nvSpPr>
            <p:spPr>
              <a:xfrm>
                <a:off x="5114350" y="929550"/>
                <a:ext cx="4275" cy="6297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519" extrusionOk="0">
                    <a:moveTo>
                      <a:pt x="89" y="1"/>
                    </a:moveTo>
                    <a:cubicBezTo>
                      <a:pt x="41" y="1"/>
                      <a:pt x="0" y="41"/>
                      <a:pt x="0" y="82"/>
                    </a:cubicBezTo>
                    <a:lnTo>
                      <a:pt x="0" y="2437"/>
                    </a:lnTo>
                    <a:cubicBezTo>
                      <a:pt x="0" y="2486"/>
                      <a:pt x="41" y="2518"/>
                      <a:pt x="89" y="2518"/>
                    </a:cubicBezTo>
                    <a:cubicBezTo>
                      <a:pt x="130" y="2518"/>
                      <a:pt x="170" y="2486"/>
                      <a:pt x="170" y="2437"/>
                    </a:cubicBezTo>
                    <a:lnTo>
                      <a:pt x="170" y="82"/>
                    </a:lnTo>
                    <a:cubicBezTo>
                      <a:pt x="170" y="41"/>
                      <a:pt x="130" y="1"/>
                      <a:pt x="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0" name="Google Shape;700;p13"/>
              <p:cNvSpPr/>
              <p:nvPr/>
            </p:nvSpPr>
            <p:spPr>
              <a:xfrm>
                <a:off x="5288775" y="901625"/>
                <a:ext cx="184975" cy="167175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6687" extrusionOk="0">
                    <a:moveTo>
                      <a:pt x="1733" y="1"/>
                    </a:moveTo>
                    <a:cubicBezTo>
                      <a:pt x="778" y="1"/>
                      <a:pt x="1" y="778"/>
                      <a:pt x="1" y="1733"/>
                    </a:cubicBezTo>
                    <a:lnTo>
                      <a:pt x="1" y="4946"/>
                    </a:lnTo>
                    <a:cubicBezTo>
                      <a:pt x="1" y="5910"/>
                      <a:pt x="778" y="6687"/>
                      <a:pt x="1733" y="6687"/>
                    </a:cubicBezTo>
                    <a:lnTo>
                      <a:pt x="5667" y="6687"/>
                    </a:lnTo>
                    <a:cubicBezTo>
                      <a:pt x="6622" y="6687"/>
                      <a:pt x="7399" y="5910"/>
                      <a:pt x="7399" y="4946"/>
                    </a:cubicBezTo>
                    <a:lnTo>
                      <a:pt x="7399" y="1733"/>
                    </a:lnTo>
                    <a:cubicBezTo>
                      <a:pt x="7399" y="778"/>
                      <a:pt x="6622" y="1"/>
                      <a:pt x="56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1" name="Google Shape;701;p13"/>
              <p:cNvSpPr/>
              <p:nvPr/>
            </p:nvSpPr>
            <p:spPr>
              <a:xfrm>
                <a:off x="5306575" y="957075"/>
                <a:ext cx="4075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806" extrusionOk="0">
                    <a:moveTo>
                      <a:pt x="82" y="1"/>
                    </a:moveTo>
                    <a:cubicBezTo>
                      <a:pt x="33" y="1"/>
                      <a:pt x="1" y="33"/>
                      <a:pt x="1" y="82"/>
                    </a:cubicBezTo>
                    <a:lnTo>
                      <a:pt x="1" y="1725"/>
                    </a:lnTo>
                    <a:cubicBezTo>
                      <a:pt x="1" y="1765"/>
                      <a:pt x="33" y="1806"/>
                      <a:pt x="82" y="1806"/>
                    </a:cubicBezTo>
                    <a:cubicBezTo>
                      <a:pt x="130" y="1806"/>
                      <a:pt x="163" y="1765"/>
                      <a:pt x="163" y="1725"/>
                    </a:cubicBezTo>
                    <a:lnTo>
                      <a:pt x="163" y="82"/>
                    </a:lnTo>
                    <a:cubicBezTo>
                      <a:pt x="163" y="33"/>
                      <a:pt x="130" y="1"/>
                      <a:pt x="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2" name="Google Shape;702;p13"/>
              <p:cNvSpPr/>
              <p:nvPr/>
            </p:nvSpPr>
            <p:spPr>
              <a:xfrm>
                <a:off x="5306575" y="931575"/>
                <a:ext cx="40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63" h="697" extrusionOk="0">
                    <a:moveTo>
                      <a:pt x="82" y="1"/>
                    </a:moveTo>
                    <a:cubicBezTo>
                      <a:pt x="33" y="1"/>
                      <a:pt x="1" y="33"/>
                      <a:pt x="1" y="82"/>
                    </a:cubicBezTo>
                    <a:lnTo>
                      <a:pt x="1" y="608"/>
                    </a:lnTo>
                    <a:cubicBezTo>
                      <a:pt x="1" y="656"/>
                      <a:pt x="33" y="697"/>
                      <a:pt x="82" y="697"/>
                    </a:cubicBezTo>
                    <a:cubicBezTo>
                      <a:pt x="130" y="697"/>
                      <a:pt x="163" y="656"/>
                      <a:pt x="163" y="608"/>
                    </a:cubicBezTo>
                    <a:lnTo>
                      <a:pt x="163" y="82"/>
                    </a:lnTo>
                    <a:cubicBezTo>
                      <a:pt x="163" y="33"/>
                      <a:pt x="130" y="1"/>
                      <a:pt x="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3" name="Google Shape;703;p13"/>
              <p:cNvSpPr/>
              <p:nvPr/>
            </p:nvSpPr>
            <p:spPr>
              <a:xfrm>
                <a:off x="5058500" y="1076675"/>
                <a:ext cx="453500" cy="223825"/>
              </a:xfrm>
              <a:custGeom>
                <a:avLst/>
                <a:gdLst/>
                <a:ahLst/>
                <a:cxnLst/>
                <a:rect l="l" t="t" r="r" b="b"/>
                <a:pathLst>
                  <a:path w="18140" h="8953" extrusionOk="0">
                    <a:moveTo>
                      <a:pt x="1587" y="0"/>
                    </a:moveTo>
                    <a:cubicBezTo>
                      <a:pt x="713" y="0"/>
                      <a:pt x="0" y="713"/>
                      <a:pt x="0" y="1587"/>
                    </a:cubicBezTo>
                    <a:lnTo>
                      <a:pt x="0" y="7366"/>
                    </a:lnTo>
                    <a:cubicBezTo>
                      <a:pt x="0" y="8240"/>
                      <a:pt x="713" y="8952"/>
                      <a:pt x="1587" y="8952"/>
                    </a:cubicBezTo>
                    <a:lnTo>
                      <a:pt x="4679" y="8952"/>
                    </a:lnTo>
                    <a:cubicBezTo>
                      <a:pt x="4663" y="8807"/>
                      <a:pt x="4655" y="8669"/>
                      <a:pt x="4655" y="8523"/>
                    </a:cubicBezTo>
                    <a:cubicBezTo>
                      <a:pt x="4655" y="6306"/>
                      <a:pt x="6630" y="4501"/>
                      <a:pt x="9066" y="4501"/>
                    </a:cubicBezTo>
                    <a:cubicBezTo>
                      <a:pt x="11510" y="4501"/>
                      <a:pt x="13485" y="6306"/>
                      <a:pt x="13485" y="8523"/>
                    </a:cubicBezTo>
                    <a:cubicBezTo>
                      <a:pt x="13485" y="8669"/>
                      <a:pt x="13477" y="8807"/>
                      <a:pt x="13461" y="8952"/>
                    </a:cubicBezTo>
                    <a:lnTo>
                      <a:pt x="16553" y="8952"/>
                    </a:lnTo>
                    <a:cubicBezTo>
                      <a:pt x="17427" y="8952"/>
                      <a:pt x="18139" y="8240"/>
                      <a:pt x="18139" y="7366"/>
                    </a:cubicBezTo>
                    <a:lnTo>
                      <a:pt x="18139" y="1587"/>
                    </a:lnTo>
                    <a:cubicBezTo>
                      <a:pt x="18139" y="713"/>
                      <a:pt x="17427" y="0"/>
                      <a:pt x="16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704" name="Google Shape;704;p13"/>
            <p:cNvGrpSpPr/>
            <p:nvPr/>
          </p:nvGrpSpPr>
          <p:grpSpPr>
            <a:xfrm>
              <a:off x="7289251" y="4125726"/>
              <a:ext cx="467641" cy="661187"/>
              <a:chOff x="4720775" y="983425"/>
              <a:chExt cx="257625" cy="364250"/>
            </a:xfrm>
          </p:grpSpPr>
          <p:sp>
            <p:nvSpPr>
              <p:cNvPr id="705" name="Google Shape;705;p13"/>
              <p:cNvSpPr/>
              <p:nvPr/>
            </p:nvSpPr>
            <p:spPr>
              <a:xfrm>
                <a:off x="4856950" y="1185800"/>
                <a:ext cx="119625" cy="161875"/>
              </a:xfrm>
              <a:custGeom>
                <a:avLst/>
                <a:gdLst/>
                <a:ahLst/>
                <a:cxnLst/>
                <a:rect l="l" t="t" r="r" b="b"/>
                <a:pathLst>
                  <a:path w="4785" h="6475" extrusionOk="0">
                    <a:moveTo>
                      <a:pt x="1203" y="0"/>
                    </a:moveTo>
                    <a:cubicBezTo>
                      <a:pt x="1094" y="0"/>
                      <a:pt x="985" y="26"/>
                      <a:pt x="883" y="79"/>
                    </a:cubicBezTo>
                    <a:lnTo>
                      <a:pt x="842" y="95"/>
                    </a:lnTo>
                    <a:lnTo>
                      <a:pt x="511" y="265"/>
                    </a:lnTo>
                    <a:lnTo>
                      <a:pt x="470" y="289"/>
                    </a:lnTo>
                    <a:cubicBezTo>
                      <a:pt x="146" y="451"/>
                      <a:pt x="1" y="848"/>
                      <a:pt x="138" y="1188"/>
                    </a:cubicBezTo>
                    <a:lnTo>
                      <a:pt x="2097" y="6020"/>
                    </a:lnTo>
                    <a:cubicBezTo>
                      <a:pt x="2215" y="6303"/>
                      <a:pt x="2488" y="6475"/>
                      <a:pt x="2768" y="6475"/>
                    </a:cubicBezTo>
                    <a:cubicBezTo>
                      <a:pt x="2872" y="6475"/>
                      <a:pt x="2978" y="6451"/>
                      <a:pt x="3076" y="6400"/>
                    </a:cubicBezTo>
                    <a:lnTo>
                      <a:pt x="4299" y="5777"/>
                    </a:lnTo>
                    <a:cubicBezTo>
                      <a:pt x="4663" y="5591"/>
                      <a:pt x="4784" y="5122"/>
                      <a:pt x="4566" y="4757"/>
                    </a:cubicBezTo>
                    <a:lnTo>
                      <a:pt x="1806" y="338"/>
                    </a:lnTo>
                    <a:cubicBezTo>
                      <a:pt x="1672" y="121"/>
                      <a:pt x="1440" y="0"/>
                      <a:pt x="12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6" name="Google Shape;706;p13"/>
              <p:cNvSpPr/>
              <p:nvPr/>
            </p:nvSpPr>
            <p:spPr>
              <a:xfrm>
                <a:off x="4720775" y="983425"/>
                <a:ext cx="257625" cy="275425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1017" extrusionOk="0">
                    <a:moveTo>
                      <a:pt x="2913" y="1"/>
                    </a:moveTo>
                    <a:cubicBezTo>
                      <a:pt x="2587" y="1"/>
                      <a:pt x="2283" y="68"/>
                      <a:pt x="2008" y="209"/>
                    </a:cubicBezTo>
                    <a:cubicBezTo>
                      <a:pt x="0" y="1229"/>
                      <a:pt x="243" y="5770"/>
                      <a:pt x="2493" y="10546"/>
                    </a:cubicBezTo>
                    <a:cubicBezTo>
                      <a:pt x="2628" y="10839"/>
                      <a:pt x="2905" y="11017"/>
                      <a:pt x="3169" y="11017"/>
                    </a:cubicBezTo>
                    <a:cubicBezTo>
                      <a:pt x="3254" y="11017"/>
                      <a:pt x="3339" y="10998"/>
                      <a:pt x="3416" y="10958"/>
                    </a:cubicBezTo>
                    <a:lnTo>
                      <a:pt x="9883" y="7664"/>
                    </a:lnTo>
                    <a:cubicBezTo>
                      <a:pt x="10207" y="7502"/>
                      <a:pt x="10304" y="7049"/>
                      <a:pt x="10094" y="6668"/>
                    </a:cubicBezTo>
                    <a:cubicBezTo>
                      <a:pt x="7894" y="2681"/>
                      <a:pt x="4965" y="1"/>
                      <a:pt x="29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7" name="Google Shape;707;p13"/>
              <p:cNvSpPr/>
              <p:nvPr/>
            </p:nvSpPr>
            <p:spPr>
              <a:xfrm>
                <a:off x="4803725" y="1172825"/>
                <a:ext cx="166575" cy="86800"/>
              </a:xfrm>
              <a:custGeom>
                <a:avLst/>
                <a:gdLst/>
                <a:ahLst/>
                <a:cxnLst/>
                <a:rect l="l" t="t" r="r" b="b"/>
                <a:pathLst>
                  <a:path w="6663" h="3472" extrusionOk="0">
                    <a:moveTo>
                      <a:pt x="6565" y="1"/>
                    </a:moveTo>
                    <a:cubicBezTo>
                      <a:pt x="6554" y="1"/>
                      <a:pt x="6543" y="3"/>
                      <a:pt x="6533" y="7"/>
                    </a:cubicBezTo>
                    <a:lnTo>
                      <a:pt x="58" y="3309"/>
                    </a:lnTo>
                    <a:cubicBezTo>
                      <a:pt x="17" y="3334"/>
                      <a:pt x="1" y="3382"/>
                      <a:pt x="25" y="3423"/>
                    </a:cubicBezTo>
                    <a:cubicBezTo>
                      <a:pt x="41" y="3455"/>
                      <a:pt x="66" y="3471"/>
                      <a:pt x="98" y="3471"/>
                    </a:cubicBezTo>
                    <a:cubicBezTo>
                      <a:pt x="114" y="3471"/>
                      <a:pt x="122" y="3463"/>
                      <a:pt x="139" y="3463"/>
                    </a:cubicBezTo>
                    <a:lnTo>
                      <a:pt x="6606" y="161"/>
                    </a:lnTo>
                    <a:cubicBezTo>
                      <a:pt x="6646" y="137"/>
                      <a:pt x="6662" y="88"/>
                      <a:pt x="6638" y="48"/>
                    </a:cubicBezTo>
                    <a:cubicBezTo>
                      <a:pt x="6626" y="18"/>
                      <a:pt x="6596" y="1"/>
                      <a:pt x="65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8" name="Google Shape;708;p13"/>
              <p:cNvSpPr/>
              <p:nvPr/>
            </p:nvSpPr>
            <p:spPr>
              <a:xfrm>
                <a:off x="4752550" y="1070000"/>
                <a:ext cx="31575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5011" extrusionOk="0">
                    <a:moveTo>
                      <a:pt x="130" y="0"/>
                    </a:moveTo>
                    <a:cubicBezTo>
                      <a:pt x="81" y="0"/>
                      <a:pt x="49" y="33"/>
                      <a:pt x="41" y="81"/>
                    </a:cubicBezTo>
                    <a:cubicBezTo>
                      <a:pt x="0" y="1441"/>
                      <a:pt x="372" y="3173"/>
                      <a:pt x="1093" y="4954"/>
                    </a:cubicBezTo>
                    <a:cubicBezTo>
                      <a:pt x="1101" y="4986"/>
                      <a:pt x="1133" y="5010"/>
                      <a:pt x="1166" y="5010"/>
                    </a:cubicBezTo>
                    <a:cubicBezTo>
                      <a:pt x="1174" y="5010"/>
                      <a:pt x="1190" y="5010"/>
                      <a:pt x="1198" y="5002"/>
                    </a:cubicBezTo>
                    <a:cubicBezTo>
                      <a:pt x="1239" y="4986"/>
                      <a:pt x="1263" y="4938"/>
                      <a:pt x="1247" y="4897"/>
                    </a:cubicBezTo>
                    <a:cubicBezTo>
                      <a:pt x="534" y="3133"/>
                      <a:pt x="170" y="1425"/>
                      <a:pt x="211" y="81"/>
                    </a:cubicBezTo>
                    <a:cubicBezTo>
                      <a:pt x="211" y="33"/>
                      <a:pt x="178" y="0"/>
                      <a:pt x="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9" name="Google Shape;709;p13"/>
              <p:cNvSpPr/>
              <p:nvPr/>
            </p:nvSpPr>
            <p:spPr>
              <a:xfrm>
                <a:off x="4755375" y="1030850"/>
                <a:ext cx="1075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960" extrusionOk="0">
                    <a:moveTo>
                      <a:pt x="326" y="1"/>
                    </a:moveTo>
                    <a:cubicBezTo>
                      <a:pt x="296" y="1"/>
                      <a:pt x="268" y="19"/>
                      <a:pt x="251" y="53"/>
                    </a:cubicBezTo>
                    <a:cubicBezTo>
                      <a:pt x="146" y="287"/>
                      <a:pt x="65" y="554"/>
                      <a:pt x="9" y="862"/>
                    </a:cubicBezTo>
                    <a:cubicBezTo>
                      <a:pt x="0" y="911"/>
                      <a:pt x="33" y="951"/>
                      <a:pt x="73" y="959"/>
                    </a:cubicBezTo>
                    <a:lnTo>
                      <a:pt x="89" y="959"/>
                    </a:lnTo>
                    <a:cubicBezTo>
                      <a:pt x="130" y="959"/>
                      <a:pt x="162" y="935"/>
                      <a:pt x="170" y="894"/>
                    </a:cubicBezTo>
                    <a:cubicBezTo>
                      <a:pt x="227" y="603"/>
                      <a:pt x="308" y="344"/>
                      <a:pt x="405" y="117"/>
                    </a:cubicBezTo>
                    <a:cubicBezTo>
                      <a:pt x="429" y="77"/>
                      <a:pt x="405" y="28"/>
                      <a:pt x="365" y="12"/>
                    </a:cubicBezTo>
                    <a:cubicBezTo>
                      <a:pt x="352" y="5"/>
                      <a:pt x="339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710" name="Google Shape;710;p13"/>
          <p:cNvGrpSpPr/>
          <p:nvPr/>
        </p:nvGrpSpPr>
        <p:grpSpPr>
          <a:xfrm>
            <a:off x="-536352" y="516801"/>
            <a:ext cx="1241188" cy="3488167"/>
            <a:chOff x="-403262" y="387600"/>
            <a:chExt cx="933200" cy="2616125"/>
          </a:xfrm>
        </p:grpSpPr>
        <p:sp>
          <p:nvSpPr>
            <p:cNvPr id="711" name="Google Shape;711;p1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334241" y="3876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-403262" y="1181683"/>
              <a:ext cx="904975" cy="449275"/>
            </a:xfrm>
            <a:custGeom>
              <a:avLst/>
              <a:gdLst/>
              <a:ahLst/>
              <a:cxnLst/>
              <a:rect l="l" t="t" r="r" b="b"/>
              <a:pathLst>
                <a:path w="36199" h="17971" extrusionOk="0">
                  <a:moveTo>
                    <a:pt x="20352" y="1"/>
                  </a:moveTo>
                  <a:cubicBezTo>
                    <a:pt x="15124" y="1"/>
                    <a:pt x="15329" y="7544"/>
                    <a:pt x="15329" y="7544"/>
                  </a:cubicBezTo>
                  <a:cubicBezTo>
                    <a:pt x="15329" y="7544"/>
                    <a:pt x="11899" y="79"/>
                    <a:pt x="8139" y="79"/>
                  </a:cubicBezTo>
                  <a:cubicBezTo>
                    <a:pt x="7615" y="79"/>
                    <a:pt x="7086" y="223"/>
                    <a:pt x="6558" y="553"/>
                  </a:cubicBezTo>
                  <a:cubicBezTo>
                    <a:pt x="2211" y="3224"/>
                    <a:pt x="5484" y="8382"/>
                    <a:pt x="5484" y="8382"/>
                  </a:cubicBezTo>
                  <a:cubicBezTo>
                    <a:pt x="5272" y="8185"/>
                    <a:pt x="4905" y="8084"/>
                    <a:pt x="4477" y="8084"/>
                  </a:cubicBezTo>
                  <a:cubicBezTo>
                    <a:pt x="2743" y="8084"/>
                    <a:pt x="0" y="9750"/>
                    <a:pt x="2394" y="13488"/>
                  </a:cubicBezTo>
                  <a:cubicBezTo>
                    <a:pt x="4427" y="16610"/>
                    <a:pt x="10940" y="17971"/>
                    <a:pt x="16891" y="17971"/>
                  </a:cubicBezTo>
                  <a:cubicBezTo>
                    <a:pt x="19524" y="17971"/>
                    <a:pt x="22047" y="17704"/>
                    <a:pt x="24023" y="17206"/>
                  </a:cubicBezTo>
                  <a:cubicBezTo>
                    <a:pt x="30909" y="15478"/>
                    <a:pt x="36198" y="8539"/>
                    <a:pt x="31721" y="5030"/>
                  </a:cubicBezTo>
                  <a:cubicBezTo>
                    <a:pt x="30724" y="4251"/>
                    <a:pt x="29767" y="3956"/>
                    <a:pt x="28888" y="3956"/>
                  </a:cubicBezTo>
                  <a:cubicBezTo>
                    <a:pt x="26166" y="3956"/>
                    <a:pt x="24206" y="6785"/>
                    <a:pt x="24206" y="6785"/>
                  </a:cubicBezTo>
                  <a:cubicBezTo>
                    <a:pt x="24206" y="6785"/>
                    <a:pt x="25882" y="160"/>
                    <a:pt x="20514" y="3"/>
                  </a:cubicBezTo>
                  <a:cubicBezTo>
                    <a:pt x="20460" y="2"/>
                    <a:pt x="20406" y="1"/>
                    <a:pt x="203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15" name="Google Shape;715;p13"/>
          <p:cNvGrpSpPr/>
          <p:nvPr/>
        </p:nvGrpSpPr>
        <p:grpSpPr>
          <a:xfrm>
            <a:off x="11413478" y="-88699"/>
            <a:ext cx="1187971" cy="3498700"/>
            <a:chOff x="8581338" y="-66525"/>
            <a:chExt cx="893188" cy="2624025"/>
          </a:xfrm>
        </p:grpSpPr>
        <p:sp>
          <p:nvSpPr>
            <p:cNvPr id="716" name="Google Shape;716;p1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8776025" y="-66525"/>
              <a:ext cx="698500" cy="454125"/>
            </a:xfrm>
            <a:custGeom>
              <a:avLst/>
              <a:gdLst/>
              <a:ahLst/>
              <a:cxnLst/>
              <a:rect l="l" t="t" r="r" b="b"/>
              <a:pathLst>
                <a:path w="27940" h="18165" extrusionOk="0">
                  <a:moveTo>
                    <a:pt x="15932" y="1"/>
                  </a:moveTo>
                  <a:cubicBezTo>
                    <a:pt x="11765" y="1"/>
                    <a:pt x="12098" y="6654"/>
                    <a:pt x="12098" y="6654"/>
                  </a:cubicBezTo>
                  <a:cubicBezTo>
                    <a:pt x="12098" y="6654"/>
                    <a:pt x="11448" y="2531"/>
                    <a:pt x="8824" y="2531"/>
                  </a:cubicBezTo>
                  <a:cubicBezTo>
                    <a:pt x="8469" y="2531"/>
                    <a:pt x="8077" y="2607"/>
                    <a:pt x="7646" y="2779"/>
                  </a:cubicBezTo>
                  <a:cubicBezTo>
                    <a:pt x="4033" y="4219"/>
                    <a:pt x="6939" y="9377"/>
                    <a:pt x="6939" y="9377"/>
                  </a:cubicBezTo>
                  <a:cubicBezTo>
                    <a:pt x="6233" y="8699"/>
                    <a:pt x="5170" y="8328"/>
                    <a:pt x="4087" y="8328"/>
                  </a:cubicBezTo>
                  <a:cubicBezTo>
                    <a:pt x="2078" y="8328"/>
                    <a:pt x="0" y="9602"/>
                    <a:pt x="0" y="12546"/>
                  </a:cubicBezTo>
                  <a:cubicBezTo>
                    <a:pt x="27" y="17730"/>
                    <a:pt x="10238" y="17966"/>
                    <a:pt x="10238" y="17966"/>
                  </a:cubicBezTo>
                  <a:cubicBezTo>
                    <a:pt x="11474" y="18099"/>
                    <a:pt x="12781" y="18165"/>
                    <a:pt x="14103" y="18165"/>
                  </a:cubicBezTo>
                  <a:cubicBezTo>
                    <a:pt x="20820" y="18165"/>
                    <a:pt x="27917" y="16473"/>
                    <a:pt x="27939" y="13410"/>
                  </a:cubicBezTo>
                  <a:cubicBezTo>
                    <a:pt x="27939" y="10821"/>
                    <a:pt x="25621" y="10567"/>
                    <a:pt x="24711" y="10567"/>
                  </a:cubicBezTo>
                  <a:cubicBezTo>
                    <a:pt x="24490" y="10567"/>
                    <a:pt x="24352" y="10582"/>
                    <a:pt x="24352" y="10582"/>
                  </a:cubicBezTo>
                  <a:cubicBezTo>
                    <a:pt x="24352" y="10582"/>
                    <a:pt x="26525" y="6549"/>
                    <a:pt x="23907" y="5319"/>
                  </a:cubicBezTo>
                  <a:cubicBezTo>
                    <a:pt x="23569" y="5162"/>
                    <a:pt x="23243" y="5095"/>
                    <a:pt x="22932" y="5095"/>
                  </a:cubicBezTo>
                  <a:cubicBezTo>
                    <a:pt x="20955" y="5095"/>
                    <a:pt x="19586" y="7832"/>
                    <a:pt x="19586" y="7832"/>
                  </a:cubicBezTo>
                  <a:cubicBezTo>
                    <a:pt x="19586" y="7832"/>
                    <a:pt x="20398" y="160"/>
                    <a:pt x="16078" y="3"/>
                  </a:cubicBezTo>
                  <a:cubicBezTo>
                    <a:pt x="16028" y="2"/>
                    <a:pt x="15980" y="1"/>
                    <a:pt x="159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9">
    <p:bg>
      <p:bgPr>
        <a:solidFill>
          <a:schemeClr val="accent1"/>
        </a:solidFill>
        <a:effectLst/>
      </p:bgPr>
    </p:bg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24"/>
          <p:cNvSpPr txBox="1">
            <a:spLocks noGrp="1"/>
          </p:cNvSpPr>
          <p:nvPr>
            <p:ph type="subTitle" idx="1"/>
          </p:nvPr>
        </p:nvSpPr>
        <p:spPr>
          <a:xfrm>
            <a:off x="3311388" y="3534620"/>
            <a:ext cx="5539063" cy="13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26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26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26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26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26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26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26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261"/>
            </a:lvl9pPr>
          </a:lstStyle>
          <a:p>
            <a:endParaRPr/>
          </a:p>
        </p:txBody>
      </p:sp>
      <p:sp>
        <p:nvSpPr>
          <p:cNvPr id="1294" name="Google Shape;1294;p24"/>
          <p:cNvSpPr txBox="1">
            <a:spLocks noGrp="1"/>
          </p:cNvSpPr>
          <p:nvPr>
            <p:ph type="title"/>
          </p:nvPr>
        </p:nvSpPr>
        <p:spPr>
          <a:xfrm>
            <a:off x="3311388" y="1854317"/>
            <a:ext cx="5539063" cy="1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1305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1295" name="Google Shape;1295;p24"/>
          <p:cNvGrpSpPr/>
          <p:nvPr/>
        </p:nvGrpSpPr>
        <p:grpSpPr>
          <a:xfrm>
            <a:off x="8149134" y="5866983"/>
            <a:ext cx="3300306" cy="991005"/>
            <a:chOff x="3846325" y="4177475"/>
            <a:chExt cx="2032575" cy="608825"/>
          </a:xfrm>
        </p:grpSpPr>
        <p:sp>
          <p:nvSpPr>
            <p:cNvPr id="1296" name="Google Shape;1296;p24"/>
            <p:cNvSpPr/>
            <p:nvPr/>
          </p:nvSpPr>
          <p:spPr>
            <a:xfrm>
              <a:off x="3846325" y="4177475"/>
              <a:ext cx="2032575" cy="608825"/>
            </a:xfrm>
            <a:custGeom>
              <a:avLst/>
              <a:gdLst/>
              <a:ahLst/>
              <a:cxnLst/>
              <a:rect l="l" t="t" r="r" b="b"/>
              <a:pathLst>
                <a:path w="81303" h="24353" extrusionOk="0">
                  <a:moveTo>
                    <a:pt x="40295" y="0"/>
                  </a:moveTo>
                  <a:cubicBezTo>
                    <a:pt x="39709" y="0"/>
                    <a:pt x="39124" y="27"/>
                    <a:pt x="38544" y="80"/>
                  </a:cubicBezTo>
                  <a:cubicBezTo>
                    <a:pt x="38465" y="106"/>
                    <a:pt x="38387" y="106"/>
                    <a:pt x="38334" y="106"/>
                  </a:cubicBezTo>
                  <a:cubicBezTo>
                    <a:pt x="36789" y="290"/>
                    <a:pt x="35271" y="682"/>
                    <a:pt x="33857" y="1258"/>
                  </a:cubicBezTo>
                  <a:cubicBezTo>
                    <a:pt x="33830" y="1285"/>
                    <a:pt x="33804" y="1285"/>
                    <a:pt x="33752" y="1285"/>
                  </a:cubicBezTo>
                  <a:cubicBezTo>
                    <a:pt x="33464" y="1416"/>
                    <a:pt x="33150" y="1546"/>
                    <a:pt x="32862" y="1704"/>
                  </a:cubicBezTo>
                  <a:cubicBezTo>
                    <a:pt x="32809" y="1730"/>
                    <a:pt x="32731" y="1756"/>
                    <a:pt x="32678" y="1782"/>
                  </a:cubicBezTo>
                  <a:cubicBezTo>
                    <a:pt x="30872" y="2672"/>
                    <a:pt x="29222" y="3877"/>
                    <a:pt x="27887" y="5369"/>
                  </a:cubicBezTo>
                  <a:cubicBezTo>
                    <a:pt x="27834" y="5422"/>
                    <a:pt x="27782" y="5500"/>
                    <a:pt x="27729" y="5553"/>
                  </a:cubicBezTo>
                  <a:cubicBezTo>
                    <a:pt x="27206" y="6129"/>
                    <a:pt x="26761" y="6757"/>
                    <a:pt x="26342" y="7438"/>
                  </a:cubicBezTo>
                  <a:cubicBezTo>
                    <a:pt x="26316" y="7464"/>
                    <a:pt x="26289" y="7490"/>
                    <a:pt x="26289" y="7543"/>
                  </a:cubicBezTo>
                  <a:cubicBezTo>
                    <a:pt x="26158" y="7700"/>
                    <a:pt x="26080" y="7883"/>
                    <a:pt x="25975" y="8066"/>
                  </a:cubicBezTo>
                  <a:cubicBezTo>
                    <a:pt x="25190" y="9506"/>
                    <a:pt x="24561" y="11208"/>
                    <a:pt x="23671" y="12596"/>
                  </a:cubicBezTo>
                  <a:lnTo>
                    <a:pt x="23514" y="12806"/>
                  </a:lnTo>
                  <a:cubicBezTo>
                    <a:pt x="22859" y="13774"/>
                    <a:pt x="22074" y="14560"/>
                    <a:pt x="20974" y="15005"/>
                  </a:cubicBezTo>
                  <a:cubicBezTo>
                    <a:pt x="20384" y="15241"/>
                    <a:pt x="19794" y="15349"/>
                    <a:pt x="19185" y="15349"/>
                  </a:cubicBezTo>
                  <a:cubicBezTo>
                    <a:pt x="19118" y="15349"/>
                    <a:pt x="19051" y="15348"/>
                    <a:pt x="18984" y="15346"/>
                  </a:cubicBezTo>
                  <a:lnTo>
                    <a:pt x="18879" y="15346"/>
                  </a:lnTo>
                  <a:cubicBezTo>
                    <a:pt x="18486" y="15346"/>
                    <a:pt x="18094" y="15293"/>
                    <a:pt x="17675" y="15215"/>
                  </a:cubicBezTo>
                  <a:cubicBezTo>
                    <a:pt x="17596" y="15215"/>
                    <a:pt x="17544" y="15188"/>
                    <a:pt x="17465" y="15188"/>
                  </a:cubicBezTo>
                  <a:cubicBezTo>
                    <a:pt x="15868" y="14874"/>
                    <a:pt x="14245" y="14220"/>
                    <a:pt x="12647" y="13905"/>
                  </a:cubicBezTo>
                  <a:cubicBezTo>
                    <a:pt x="11940" y="13774"/>
                    <a:pt x="11233" y="13722"/>
                    <a:pt x="10526" y="13722"/>
                  </a:cubicBezTo>
                  <a:cubicBezTo>
                    <a:pt x="10448" y="13722"/>
                    <a:pt x="10369" y="13722"/>
                    <a:pt x="10317" y="13748"/>
                  </a:cubicBezTo>
                  <a:cubicBezTo>
                    <a:pt x="9741" y="13748"/>
                    <a:pt x="9191" y="13827"/>
                    <a:pt x="8641" y="13932"/>
                  </a:cubicBezTo>
                  <a:cubicBezTo>
                    <a:pt x="8615" y="13932"/>
                    <a:pt x="8589" y="13958"/>
                    <a:pt x="8563" y="13958"/>
                  </a:cubicBezTo>
                  <a:cubicBezTo>
                    <a:pt x="6442" y="14377"/>
                    <a:pt x="4478" y="15424"/>
                    <a:pt x="2985" y="16969"/>
                  </a:cubicBezTo>
                  <a:cubicBezTo>
                    <a:pt x="2645" y="17309"/>
                    <a:pt x="2331" y="17702"/>
                    <a:pt x="2069" y="18069"/>
                  </a:cubicBezTo>
                  <a:cubicBezTo>
                    <a:pt x="2043" y="18095"/>
                    <a:pt x="2016" y="18121"/>
                    <a:pt x="2016" y="18147"/>
                  </a:cubicBezTo>
                  <a:cubicBezTo>
                    <a:pt x="733" y="19954"/>
                    <a:pt x="26" y="22153"/>
                    <a:pt x="0" y="24353"/>
                  </a:cubicBezTo>
                  <a:lnTo>
                    <a:pt x="81303" y="24353"/>
                  </a:lnTo>
                  <a:cubicBezTo>
                    <a:pt x="80046" y="21970"/>
                    <a:pt x="77925" y="20059"/>
                    <a:pt x="75464" y="18933"/>
                  </a:cubicBezTo>
                  <a:cubicBezTo>
                    <a:pt x="75411" y="18933"/>
                    <a:pt x="75385" y="18907"/>
                    <a:pt x="75359" y="18880"/>
                  </a:cubicBezTo>
                  <a:cubicBezTo>
                    <a:pt x="73904" y="18261"/>
                    <a:pt x="72320" y="17901"/>
                    <a:pt x="70743" y="17901"/>
                  </a:cubicBezTo>
                  <a:cubicBezTo>
                    <a:pt x="70588" y="17901"/>
                    <a:pt x="70434" y="17905"/>
                    <a:pt x="70279" y="17912"/>
                  </a:cubicBezTo>
                  <a:cubicBezTo>
                    <a:pt x="68682" y="17962"/>
                    <a:pt x="67032" y="18339"/>
                    <a:pt x="65450" y="18339"/>
                  </a:cubicBezTo>
                  <a:cubicBezTo>
                    <a:pt x="64542" y="18339"/>
                    <a:pt x="63657" y="18215"/>
                    <a:pt x="62817" y="17833"/>
                  </a:cubicBezTo>
                  <a:cubicBezTo>
                    <a:pt x="62581" y="17702"/>
                    <a:pt x="62345" y="17571"/>
                    <a:pt x="62110" y="17440"/>
                  </a:cubicBezTo>
                  <a:cubicBezTo>
                    <a:pt x="62083" y="17414"/>
                    <a:pt x="62057" y="17388"/>
                    <a:pt x="62031" y="17388"/>
                  </a:cubicBezTo>
                  <a:cubicBezTo>
                    <a:pt x="60198" y="16105"/>
                    <a:pt x="59255" y="13748"/>
                    <a:pt x="58208" y="11706"/>
                  </a:cubicBezTo>
                  <a:cubicBezTo>
                    <a:pt x="57553" y="10475"/>
                    <a:pt x="56794" y="9297"/>
                    <a:pt x="55930" y="8197"/>
                  </a:cubicBezTo>
                  <a:cubicBezTo>
                    <a:pt x="55799" y="8040"/>
                    <a:pt x="55668" y="7883"/>
                    <a:pt x="55537" y="7700"/>
                  </a:cubicBezTo>
                  <a:cubicBezTo>
                    <a:pt x="54987" y="7019"/>
                    <a:pt x="54359" y="6338"/>
                    <a:pt x="53704" y="5736"/>
                  </a:cubicBezTo>
                  <a:cubicBezTo>
                    <a:pt x="53678" y="5710"/>
                    <a:pt x="53652" y="5684"/>
                    <a:pt x="53626" y="5657"/>
                  </a:cubicBezTo>
                  <a:cubicBezTo>
                    <a:pt x="51400" y="3536"/>
                    <a:pt x="48756" y="1861"/>
                    <a:pt x="45849" y="918"/>
                  </a:cubicBezTo>
                  <a:cubicBezTo>
                    <a:pt x="45771" y="866"/>
                    <a:pt x="45640" y="839"/>
                    <a:pt x="45561" y="813"/>
                  </a:cubicBezTo>
                  <a:cubicBezTo>
                    <a:pt x="45116" y="656"/>
                    <a:pt x="44671" y="551"/>
                    <a:pt x="44226" y="447"/>
                  </a:cubicBezTo>
                  <a:cubicBezTo>
                    <a:pt x="44173" y="421"/>
                    <a:pt x="44147" y="421"/>
                    <a:pt x="44121" y="421"/>
                  </a:cubicBezTo>
                  <a:cubicBezTo>
                    <a:pt x="43728" y="316"/>
                    <a:pt x="43309" y="237"/>
                    <a:pt x="42890" y="185"/>
                  </a:cubicBezTo>
                  <a:cubicBezTo>
                    <a:pt x="42031" y="60"/>
                    <a:pt x="41162" y="0"/>
                    <a:pt x="402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7" name="Google Shape;1297;p24"/>
            <p:cNvSpPr/>
            <p:nvPr/>
          </p:nvSpPr>
          <p:spPr>
            <a:xfrm>
              <a:off x="5234750" y="4369950"/>
              <a:ext cx="121775" cy="416350"/>
            </a:xfrm>
            <a:custGeom>
              <a:avLst/>
              <a:gdLst/>
              <a:ahLst/>
              <a:cxnLst/>
              <a:rect l="l" t="t" r="r" b="b"/>
              <a:pathLst>
                <a:path w="4871" h="16654" extrusionOk="0">
                  <a:moveTo>
                    <a:pt x="0" y="1"/>
                  </a:moveTo>
                  <a:lnTo>
                    <a:pt x="0" y="1"/>
                  </a:lnTo>
                  <a:cubicBezTo>
                    <a:pt x="2252" y="6128"/>
                    <a:pt x="3980" y="13538"/>
                    <a:pt x="4661" y="16654"/>
                  </a:cubicBezTo>
                  <a:lnTo>
                    <a:pt x="4871" y="16654"/>
                  </a:lnTo>
                  <a:cubicBezTo>
                    <a:pt x="4216" y="13669"/>
                    <a:pt x="2566" y="6547"/>
                    <a:pt x="393" y="498"/>
                  </a:cubicBezTo>
                  <a:cubicBezTo>
                    <a:pt x="262" y="315"/>
                    <a:pt x="131" y="15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8" name="Google Shape;1298;p24"/>
            <p:cNvSpPr/>
            <p:nvPr/>
          </p:nvSpPr>
          <p:spPr>
            <a:xfrm>
              <a:off x="4984675" y="4197150"/>
              <a:ext cx="202950" cy="589150"/>
            </a:xfrm>
            <a:custGeom>
              <a:avLst/>
              <a:gdLst/>
              <a:ahLst/>
              <a:cxnLst/>
              <a:rect l="l" t="t" r="r" b="b"/>
              <a:pathLst>
                <a:path w="8118" h="23566" extrusionOk="0">
                  <a:moveTo>
                    <a:pt x="1" y="0"/>
                  </a:moveTo>
                  <a:cubicBezTo>
                    <a:pt x="12" y="3"/>
                    <a:pt x="22" y="6"/>
                    <a:pt x="33" y="9"/>
                  </a:cubicBezTo>
                  <a:lnTo>
                    <a:pt x="33" y="9"/>
                  </a:lnTo>
                  <a:cubicBezTo>
                    <a:pt x="31" y="6"/>
                    <a:pt x="29" y="3"/>
                    <a:pt x="27" y="0"/>
                  </a:cubicBezTo>
                  <a:close/>
                  <a:moveTo>
                    <a:pt x="33" y="9"/>
                  </a:moveTo>
                  <a:lnTo>
                    <a:pt x="33" y="9"/>
                  </a:lnTo>
                  <a:cubicBezTo>
                    <a:pt x="3775" y="5644"/>
                    <a:pt x="6940" y="19065"/>
                    <a:pt x="7935" y="23566"/>
                  </a:cubicBezTo>
                  <a:lnTo>
                    <a:pt x="8118" y="23566"/>
                  </a:lnTo>
                  <a:cubicBezTo>
                    <a:pt x="7175" y="19167"/>
                    <a:pt x="4059" y="5918"/>
                    <a:pt x="315" y="105"/>
                  </a:cubicBezTo>
                  <a:cubicBezTo>
                    <a:pt x="221" y="81"/>
                    <a:pt x="127" y="37"/>
                    <a:pt x="33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9" name="Google Shape;1299;p24"/>
            <p:cNvSpPr/>
            <p:nvPr/>
          </p:nvSpPr>
          <p:spPr>
            <a:xfrm>
              <a:off x="4804675" y="4179475"/>
              <a:ext cx="214725" cy="606825"/>
            </a:xfrm>
            <a:custGeom>
              <a:avLst/>
              <a:gdLst/>
              <a:ahLst/>
              <a:cxnLst/>
              <a:rect l="l" t="t" r="r" b="b"/>
              <a:pathLst>
                <a:path w="8589" h="24273" extrusionOk="0">
                  <a:moveTo>
                    <a:pt x="210" y="0"/>
                  </a:moveTo>
                  <a:cubicBezTo>
                    <a:pt x="131" y="0"/>
                    <a:pt x="53" y="26"/>
                    <a:pt x="0" y="26"/>
                  </a:cubicBezTo>
                  <a:cubicBezTo>
                    <a:pt x="3954" y="5158"/>
                    <a:pt x="7358" y="19560"/>
                    <a:pt x="8379" y="24273"/>
                  </a:cubicBezTo>
                  <a:lnTo>
                    <a:pt x="8589" y="24273"/>
                  </a:lnTo>
                  <a:cubicBezTo>
                    <a:pt x="7567" y="19638"/>
                    <a:pt x="4216" y="5289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0" name="Google Shape;1300;p24"/>
            <p:cNvSpPr/>
            <p:nvPr/>
          </p:nvSpPr>
          <p:spPr>
            <a:xfrm>
              <a:off x="4663275" y="4220050"/>
              <a:ext cx="187250" cy="566250"/>
            </a:xfrm>
            <a:custGeom>
              <a:avLst/>
              <a:gdLst/>
              <a:ahLst/>
              <a:cxnLst/>
              <a:rect l="l" t="t" r="r" b="b"/>
              <a:pathLst>
                <a:path w="7490" h="22650" extrusionOk="0">
                  <a:moveTo>
                    <a:pt x="184" y="1"/>
                  </a:moveTo>
                  <a:cubicBezTo>
                    <a:pt x="131" y="27"/>
                    <a:pt x="53" y="53"/>
                    <a:pt x="0" y="79"/>
                  </a:cubicBezTo>
                  <a:cubicBezTo>
                    <a:pt x="3483" y="6154"/>
                    <a:pt x="6363" y="18382"/>
                    <a:pt x="7306" y="22650"/>
                  </a:cubicBezTo>
                  <a:lnTo>
                    <a:pt x="7489" y="22650"/>
                  </a:lnTo>
                  <a:cubicBezTo>
                    <a:pt x="6573" y="18434"/>
                    <a:pt x="3692" y="6154"/>
                    <a:pt x="1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1" name="Google Shape;1301;p24"/>
            <p:cNvSpPr/>
            <p:nvPr/>
          </p:nvSpPr>
          <p:spPr>
            <a:xfrm>
              <a:off x="4539550" y="4311700"/>
              <a:ext cx="142725" cy="474600"/>
            </a:xfrm>
            <a:custGeom>
              <a:avLst/>
              <a:gdLst/>
              <a:ahLst/>
              <a:cxnLst/>
              <a:rect l="l" t="t" r="r" b="b"/>
              <a:pathLst>
                <a:path w="5709" h="18984" extrusionOk="0">
                  <a:moveTo>
                    <a:pt x="158" y="0"/>
                  </a:moveTo>
                  <a:cubicBezTo>
                    <a:pt x="105" y="53"/>
                    <a:pt x="53" y="105"/>
                    <a:pt x="0" y="157"/>
                  </a:cubicBezTo>
                  <a:cubicBezTo>
                    <a:pt x="2671" y="6599"/>
                    <a:pt x="4740" y="15475"/>
                    <a:pt x="5499" y="18984"/>
                  </a:cubicBezTo>
                  <a:lnTo>
                    <a:pt x="5709" y="18984"/>
                  </a:lnTo>
                  <a:cubicBezTo>
                    <a:pt x="4949" y="15501"/>
                    <a:pt x="2855" y="6494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2" name="Google Shape;1302;p24"/>
            <p:cNvSpPr/>
            <p:nvPr/>
          </p:nvSpPr>
          <p:spPr>
            <a:xfrm>
              <a:off x="4434150" y="4492375"/>
              <a:ext cx="79250" cy="293925"/>
            </a:xfrm>
            <a:custGeom>
              <a:avLst/>
              <a:gdLst/>
              <a:ahLst/>
              <a:cxnLst/>
              <a:rect l="l" t="t" r="r" b="b"/>
              <a:pathLst>
                <a:path w="3170" h="11757" extrusionOk="0">
                  <a:moveTo>
                    <a:pt x="158" y="0"/>
                  </a:moveTo>
                  <a:lnTo>
                    <a:pt x="1" y="210"/>
                  </a:lnTo>
                  <a:cubicBezTo>
                    <a:pt x="1415" y="4897"/>
                    <a:pt x="2488" y="9479"/>
                    <a:pt x="2986" y="11757"/>
                  </a:cubicBezTo>
                  <a:lnTo>
                    <a:pt x="3169" y="11757"/>
                  </a:lnTo>
                  <a:cubicBezTo>
                    <a:pt x="2672" y="9479"/>
                    <a:pt x="1598" y="4792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3" name="Google Shape;1303;p24"/>
            <p:cNvSpPr/>
            <p:nvPr/>
          </p:nvSpPr>
          <p:spPr>
            <a:xfrm>
              <a:off x="4282950" y="4557175"/>
              <a:ext cx="62200" cy="229125"/>
            </a:xfrm>
            <a:custGeom>
              <a:avLst/>
              <a:gdLst/>
              <a:ahLst/>
              <a:cxnLst/>
              <a:rect l="l" t="t" r="r" b="b"/>
              <a:pathLst>
                <a:path w="2488" h="9165" extrusionOk="0">
                  <a:moveTo>
                    <a:pt x="0" y="0"/>
                  </a:moveTo>
                  <a:cubicBezTo>
                    <a:pt x="1074" y="3797"/>
                    <a:pt x="1859" y="7280"/>
                    <a:pt x="2278" y="9165"/>
                  </a:cubicBezTo>
                  <a:lnTo>
                    <a:pt x="2488" y="9165"/>
                  </a:lnTo>
                  <a:cubicBezTo>
                    <a:pt x="2095" y="7306"/>
                    <a:pt x="1283" y="3850"/>
                    <a:pt x="236" y="27"/>
                  </a:cubicBezTo>
                  <a:cubicBezTo>
                    <a:pt x="157" y="27"/>
                    <a:pt x="7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4" name="Google Shape;1304;p24"/>
            <p:cNvSpPr/>
            <p:nvPr/>
          </p:nvSpPr>
          <p:spPr>
            <a:xfrm>
              <a:off x="4104225" y="4520525"/>
              <a:ext cx="72050" cy="265775"/>
            </a:xfrm>
            <a:custGeom>
              <a:avLst/>
              <a:gdLst/>
              <a:ahLst/>
              <a:cxnLst/>
              <a:rect l="l" t="t" r="r" b="b"/>
              <a:pathLst>
                <a:path w="2882" h="10631" extrusionOk="0">
                  <a:moveTo>
                    <a:pt x="210" y="0"/>
                  </a:moveTo>
                  <a:cubicBezTo>
                    <a:pt x="132" y="0"/>
                    <a:pt x="53" y="0"/>
                    <a:pt x="1" y="26"/>
                  </a:cubicBezTo>
                  <a:cubicBezTo>
                    <a:pt x="1284" y="4373"/>
                    <a:pt x="2227" y="8510"/>
                    <a:pt x="2698" y="10631"/>
                  </a:cubicBezTo>
                  <a:lnTo>
                    <a:pt x="2881" y="10631"/>
                  </a:lnTo>
                  <a:cubicBezTo>
                    <a:pt x="2436" y="8536"/>
                    <a:pt x="1493" y="4399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05" name="Google Shape;1305;p24"/>
          <p:cNvGrpSpPr/>
          <p:nvPr/>
        </p:nvGrpSpPr>
        <p:grpSpPr>
          <a:xfrm>
            <a:off x="1989167" y="5208101"/>
            <a:ext cx="722674" cy="1467300"/>
            <a:chOff x="3739625" y="3597525"/>
            <a:chExt cx="543350" cy="1100475"/>
          </a:xfrm>
        </p:grpSpPr>
        <p:sp>
          <p:nvSpPr>
            <p:cNvPr id="1306" name="Google Shape;1306;p24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7" name="Google Shape;1307;p24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8" name="Google Shape;1308;p24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9" name="Google Shape;1309;p24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0" name="Google Shape;1310;p24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1" name="Google Shape;1311;p24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2" name="Google Shape;1312;p24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3" name="Google Shape;1313;p24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4" name="Google Shape;1314;p24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5" name="Google Shape;1315;p24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6" name="Google Shape;1316;p24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7" name="Google Shape;1317;p24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8" name="Google Shape;1318;p24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9" name="Google Shape;1319;p24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0" name="Google Shape;1320;p24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1" name="Google Shape;1321;p24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2" name="Google Shape;1322;p24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3" name="Google Shape;1323;p24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4" name="Google Shape;1324;p24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5" name="Google Shape;1325;p24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6" name="Google Shape;1326;p24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7" name="Google Shape;1327;p24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8" name="Google Shape;1328;p24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9" name="Google Shape;1329;p24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30" name="Google Shape;1330;p24"/>
          <p:cNvGrpSpPr/>
          <p:nvPr/>
        </p:nvGrpSpPr>
        <p:grpSpPr>
          <a:xfrm>
            <a:off x="521174" y="4903452"/>
            <a:ext cx="579031" cy="1368033"/>
            <a:chOff x="1517875" y="3658175"/>
            <a:chExt cx="435350" cy="1026025"/>
          </a:xfrm>
        </p:grpSpPr>
        <p:sp>
          <p:nvSpPr>
            <p:cNvPr id="1331" name="Google Shape;1331;p24"/>
            <p:cNvSpPr/>
            <p:nvPr/>
          </p:nvSpPr>
          <p:spPr>
            <a:xfrm>
              <a:off x="1705100" y="4104175"/>
              <a:ext cx="38650" cy="580025"/>
            </a:xfrm>
            <a:custGeom>
              <a:avLst/>
              <a:gdLst/>
              <a:ahLst/>
              <a:cxnLst/>
              <a:rect l="l" t="t" r="r" b="b"/>
              <a:pathLst>
                <a:path w="1546" h="23201" extrusionOk="0">
                  <a:moveTo>
                    <a:pt x="1336" y="1"/>
                  </a:moveTo>
                  <a:cubicBezTo>
                    <a:pt x="812" y="3300"/>
                    <a:pt x="419" y="6652"/>
                    <a:pt x="236" y="9977"/>
                  </a:cubicBezTo>
                  <a:cubicBezTo>
                    <a:pt x="0" y="13905"/>
                    <a:pt x="79" y="19273"/>
                    <a:pt x="314" y="23200"/>
                  </a:cubicBezTo>
                  <a:lnTo>
                    <a:pt x="524" y="23174"/>
                  </a:lnTo>
                  <a:cubicBezTo>
                    <a:pt x="288" y="19273"/>
                    <a:pt x="210" y="13905"/>
                    <a:pt x="445" y="10003"/>
                  </a:cubicBezTo>
                  <a:cubicBezTo>
                    <a:pt x="629" y="6678"/>
                    <a:pt x="995" y="3326"/>
                    <a:pt x="1545" y="27"/>
                  </a:cubicBezTo>
                  <a:lnTo>
                    <a:pt x="1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2" name="Google Shape;1332;p24"/>
            <p:cNvSpPr/>
            <p:nvPr/>
          </p:nvSpPr>
          <p:spPr>
            <a:xfrm>
              <a:off x="1529650" y="4202450"/>
              <a:ext cx="185950" cy="106375"/>
            </a:xfrm>
            <a:custGeom>
              <a:avLst/>
              <a:gdLst/>
              <a:ahLst/>
              <a:cxnLst/>
              <a:rect l="l" t="t" r="r" b="b"/>
              <a:pathLst>
                <a:path w="7438" h="4255" extrusionOk="0">
                  <a:moveTo>
                    <a:pt x="1885" y="0"/>
                  </a:moveTo>
                  <a:cubicBezTo>
                    <a:pt x="1678" y="0"/>
                    <a:pt x="1470" y="14"/>
                    <a:pt x="1258" y="50"/>
                  </a:cubicBezTo>
                  <a:cubicBezTo>
                    <a:pt x="1205" y="50"/>
                    <a:pt x="1153" y="50"/>
                    <a:pt x="1101" y="76"/>
                  </a:cubicBezTo>
                  <a:cubicBezTo>
                    <a:pt x="734" y="128"/>
                    <a:pt x="367" y="207"/>
                    <a:pt x="1" y="286"/>
                  </a:cubicBezTo>
                  <a:cubicBezTo>
                    <a:pt x="315" y="469"/>
                    <a:pt x="577" y="705"/>
                    <a:pt x="812" y="940"/>
                  </a:cubicBezTo>
                  <a:cubicBezTo>
                    <a:pt x="1389" y="1490"/>
                    <a:pt x="1860" y="2092"/>
                    <a:pt x="2357" y="2695"/>
                  </a:cubicBezTo>
                  <a:cubicBezTo>
                    <a:pt x="2724" y="3140"/>
                    <a:pt x="3248" y="3480"/>
                    <a:pt x="3745" y="3742"/>
                  </a:cubicBezTo>
                  <a:cubicBezTo>
                    <a:pt x="4295" y="4004"/>
                    <a:pt x="4871" y="4161"/>
                    <a:pt x="5447" y="4213"/>
                  </a:cubicBezTo>
                  <a:cubicBezTo>
                    <a:pt x="5664" y="4240"/>
                    <a:pt x="5890" y="4255"/>
                    <a:pt x="6118" y="4255"/>
                  </a:cubicBezTo>
                  <a:cubicBezTo>
                    <a:pt x="6551" y="4255"/>
                    <a:pt x="6990" y="4202"/>
                    <a:pt x="7385" y="4082"/>
                  </a:cubicBezTo>
                  <a:cubicBezTo>
                    <a:pt x="7437" y="4056"/>
                    <a:pt x="7228" y="3349"/>
                    <a:pt x="7228" y="3271"/>
                  </a:cubicBezTo>
                  <a:cubicBezTo>
                    <a:pt x="7071" y="2695"/>
                    <a:pt x="6783" y="2171"/>
                    <a:pt x="6416" y="1726"/>
                  </a:cubicBezTo>
                  <a:cubicBezTo>
                    <a:pt x="6076" y="1333"/>
                    <a:pt x="5683" y="1019"/>
                    <a:pt x="5238" y="757"/>
                  </a:cubicBezTo>
                  <a:cubicBezTo>
                    <a:pt x="4819" y="547"/>
                    <a:pt x="4347" y="364"/>
                    <a:pt x="3902" y="259"/>
                  </a:cubicBezTo>
                  <a:cubicBezTo>
                    <a:pt x="3483" y="155"/>
                    <a:pt x="3064" y="76"/>
                    <a:pt x="2645" y="50"/>
                  </a:cubicBezTo>
                  <a:cubicBezTo>
                    <a:pt x="2387" y="21"/>
                    <a:pt x="2136" y="0"/>
                    <a:pt x="18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3" name="Google Shape;1333;p24"/>
            <p:cNvSpPr/>
            <p:nvPr/>
          </p:nvSpPr>
          <p:spPr>
            <a:xfrm>
              <a:off x="1517875" y="3658175"/>
              <a:ext cx="435350" cy="475350"/>
            </a:xfrm>
            <a:custGeom>
              <a:avLst/>
              <a:gdLst/>
              <a:ahLst/>
              <a:cxnLst/>
              <a:rect l="l" t="t" r="r" b="b"/>
              <a:pathLst>
                <a:path w="17414" h="19014" extrusionOk="0">
                  <a:moveTo>
                    <a:pt x="9159" y="0"/>
                  </a:moveTo>
                  <a:cubicBezTo>
                    <a:pt x="9019" y="0"/>
                    <a:pt x="8881" y="4"/>
                    <a:pt x="8746" y="9"/>
                  </a:cubicBezTo>
                  <a:lnTo>
                    <a:pt x="8694" y="9"/>
                  </a:lnTo>
                  <a:cubicBezTo>
                    <a:pt x="8641" y="36"/>
                    <a:pt x="8589" y="36"/>
                    <a:pt x="8537" y="36"/>
                  </a:cubicBezTo>
                  <a:lnTo>
                    <a:pt x="8510" y="36"/>
                  </a:lnTo>
                  <a:cubicBezTo>
                    <a:pt x="6913" y="193"/>
                    <a:pt x="5421" y="926"/>
                    <a:pt x="4190" y="1869"/>
                  </a:cubicBezTo>
                  <a:lnTo>
                    <a:pt x="4164" y="1869"/>
                  </a:lnTo>
                  <a:lnTo>
                    <a:pt x="4033" y="1973"/>
                  </a:lnTo>
                  <a:cubicBezTo>
                    <a:pt x="4033" y="1973"/>
                    <a:pt x="4007" y="1973"/>
                    <a:pt x="4007" y="1999"/>
                  </a:cubicBezTo>
                  <a:cubicBezTo>
                    <a:pt x="3064" y="2733"/>
                    <a:pt x="2278" y="3597"/>
                    <a:pt x="1702" y="4435"/>
                  </a:cubicBezTo>
                  <a:cubicBezTo>
                    <a:pt x="1519" y="4723"/>
                    <a:pt x="1336" y="5011"/>
                    <a:pt x="1179" y="5299"/>
                  </a:cubicBezTo>
                  <a:cubicBezTo>
                    <a:pt x="1179" y="5299"/>
                    <a:pt x="1153" y="5325"/>
                    <a:pt x="1153" y="5325"/>
                  </a:cubicBezTo>
                  <a:cubicBezTo>
                    <a:pt x="1126" y="5377"/>
                    <a:pt x="1100" y="5430"/>
                    <a:pt x="1100" y="5456"/>
                  </a:cubicBezTo>
                  <a:cubicBezTo>
                    <a:pt x="1074" y="5482"/>
                    <a:pt x="1074" y="5482"/>
                    <a:pt x="1074" y="5482"/>
                  </a:cubicBezTo>
                  <a:cubicBezTo>
                    <a:pt x="315" y="7001"/>
                    <a:pt x="79" y="8493"/>
                    <a:pt x="0" y="9619"/>
                  </a:cubicBezTo>
                  <a:lnTo>
                    <a:pt x="0" y="9645"/>
                  </a:lnTo>
                  <a:cubicBezTo>
                    <a:pt x="0" y="9698"/>
                    <a:pt x="0" y="9750"/>
                    <a:pt x="0" y="9802"/>
                  </a:cubicBezTo>
                  <a:lnTo>
                    <a:pt x="0" y="9829"/>
                  </a:lnTo>
                  <a:cubicBezTo>
                    <a:pt x="0" y="10457"/>
                    <a:pt x="27" y="10954"/>
                    <a:pt x="53" y="11242"/>
                  </a:cubicBezTo>
                  <a:cubicBezTo>
                    <a:pt x="105" y="11923"/>
                    <a:pt x="210" y="13023"/>
                    <a:pt x="629" y="14149"/>
                  </a:cubicBezTo>
                  <a:cubicBezTo>
                    <a:pt x="629" y="14175"/>
                    <a:pt x="629" y="14175"/>
                    <a:pt x="629" y="14175"/>
                  </a:cubicBezTo>
                  <a:lnTo>
                    <a:pt x="681" y="14332"/>
                  </a:lnTo>
                  <a:cubicBezTo>
                    <a:pt x="681" y="14332"/>
                    <a:pt x="707" y="14332"/>
                    <a:pt x="707" y="14358"/>
                  </a:cubicBezTo>
                  <a:cubicBezTo>
                    <a:pt x="995" y="15118"/>
                    <a:pt x="1441" y="15903"/>
                    <a:pt x="2148" y="16636"/>
                  </a:cubicBezTo>
                  <a:cubicBezTo>
                    <a:pt x="2619" y="17134"/>
                    <a:pt x="3169" y="17553"/>
                    <a:pt x="3745" y="17893"/>
                  </a:cubicBezTo>
                  <a:cubicBezTo>
                    <a:pt x="3745" y="17919"/>
                    <a:pt x="3745" y="17919"/>
                    <a:pt x="3771" y="17919"/>
                  </a:cubicBezTo>
                  <a:cubicBezTo>
                    <a:pt x="3797" y="17946"/>
                    <a:pt x="3850" y="17972"/>
                    <a:pt x="3902" y="17998"/>
                  </a:cubicBezTo>
                  <a:lnTo>
                    <a:pt x="3928" y="17998"/>
                  </a:lnTo>
                  <a:cubicBezTo>
                    <a:pt x="5203" y="18704"/>
                    <a:pt x="6656" y="19014"/>
                    <a:pt x="8029" y="19014"/>
                  </a:cubicBezTo>
                  <a:cubicBezTo>
                    <a:pt x="8235" y="19014"/>
                    <a:pt x="8440" y="19007"/>
                    <a:pt x="8641" y="18993"/>
                  </a:cubicBezTo>
                  <a:lnTo>
                    <a:pt x="8877" y="18967"/>
                  </a:lnTo>
                  <a:cubicBezTo>
                    <a:pt x="9296" y="18941"/>
                    <a:pt x="9715" y="18888"/>
                    <a:pt x="10108" y="18784"/>
                  </a:cubicBezTo>
                  <a:cubicBezTo>
                    <a:pt x="11364" y="18496"/>
                    <a:pt x="12412" y="17946"/>
                    <a:pt x="13250" y="17291"/>
                  </a:cubicBezTo>
                  <a:lnTo>
                    <a:pt x="13276" y="17291"/>
                  </a:lnTo>
                  <a:cubicBezTo>
                    <a:pt x="13328" y="17239"/>
                    <a:pt x="13354" y="17213"/>
                    <a:pt x="13407" y="17186"/>
                  </a:cubicBezTo>
                  <a:cubicBezTo>
                    <a:pt x="13407" y="17160"/>
                    <a:pt x="13407" y="17160"/>
                    <a:pt x="13433" y="17160"/>
                  </a:cubicBezTo>
                  <a:cubicBezTo>
                    <a:pt x="14926" y="15956"/>
                    <a:pt x="15790" y="14489"/>
                    <a:pt x="16209" y="13704"/>
                  </a:cubicBezTo>
                  <a:cubicBezTo>
                    <a:pt x="16209" y="13678"/>
                    <a:pt x="16209" y="13678"/>
                    <a:pt x="16209" y="13678"/>
                  </a:cubicBezTo>
                  <a:cubicBezTo>
                    <a:pt x="16235" y="13625"/>
                    <a:pt x="16261" y="13573"/>
                    <a:pt x="16287" y="13521"/>
                  </a:cubicBezTo>
                  <a:cubicBezTo>
                    <a:pt x="16287" y="13521"/>
                    <a:pt x="16287" y="13521"/>
                    <a:pt x="16287" y="13494"/>
                  </a:cubicBezTo>
                  <a:cubicBezTo>
                    <a:pt x="16313" y="13468"/>
                    <a:pt x="16339" y="13416"/>
                    <a:pt x="16366" y="13363"/>
                  </a:cubicBezTo>
                  <a:cubicBezTo>
                    <a:pt x="16654" y="12787"/>
                    <a:pt x="17282" y="11504"/>
                    <a:pt x="17387" y="9698"/>
                  </a:cubicBezTo>
                  <a:cubicBezTo>
                    <a:pt x="17387" y="9593"/>
                    <a:pt x="17413" y="9514"/>
                    <a:pt x="17413" y="9410"/>
                  </a:cubicBezTo>
                  <a:lnTo>
                    <a:pt x="17413" y="9383"/>
                  </a:lnTo>
                  <a:lnTo>
                    <a:pt x="17413" y="9226"/>
                  </a:lnTo>
                  <a:lnTo>
                    <a:pt x="17413" y="9174"/>
                  </a:lnTo>
                  <a:lnTo>
                    <a:pt x="17387" y="9200"/>
                  </a:lnTo>
                  <a:cubicBezTo>
                    <a:pt x="17387" y="7289"/>
                    <a:pt x="16758" y="5822"/>
                    <a:pt x="16339" y="5011"/>
                  </a:cubicBezTo>
                  <a:cubicBezTo>
                    <a:pt x="16339" y="4984"/>
                    <a:pt x="16339" y="4984"/>
                    <a:pt x="16339" y="4984"/>
                  </a:cubicBezTo>
                  <a:cubicBezTo>
                    <a:pt x="16313" y="4932"/>
                    <a:pt x="16287" y="4880"/>
                    <a:pt x="16261" y="4827"/>
                  </a:cubicBezTo>
                  <a:lnTo>
                    <a:pt x="16235" y="4827"/>
                  </a:lnTo>
                  <a:cubicBezTo>
                    <a:pt x="16182" y="4696"/>
                    <a:pt x="16130" y="4592"/>
                    <a:pt x="16078" y="4539"/>
                  </a:cubicBezTo>
                  <a:cubicBezTo>
                    <a:pt x="15763" y="3989"/>
                    <a:pt x="14899" y="2523"/>
                    <a:pt x="13381" y="1397"/>
                  </a:cubicBezTo>
                  <a:lnTo>
                    <a:pt x="13354" y="1397"/>
                  </a:lnTo>
                  <a:cubicBezTo>
                    <a:pt x="13328" y="1371"/>
                    <a:pt x="13276" y="1319"/>
                    <a:pt x="13250" y="1292"/>
                  </a:cubicBezTo>
                  <a:lnTo>
                    <a:pt x="13224" y="1292"/>
                  </a:lnTo>
                  <a:cubicBezTo>
                    <a:pt x="12517" y="795"/>
                    <a:pt x="11652" y="376"/>
                    <a:pt x="10657" y="140"/>
                  </a:cubicBezTo>
                  <a:cubicBezTo>
                    <a:pt x="10150" y="39"/>
                    <a:pt x="9643" y="0"/>
                    <a:pt x="9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4" name="Google Shape;1334;p24"/>
            <p:cNvSpPr/>
            <p:nvPr/>
          </p:nvSpPr>
          <p:spPr>
            <a:xfrm>
              <a:off x="1676950" y="3831875"/>
              <a:ext cx="117200" cy="127025"/>
            </a:xfrm>
            <a:custGeom>
              <a:avLst/>
              <a:gdLst/>
              <a:ahLst/>
              <a:cxnLst/>
              <a:rect l="l" t="t" r="r" b="b"/>
              <a:pathLst>
                <a:path w="4688" h="5081" extrusionOk="0">
                  <a:moveTo>
                    <a:pt x="2383" y="0"/>
                  </a:moveTo>
                  <a:cubicBezTo>
                    <a:pt x="2016" y="26"/>
                    <a:pt x="1676" y="131"/>
                    <a:pt x="1362" y="341"/>
                  </a:cubicBezTo>
                  <a:cubicBezTo>
                    <a:pt x="1309" y="367"/>
                    <a:pt x="1283" y="393"/>
                    <a:pt x="1231" y="419"/>
                  </a:cubicBezTo>
                  <a:cubicBezTo>
                    <a:pt x="917" y="629"/>
                    <a:pt x="681" y="891"/>
                    <a:pt x="498" y="1152"/>
                  </a:cubicBezTo>
                  <a:cubicBezTo>
                    <a:pt x="472" y="1152"/>
                    <a:pt x="472" y="1179"/>
                    <a:pt x="472" y="1179"/>
                  </a:cubicBezTo>
                  <a:cubicBezTo>
                    <a:pt x="445" y="1205"/>
                    <a:pt x="419" y="1257"/>
                    <a:pt x="393" y="1283"/>
                  </a:cubicBezTo>
                  <a:cubicBezTo>
                    <a:pt x="184" y="1624"/>
                    <a:pt x="79" y="1964"/>
                    <a:pt x="53" y="2252"/>
                  </a:cubicBezTo>
                  <a:cubicBezTo>
                    <a:pt x="26" y="2304"/>
                    <a:pt x="26" y="2357"/>
                    <a:pt x="26" y="2409"/>
                  </a:cubicBezTo>
                  <a:cubicBezTo>
                    <a:pt x="0" y="2697"/>
                    <a:pt x="0" y="2907"/>
                    <a:pt x="26" y="3011"/>
                  </a:cubicBezTo>
                  <a:cubicBezTo>
                    <a:pt x="26" y="3142"/>
                    <a:pt x="53" y="3326"/>
                    <a:pt x="105" y="3535"/>
                  </a:cubicBezTo>
                  <a:cubicBezTo>
                    <a:pt x="105" y="3588"/>
                    <a:pt x="131" y="3640"/>
                    <a:pt x="131" y="3718"/>
                  </a:cubicBezTo>
                  <a:cubicBezTo>
                    <a:pt x="210" y="3954"/>
                    <a:pt x="341" y="4216"/>
                    <a:pt x="576" y="4452"/>
                  </a:cubicBezTo>
                  <a:cubicBezTo>
                    <a:pt x="655" y="4556"/>
                    <a:pt x="760" y="4635"/>
                    <a:pt x="838" y="4687"/>
                  </a:cubicBezTo>
                  <a:cubicBezTo>
                    <a:pt x="891" y="4713"/>
                    <a:pt x="943" y="4766"/>
                    <a:pt x="995" y="4792"/>
                  </a:cubicBezTo>
                  <a:cubicBezTo>
                    <a:pt x="1336" y="5001"/>
                    <a:pt x="1728" y="5080"/>
                    <a:pt x="2095" y="5080"/>
                  </a:cubicBezTo>
                  <a:lnTo>
                    <a:pt x="2278" y="5080"/>
                  </a:lnTo>
                  <a:cubicBezTo>
                    <a:pt x="2409" y="5080"/>
                    <a:pt x="2566" y="5054"/>
                    <a:pt x="2723" y="5028"/>
                  </a:cubicBezTo>
                  <a:cubicBezTo>
                    <a:pt x="2933" y="4975"/>
                    <a:pt x="3142" y="4897"/>
                    <a:pt x="3326" y="4792"/>
                  </a:cubicBezTo>
                  <a:cubicBezTo>
                    <a:pt x="3378" y="4766"/>
                    <a:pt x="3404" y="4713"/>
                    <a:pt x="3457" y="4687"/>
                  </a:cubicBezTo>
                  <a:cubicBezTo>
                    <a:pt x="3797" y="4478"/>
                    <a:pt x="4033" y="4190"/>
                    <a:pt x="4164" y="3954"/>
                  </a:cubicBezTo>
                  <a:cubicBezTo>
                    <a:pt x="4216" y="3902"/>
                    <a:pt x="4242" y="3849"/>
                    <a:pt x="4268" y="3823"/>
                  </a:cubicBezTo>
                  <a:cubicBezTo>
                    <a:pt x="4321" y="3718"/>
                    <a:pt x="4347" y="3640"/>
                    <a:pt x="4373" y="3588"/>
                  </a:cubicBezTo>
                  <a:cubicBezTo>
                    <a:pt x="4452" y="3457"/>
                    <a:pt x="4583" y="3195"/>
                    <a:pt x="4635" y="2854"/>
                  </a:cubicBezTo>
                  <a:cubicBezTo>
                    <a:pt x="4635" y="2802"/>
                    <a:pt x="4661" y="2750"/>
                    <a:pt x="4661" y="2671"/>
                  </a:cubicBezTo>
                  <a:cubicBezTo>
                    <a:pt x="4661" y="2645"/>
                    <a:pt x="4661" y="2645"/>
                    <a:pt x="4661" y="2619"/>
                  </a:cubicBezTo>
                  <a:lnTo>
                    <a:pt x="4661" y="2593"/>
                  </a:lnTo>
                  <a:cubicBezTo>
                    <a:pt x="4687" y="2200"/>
                    <a:pt x="4609" y="1859"/>
                    <a:pt x="4504" y="1598"/>
                  </a:cubicBezTo>
                  <a:cubicBezTo>
                    <a:pt x="4478" y="1545"/>
                    <a:pt x="4452" y="1493"/>
                    <a:pt x="4452" y="1440"/>
                  </a:cubicBezTo>
                  <a:cubicBezTo>
                    <a:pt x="4399" y="1336"/>
                    <a:pt x="4347" y="1257"/>
                    <a:pt x="4321" y="1205"/>
                  </a:cubicBezTo>
                  <a:cubicBezTo>
                    <a:pt x="4242" y="1100"/>
                    <a:pt x="4059" y="786"/>
                    <a:pt x="3771" y="524"/>
                  </a:cubicBezTo>
                  <a:cubicBezTo>
                    <a:pt x="3745" y="498"/>
                    <a:pt x="3692" y="445"/>
                    <a:pt x="3640" y="419"/>
                  </a:cubicBezTo>
                  <a:cubicBezTo>
                    <a:pt x="3430" y="236"/>
                    <a:pt x="3169" y="105"/>
                    <a:pt x="2854" y="26"/>
                  </a:cubicBezTo>
                  <a:cubicBezTo>
                    <a:pt x="2750" y="0"/>
                    <a:pt x="2645" y="0"/>
                    <a:pt x="2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5" name="Google Shape;1335;p24"/>
            <p:cNvSpPr/>
            <p:nvPr/>
          </p:nvSpPr>
          <p:spPr>
            <a:xfrm>
              <a:off x="1722775" y="3658400"/>
              <a:ext cx="19000" cy="174150"/>
            </a:xfrm>
            <a:custGeom>
              <a:avLst/>
              <a:gdLst/>
              <a:ahLst/>
              <a:cxnLst/>
              <a:rect l="l" t="t" r="r" b="b"/>
              <a:pathLst>
                <a:path w="760" h="6966" extrusionOk="0">
                  <a:moveTo>
                    <a:pt x="498" y="0"/>
                  </a:moveTo>
                  <a:cubicBezTo>
                    <a:pt x="445" y="0"/>
                    <a:pt x="393" y="0"/>
                    <a:pt x="341" y="27"/>
                  </a:cubicBezTo>
                  <a:lnTo>
                    <a:pt x="314" y="27"/>
                  </a:lnTo>
                  <a:cubicBezTo>
                    <a:pt x="105" y="1022"/>
                    <a:pt x="0" y="2043"/>
                    <a:pt x="0" y="3064"/>
                  </a:cubicBezTo>
                  <a:cubicBezTo>
                    <a:pt x="0" y="4373"/>
                    <a:pt x="183" y="5682"/>
                    <a:pt x="524" y="6965"/>
                  </a:cubicBezTo>
                  <a:lnTo>
                    <a:pt x="759" y="6965"/>
                  </a:lnTo>
                  <a:lnTo>
                    <a:pt x="759" y="6939"/>
                  </a:lnTo>
                  <a:cubicBezTo>
                    <a:pt x="393" y="5682"/>
                    <a:pt x="210" y="4373"/>
                    <a:pt x="210" y="3064"/>
                  </a:cubicBezTo>
                  <a:cubicBezTo>
                    <a:pt x="210" y="2069"/>
                    <a:pt x="314" y="1022"/>
                    <a:pt x="5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6" name="Google Shape;1336;p24"/>
            <p:cNvSpPr/>
            <p:nvPr/>
          </p:nvSpPr>
          <p:spPr>
            <a:xfrm>
              <a:off x="1618025" y="3704225"/>
              <a:ext cx="94300" cy="139450"/>
            </a:xfrm>
            <a:custGeom>
              <a:avLst/>
              <a:gdLst/>
              <a:ahLst/>
              <a:cxnLst/>
              <a:rect l="l" t="t" r="r" b="b"/>
              <a:pathLst>
                <a:path w="3772" h="5578" extrusionOk="0">
                  <a:moveTo>
                    <a:pt x="184" y="0"/>
                  </a:moveTo>
                  <a:cubicBezTo>
                    <a:pt x="158" y="0"/>
                    <a:pt x="158" y="27"/>
                    <a:pt x="158" y="27"/>
                  </a:cubicBezTo>
                  <a:lnTo>
                    <a:pt x="27" y="131"/>
                  </a:lnTo>
                  <a:lnTo>
                    <a:pt x="1" y="131"/>
                  </a:lnTo>
                  <a:cubicBezTo>
                    <a:pt x="289" y="891"/>
                    <a:pt x="629" y="1624"/>
                    <a:pt x="1048" y="2331"/>
                  </a:cubicBezTo>
                  <a:cubicBezTo>
                    <a:pt x="1729" y="3535"/>
                    <a:pt x="2593" y="4609"/>
                    <a:pt x="3562" y="5551"/>
                  </a:cubicBezTo>
                  <a:lnTo>
                    <a:pt x="3588" y="5578"/>
                  </a:lnTo>
                  <a:lnTo>
                    <a:pt x="3614" y="5551"/>
                  </a:lnTo>
                  <a:cubicBezTo>
                    <a:pt x="3640" y="5525"/>
                    <a:pt x="3693" y="5499"/>
                    <a:pt x="3745" y="5473"/>
                  </a:cubicBezTo>
                  <a:lnTo>
                    <a:pt x="3771" y="5447"/>
                  </a:lnTo>
                  <a:lnTo>
                    <a:pt x="3745" y="5447"/>
                  </a:lnTo>
                  <a:lnTo>
                    <a:pt x="3719" y="5420"/>
                  </a:lnTo>
                  <a:cubicBezTo>
                    <a:pt x="2750" y="4478"/>
                    <a:pt x="1912" y="3404"/>
                    <a:pt x="1231" y="2226"/>
                  </a:cubicBezTo>
                  <a:cubicBezTo>
                    <a:pt x="812" y="1545"/>
                    <a:pt x="472" y="786"/>
                    <a:pt x="184" y="27"/>
                  </a:cubicBezTo>
                  <a:lnTo>
                    <a:pt x="1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7" name="Google Shape;1337;p24"/>
            <p:cNvSpPr/>
            <p:nvPr/>
          </p:nvSpPr>
          <p:spPr>
            <a:xfrm>
              <a:off x="1544700" y="3790625"/>
              <a:ext cx="146025" cy="74000"/>
            </a:xfrm>
            <a:custGeom>
              <a:avLst/>
              <a:gdLst/>
              <a:ahLst/>
              <a:cxnLst/>
              <a:rect l="l" t="t" r="r" b="b"/>
              <a:pathLst>
                <a:path w="5841" h="2960" extrusionOk="0">
                  <a:moveTo>
                    <a:pt x="106" y="1"/>
                  </a:moveTo>
                  <a:cubicBezTo>
                    <a:pt x="80" y="1"/>
                    <a:pt x="80" y="27"/>
                    <a:pt x="80" y="27"/>
                  </a:cubicBezTo>
                  <a:cubicBezTo>
                    <a:pt x="53" y="79"/>
                    <a:pt x="27" y="105"/>
                    <a:pt x="1" y="158"/>
                  </a:cubicBezTo>
                  <a:cubicBezTo>
                    <a:pt x="1" y="158"/>
                    <a:pt x="1" y="184"/>
                    <a:pt x="1" y="184"/>
                  </a:cubicBezTo>
                  <a:cubicBezTo>
                    <a:pt x="577" y="655"/>
                    <a:pt x="1179" y="1048"/>
                    <a:pt x="1808" y="1415"/>
                  </a:cubicBezTo>
                  <a:cubicBezTo>
                    <a:pt x="3012" y="2122"/>
                    <a:pt x="4321" y="2645"/>
                    <a:pt x="5683" y="2959"/>
                  </a:cubicBezTo>
                  <a:lnTo>
                    <a:pt x="5709" y="2959"/>
                  </a:lnTo>
                  <a:cubicBezTo>
                    <a:pt x="5709" y="2933"/>
                    <a:pt x="5735" y="2907"/>
                    <a:pt x="5762" y="2881"/>
                  </a:cubicBezTo>
                  <a:lnTo>
                    <a:pt x="5762" y="2855"/>
                  </a:lnTo>
                  <a:cubicBezTo>
                    <a:pt x="5788" y="2855"/>
                    <a:pt x="5788" y="2829"/>
                    <a:pt x="5788" y="2829"/>
                  </a:cubicBezTo>
                  <a:lnTo>
                    <a:pt x="5840" y="2776"/>
                  </a:lnTo>
                  <a:lnTo>
                    <a:pt x="5788" y="2776"/>
                  </a:lnTo>
                  <a:cubicBezTo>
                    <a:pt x="4426" y="2436"/>
                    <a:pt x="3117" y="1938"/>
                    <a:pt x="1912" y="1231"/>
                  </a:cubicBezTo>
                  <a:cubicBezTo>
                    <a:pt x="1284" y="865"/>
                    <a:pt x="656" y="446"/>
                    <a:pt x="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8" name="Google Shape;1338;p24"/>
            <p:cNvSpPr/>
            <p:nvPr/>
          </p:nvSpPr>
          <p:spPr>
            <a:xfrm>
              <a:off x="1517875" y="3887500"/>
              <a:ext cx="161050" cy="20325"/>
            </a:xfrm>
            <a:custGeom>
              <a:avLst/>
              <a:gdLst/>
              <a:ahLst/>
              <a:cxnLst/>
              <a:rect l="l" t="t" r="r" b="b"/>
              <a:pathLst>
                <a:path w="6442" h="813" extrusionOk="0">
                  <a:moveTo>
                    <a:pt x="6389" y="1"/>
                  </a:moveTo>
                  <a:cubicBezTo>
                    <a:pt x="5237" y="341"/>
                    <a:pt x="4059" y="551"/>
                    <a:pt x="2855" y="603"/>
                  </a:cubicBezTo>
                  <a:lnTo>
                    <a:pt x="2278" y="603"/>
                  </a:lnTo>
                  <a:cubicBezTo>
                    <a:pt x="1519" y="603"/>
                    <a:pt x="760" y="551"/>
                    <a:pt x="27" y="446"/>
                  </a:cubicBezTo>
                  <a:lnTo>
                    <a:pt x="0" y="446"/>
                  </a:lnTo>
                  <a:lnTo>
                    <a:pt x="0" y="472"/>
                  </a:lnTo>
                  <a:cubicBezTo>
                    <a:pt x="0" y="525"/>
                    <a:pt x="0" y="577"/>
                    <a:pt x="0" y="629"/>
                  </a:cubicBezTo>
                  <a:lnTo>
                    <a:pt x="0" y="656"/>
                  </a:lnTo>
                  <a:cubicBezTo>
                    <a:pt x="760" y="760"/>
                    <a:pt x="1519" y="813"/>
                    <a:pt x="2278" y="813"/>
                  </a:cubicBezTo>
                  <a:lnTo>
                    <a:pt x="2855" y="813"/>
                  </a:lnTo>
                  <a:cubicBezTo>
                    <a:pt x="4059" y="760"/>
                    <a:pt x="5237" y="551"/>
                    <a:pt x="6389" y="210"/>
                  </a:cubicBezTo>
                  <a:lnTo>
                    <a:pt x="6416" y="210"/>
                  </a:lnTo>
                  <a:cubicBezTo>
                    <a:pt x="6416" y="158"/>
                    <a:pt x="6416" y="106"/>
                    <a:pt x="6442" y="27"/>
                  </a:cubicBezTo>
                  <a:lnTo>
                    <a:pt x="64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9" name="Google Shape;1339;p24"/>
            <p:cNvSpPr/>
            <p:nvPr/>
          </p:nvSpPr>
          <p:spPr>
            <a:xfrm>
              <a:off x="1533575" y="3918925"/>
              <a:ext cx="147975" cy="98225"/>
            </a:xfrm>
            <a:custGeom>
              <a:avLst/>
              <a:gdLst/>
              <a:ahLst/>
              <a:cxnLst/>
              <a:rect l="l" t="t" r="r" b="b"/>
              <a:pathLst>
                <a:path w="5919" h="3929" extrusionOk="0">
                  <a:moveTo>
                    <a:pt x="5840" y="1"/>
                  </a:moveTo>
                  <a:lnTo>
                    <a:pt x="5814" y="53"/>
                  </a:lnTo>
                  <a:cubicBezTo>
                    <a:pt x="4871" y="1022"/>
                    <a:pt x="3798" y="1860"/>
                    <a:pt x="2645" y="2541"/>
                  </a:cubicBezTo>
                  <a:cubicBezTo>
                    <a:pt x="1808" y="3012"/>
                    <a:pt x="917" y="3405"/>
                    <a:pt x="1" y="3719"/>
                  </a:cubicBezTo>
                  <a:cubicBezTo>
                    <a:pt x="1" y="3719"/>
                    <a:pt x="1" y="3745"/>
                    <a:pt x="1" y="3745"/>
                  </a:cubicBezTo>
                  <a:lnTo>
                    <a:pt x="53" y="3902"/>
                  </a:lnTo>
                  <a:cubicBezTo>
                    <a:pt x="53" y="3902"/>
                    <a:pt x="79" y="3902"/>
                    <a:pt x="79" y="3928"/>
                  </a:cubicBezTo>
                  <a:cubicBezTo>
                    <a:pt x="996" y="3614"/>
                    <a:pt x="1886" y="3195"/>
                    <a:pt x="2750" y="2698"/>
                  </a:cubicBezTo>
                  <a:cubicBezTo>
                    <a:pt x="3902" y="2043"/>
                    <a:pt x="4950" y="1205"/>
                    <a:pt x="5892" y="263"/>
                  </a:cubicBezTo>
                  <a:lnTo>
                    <a:pt x="5919" y="236"/>
                  </a:lnTo>
                  <a:lnTo>
                    <a:pt x="5892" y="236"/>
                  </a:lnTo>
                  <a:lnTo>
                    <a:pt x="5892" y="184"/>
                  </a:lnTo>
                  <a:cubicBezTo>
                    <a:pt x="5866" y="132"/>
                    <a:pt x="5866" y="106"/>
                    <a:pt x="5866" y="53"/>
                  </a:cubicBezTo>
                  <a:lnTo>
                    <a:pt x="58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0" name="Google Shape;1340;p24"/>
            <p:cNvSpPr/>
            <p:nvPr/>
          </p:nvSpPr>
          <p:spPr>
            <a:xfrm>
              <a:off x="1611475" y="3948400"/>
              <a:ext cx="91025" cy="159750"/>
            </a:xfrm>
            <a:custGeom>
              <a:avLst/>
              <a:gdLst/>
              <a:ahLst/>
              <a:cxnLst/>
              <a:rect l="l" t="t" r="r" b="b"/>
              <a:pathLst>
                <a:path w="3641" h="6390" extrusionOk="0">
                  <a:moveTo>
                    <a:pt x="3457" y="0"/>
                  </a:moveTo>
                  <a:lnTo>
                    <a:pt x="3431" y="26"/>
                  </a:lnTo>
                  <a:cubicBezTo>
                    <a:pt x="3117" y="1283"/>
                    <a:pt x="2619" y="2488"/>
                    <a:pt x="1991" y="3587"/>
                  </a:cubicBezTo>
                  <a:cubicBezTo>
                    <a:pt x="1519" y="4399"/>
                    <a:pt x="734" y="5446"/>
                    <a:pt x="1" y="6284"/>
                  </a:cubicBezTo>
                  <a:cubicBezTo>
                    <a:pt x="1" y="6284"/>
                    <a:pt x="1" y="6310"/>
                    <a:pt x="1" y="6310"/>
                  </a:cubicBezTo>
                  <a:cubicBezTo>
                    <a:pt x="53" y="6337"/>
                    <a:pt x="106" y="6363"/>
                    <a:pt x="158" y="6389"/>
                  </a:cubicBezTo>
                  <a:lnTo>
                    <a:pt x="184" y="6389"/>
                  </a:lnTo>
                  <a:cubicBezTo>
                    <a:pt x="917" y="5551"/>
                    <a:pt x="1703" y="4504"/>
                    <a:pt x="2148" y="3692"/>
                  </a:cubicBezTo>
                  <a:cubicBezTo>
                    <a:pt x="2803" y="2592"/>
                    <a:pt x="3300" y="1388"/>
                    <a:pt x="3640" y="131"/>
                  </a:cubicBezTo>
                  <a:lnTo>
                    <a:pt x="3640" y="105"/>
                  </a:lnTo>
                  <a:lnTo>
                    <a:pt x="3614" y="105"/>
                  </a:lnTo>
                  <a:cubicBezTo>
                    <a:pt x="3562" y="79"/>
                    <a:pt x="3536" y="52"/>
                    <a:pt x="3483" y="26"/>
                  </a:cubicBezTo>
                  <a:lnTo>
                    <a:pt x="34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1" name="Google Shape;1341;p24"/>
            <p:cNvSpPr/>
            <p:nvPr/>
          </p:nvSpPr>
          <p:spPr>
            <a:xfrm>
              <a:off x="1728650" y="3958200"/>
              <a:ext cx="19025" cy="174825"/>
            </a:xfrm>
            <a:custGeom>
              <a:avLst/>
              <a:gdLst/>
              <a:ahLst/>
              <a:cxnLst/>
              <a:rect l="l" t="t" r="r" b="b"/>
              <a:pathLst>
                <a:path w="761" h="6993" extrusionOk="0">
                  <a:moveTo>
                    <a:pt x="1" y="1"/>
                  </a:moveTo>
                  <a:lnTo>
                    <a:pt x="1" y="53"/>
                  </a:lnTo>
                  <a:cubicBezTo>
                    <a:pt x="367" y="1310"/>
                    <a:pt x="551" y="2619"/>
                    <a:pt x="551" y="3928"/>
                  </a:cubicBezTo>
                  <a:cubicBezTo>
                    <a:pt x="551" y="4897"/>
                    <a:pt x="420" y="5971"/>
                    <a:pt x="210" y="6992"/>
                  </a:cubicBezTo>
                  <a:lnTo>
                    <a:pt x="446" y="6966"/>
                  </a:lnTo>
                  <a:cubicBezTo>
                    <a:pt x="629" y="5971"/>
                    <a:pt x="760" y="4950"/>
                    <a:pt x="760" y="3928"/>
                  </a:cubicBezTo>
                  <a:cubicBezTo>
                    <a:pt x="734" y="2593"/>
                    <a:pt x="577" y="1284"/>
                    <a:pt x="210" y="27"/>
                  </a:cubicBezTo>
                  <a:lnTo>
                    <a:pt x="210" y="1"/>
                  </a:lnTo>
                  <a:lnTo>
                    <a:pt x="184" y="1"/>
                  </a:lnTo>
                  <a:cubicBezTo>
                    <a:pt x="158" y="14"/>
                    <a:pt x="132" y="20"/>
                    <a:pt x="106" y="20"/>
                  </a:cubicBezTo>
                  <a:cubicBezTo>
                    <a:pt x="79" y="20"/>
                    <a:pt x="53" y="14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2" name="Google Shape;1342;p24"/>
            <p:cNvSpPr/>
            <p:nvPr/>
          </p:nvSpPr>
          <p:spPr>
            <a:xfrm>
              <a:off x="1758775" y="3948400"/>
              <a:ext cx="94950" cy="142075"/>
            </a:xfrm>
            <a:custGeom>
              <a:avLst/>
              <a:gdLst/>
              <a:ahLst/>
              <a:cxnLst/>
              <a:rect l="l" t="t" r="r" b="b"/>
              <a:pathLst>
                <a:path w="3798" h="5683" extrusionOk="0">
                  <a:moveTo>
                    <a:pt x="184" y="0"/>
                  </a:moveTo>
                  <a:lnTo>
                    <a:pt x="157" y="26"/>
                  </a:lnTo>
                  <a:cubicBezTo>
                    <a:pt x="131" y="52"/>
                    <a:pt x="79" y="79"/>
                    <a:pt x="26" y="105"/>
                  </a:cubicBezTo>
                  <a:lnTo>
                    <a:pt x="0" y="131"/>
                  </a:lnTo>
                  <a:lnTo>
                    <a:pt x="26" y="157"/>
                  </a:lnTo>
                  <a:cubicBezTo>
                    <a:pt x="995" y="1074"/>
                    <a:pt x="1833" y="2147"/>
                    <a:pt x="2514" y="3325"/>
                  </a:cubicBezTo>
                  <a:cubicBezTo>
                    <a:pt x="2959" y="4059"/>
                    <a:pt x="3326" y="4870"/>
                    <a:pt x="3614" y="5682"/>
                  </a:cubicBezTo>
                  <a:lnTo>
                    <a:pt x="3640" y="5682"/>
                  </a:lnTo>
                  <a:cubicBezTo>
                    <a:pt x="3666" y="5630"/>
                    <a:pt x="3718" y="5604"/>
                    <a:pt x="3771" y="5577"/>
                  </a:cubicBezTo>
                  <a:cubicBezTo>
                    <a:pt x="3771" y="5551"/>
                    <a:pt x="3797" y="5551"/>
                    <a:pt x="3797" y="5551"/>
                  </a:cubicBezTo>
                  <a:cubicBezTo>
                    <a:pt x="3509" y="4739"/>
                    <a:pt x="3116" y="3954"/>
                    <a:pt x="2697" y="3195"/>
                  </a:cubicBezTo>
                  <a:cubicBezTo>
                    <a:pt x="2016" y="2042"/>
                    <a:pt x="1179" y="969"/>
                    <a:pt x="210" y="26"/>
                  </a:cubicBezTo>
                  <a:lnTo>
                    <a:pt x="1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3" name="Google Shape;1343;p24"/>
            <p:cNvSpPr/>
            <p:nvPr/>
          </p:nvSpPr>
          <p:spPr>
            <a:xfrm>
              <a:off x="1780375" y="3926125"/>
              <a:ext cx="145350" cy="74650"/>
            </a:xfrm>
            <a:custGeom>
              <a:avLst/>
              <a:gdLst/>
              <a:ahLst/>
              <a:cxnLst/>
              <a:rect l="l" t="t" r="r" b="b"/>
              <a:pathLst>
                <a:path w="5814" h="2986" extrusionOk="0">
                  <a:moveTo>
                    <a:pt x="105" y="1"/>
                  </a:moveTo>
                  <a:lnTo>
                    <a:pt x="105" y="27"/>
                  </a:lnTo>
                  <a:cubicBezTo>
                    <a:pt x="79" y="79"/>
                    <a:pt x="53" y="132"/>
                    <a:pt x="27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88" y="551"/>
                    <a:pt x="2697" y="1048"/>
                    <a:pt x="3902" y="1755"/>
                  </a:cubicBezTo>
                  <a:cubicBezTo>
                    <a:pt x="4530" y="2096"/>
                    <a:pt x="5133" y="2515"/>
                    <a:pt x="5709" y="2986"/>
                  </a:cubicBezTo>
                  <a:cubicBezTo>
                    <a:pt x="5709" y="2960"/>
                    <a:pt x="5709" y="2960"/>
                    <a:pt x="5709" y="2960"/>
                  </a:cubicBezTo>
                  <a:cubicBezTo>
                    <a:pt x="5735" y="2907"/>
                    <a:pt x="5761" y="2855"/>
                    <a:pt x="5787" y="2803"/>
                  </a:cubicBezTo>
                  <a:cubicBezTo>
                    <a:pt x="5787" y="2803"/>
                    <a:pt x="5787" y="2776"/>
                    <a:pt x="5787" y="2776"/>
                  </a:cubicBezTo>
                  <a:lnTo>
                    <a:pt x="5813" y="2776"/>
                  </a:lnTo>
                  <a:cubicBezTo>
                    <a:pt x="5237" y="2331"/>
                    <a:pt x="4635" y="1912"/>
                    <a:pt x="4007" y="1572"/>
                  </a:cubicBezTo>
                  <a:cubicBezTo>
                    <a:pt x="2802" y="865"/>
                    <a:pt x="1493" y="341"/>
                    <a:pt x="131" y="27"/>
                  </a:cubicBezTo>
                  <a:lnTo>
                    <a:pt x="1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4" name="Google Shape;1344;p24"/>
            <p:cNvSpPr/>
            <p:nvPr/>
          </p:nvSpPr>
          <p:spPr>
            <a:xfrm>
              <a:off x="1792150" y="3883575"/>
              <a:ext cx="161075" cy="20325"/>
            </a:xfrm>
            <a:custGeom>
              <a:avLst/>
              <a:gdLst/>
              <a:ahLst/>
              <a:cxnLst/>
              <a:rect l="l" t="t" r="r" b="b"/>
              <a:pathLst>
                <a:path w="6443" h="813" extrusionOk="0">
                  <a:moveTo>
                    <a:pt x="3536" y="1"/>
                  </a:moveTo>
                  <a:cubicBezTo>
                    <a:pt x="2357" y="53"/>
                    <a:pt x="1179" y="263"/>
                    <a:pt x="27" y="577"/>
                  </a:cubicBezTo>
                  <a:lnTo>
                    <a:pt x="27" y="603"/>
                  </a:lnTo>
                  <a:cubicBezTo>
                    <a:pt x="27" y="682"/>
                    <a:pt x="1" y="734"/>
                    <a:pt x="1" y="786"/>
                  </a:cubicBezTo>
                  <a:lnTo>
                    <a:pt x="1" y="813"/>
                  </a:lnTo>
                  <a:lnTo>
                    <a:pt x="27" y="813"/>
                  </a:lnTo>
                  <a:cubicBezTo>
                    <a:pt x="1179" y="472"/>
                    <a:pt x="2357" y="263"/>
                    <a:pt x="3562" y="210"/>
                  </a:cubicBezTo>
                  <a:lnTo>
                    <a:pt x="4138" y="210"/>
                  </a:lnTo>
                  <a:cubicBezTo>
                    <a:pt x="4897" y="210"/>
                    <a:pt x="5683" y="263"/>
                    <a:pt x="6442" y="394"/>
                  </a:cubicBezTo>
                  <a:lnTo>
                    <a:pt x="6442" y="367"/>
                  </a:lnTo>
                  <a:lnTo>
                    <a:pt x="6442" y="210"/>
                  </a:lnTo>
                  <a:lnTo>
                    <a:pt x="6442" y="184"/>
                  </a:lnTo>
                  <a:cubicBezTo>
                    <a:pt x="5683" y="53"/>
                    <a:pt x="4923" y="1"/>
                    <a:pt x="4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5" name="Google Shape;1345;p24"/>
            <p:cNvSpPr/>
            <p:nvPr/>
          </p:nvSpPr>
          <p:spPr>
            <a:xfrm>
              <a:off x="1786925" y="3778200"/>
              <a:ext cx="139450" cy="95600"/>
            </a:xfrm>
            <a:custGeom>
              <a:avLst/>
              <a:gdLst/>
              <a:ahLst/>
              <a:cxnLst/>
              <a:rect l="l" t="t" r="r" b="b"/>
              <a:pathLst>
                <a:path w="5578" h="3824" extrusionOk="0">
                  <a:moveTo>
                    <a:pt x="5473" y="0"/>
                  </a:moveTo>
                  <a:cubicBezTo>
                    <a:pt x="4713" y="288"/>
                    <a:pt x="3954" y="655"/>
                    <a:pt x="3247" y="1048"/>
                  </a:cubicBezTo>
                  <a:cubicBezTo>
                    <a:pt x="2069" y="1755"/>
                    <a:pt x="969" y="2592"/>
                    <a:pt x="26" y="3587"/>
                  </a:cubicBezTo>
                  <a:lnTo>
                    <a:pt x="0" y="3614"/>
                  </a:lnTo>
                  <a:lnTo>
                    <a:pt x="26" y="3614"/>
                  </a:lnTo>
                  <a:cubicBezTo>
                    <a:pt x="26" y="3666"/>
                    <a:pt x="53" y="3718"/>
                    <a:pt x="79" y="3771"/>
                  </a:cubicBezTo>
                  <a:lnTo>
                    <a:pt x="79" y="3823"/>
                  </a:lnTo>
                  <a:lnTo>
                    <a:pt x="131" y="3797"/>
                  </a:lnTo>
                  <a:cubicBezTo>
                    <a:pt x="1074" y="2802"/>
                    <a:pt x="2174" y="1938"/>
                    <a:pt x="3352" y="1231"/>
                  </a:cubicBezTo>
                  <a:cubicBezTo>
                    <a:pt x="4059" y="838"/>
                    <a:pt x="4818" y="471"/>
                    <a:pt x="5577" y="183"/>
                  </a:cubicBezTo>
                  <a:lnTo>
                    <a:pt x="54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6" name="Google Shape;1346;p24"/>
            <p:cNvSpPr/>
            <p:nvPr/>
          </p:nvSpPr>
          <p:spPr>
            <a:xfrm>
              <a:off x="1767275" y="3689825"/>
              <a:ext cx="85775" cy="156475"/>
            </a:xfrm>
            <a:custGeom>
              <a:avLst/>
              <a:gdLst/>
              <a:ahLst/>
              <a:cxnLst/>
              <a:rect l="l" t="t" r="r" b="b"/>
              <a:pathLst>
                <a:path w="3431" h="6259" extrusionOk="0">
                  <a:moveTo>
                    <a:pt x="3248" y="0"/>
                  </a:moveTo>
                  <a:cubicBezTo>
                    <a:pt x="2593" y="760"/>
                    <a:pt x="1991" y="1545"/>
                    <a:pt x="1493" y="2409"/>
                  </a:cubicBezTo>
                  <a:cubicBezTo>
                    <a:pt x="839" y="3561"/>
                    <a:pt x="341" y="4818"/>
                    <a:pt x="1" y="6101"/>
                  </a:cubicBezTo>
                  <a:lnTo>
                    <a:pt x="1" y="6127"/>
                  </a:lnTo>
                  <a:lnTo>
                    <a:pt x="27" y="6127"/>
                  </a:lnTo>
                  <a:cubicBezTo>
                    <a:pt x="53" y="6154"/>
                    <a:pt x="105" y="6206"/>
                    <a:pt x="158" y="6232"/>
                  </a:cubicBezTo>
                  <a:lnTo>
                    <a:pt x="184" y="6258"/>
                  </a:lnTo>
                  <a:lnTo>
                    <a:pt x="184" y="6232"/>
                  </a:lnTo>
                  <a:cubicBezTo>
                    <a:pt x="524" y="4923"/>
                    <a:pt x="1022" y="3666"/>
                    <a:pt x="1676" y="2540"/>
                  </a:cubicBezTo>
                  <a:cubicBezTo>
                    <a:pt x="2174" y="1676"/>
                    <a:pt x="2750" y="864"/>
                    <a:pt x="3405" y="131"/>
                  </a:cubicBezTo>
                  <a:lnTo>
                    <a:pt x="3431" y="131"/>
                  </a:lnTo>
                  <a:cubicBezTo>
                    <a:pt x="3405" y="131"/>
                    <a:pt x="3405" y="105"/>
                    <a:pt x="3405" y="105"/>
                  </a:cubicBezTo>
                  <a:cubicBezTo>
                    <a:pt x="3352" y="79"/>
                    <a:pt x="3326" y="53"/>
                    <a:pt x="3274" y="26"/>
                  </a:cubicBezTo>
                  <a:cubicBezTo>
                    <a:pt x="3274" y="26"/>
                    <a:pt x="3248" y="0"/>
                    <a:pt x="32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347" name="Google Shape;1347;p24"/>
          <p:cNvSpPr/>
          <p:nvPr/>
        </p:nvSpPr>
        <p:spPr>
          <a:xfrm>
            <a:off x="1903670" y="6309631"/>
            <a:ext cx="2301696" cy="548357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48" name="Google Shape;1348;p24"/>
          <p:cNvSpPr/>
          <p:nvPr/>
        </p:nvSpPr>
        <p:spPr>
          <a:xfrm>
            <a:off x="-556985" y="6057326"/>
            <a:ext cx="3365870" cy="800663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49" name="Google Shape;1349;p24"/>
          <p:cNvSpPr/>
          <p:nvPr/>
        </p:nvSpPr>
        <p:spPr>
          <a:xfrm>
            <a:off x="10598965" y="2577500"/>
            <a:ext cx="1204180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0" name="Google Shape;1350;p24"/>
          <p:cNvSpPr/>
          <p:nvPr/>
        </p:nvSpPr>
        <p:spPr>
          <a:xfrm>
            <a:off x="1903680" y="-286666"/>
            <a:ext cx="1203648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1" name="Google Shape;1351;p24"/>
          <p:cNvSpPr/>
          <p:nvPr/>
        </p:nvSpPr>
        <p:spPr>
          <a:xfrm>
            <a:off x="4814541" y="719333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2" name="Google Shape;1352;p24"/>
          <p:cNvSpPr/>
          <p:nvPr/>
        </p:nvSpPr>
        <p:spPr>
          <a:xfrm>
            <a:off x="7450453" y="-289899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353" name="Google Shape;1353;p24"/>
          <p:cNvGrpSpPr/>
          <p:nvPr/>
        </p:nvGrpSpPr>
        <p:grpSpPr>
          <a:xfrm>
            <a:off x="612532" y="411868"/>
            <a:ext cx="10936776" cy="5250233"/>
            <a:chOff x="-841475" y="308900"/>
            <a:chExt cx="8222925" cy="3937675"/>
          </a:xfrm>
        </p:grpSpPr>
        <p:sp>
          <p:nvSpPr>
            <p:cNvPr id="1354" name="Google Shape;1354;p24"/>
            <p:cNvSpPr/>
            <p:nvPr/>
          </p:nvSpPr>
          <p:spPr>
            <a:xfrm>
              <a:off x="6246425" y="198717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5" name="Google Shape;1355;p24"/>
            <p:cNvSpPr/>
            <p:nvPr/>
          </p:nvSpPr>
          <p:spPr>
            <a:xfrm>
              <a:off x="-208900" y="705475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6" name="Google Shape;1356;p24"/>
            <p:cNvSpPr/>
            <p:nvPr/>
          </p:nvSpPr>
          <p:spPr>
            <a:xfrm>
              <a:off x="7188300" y="2822275"/>
              <a:ext cx="193150" cy="175575"/>
            </a:xfrm>
            <a:custGeom>
              <a:avLst/>
              <a:gdLst/>
              <a:ahLst/>
              <a:cxnLst/>
              <a:rect l="l" t="t" r="r" b="b"/>
              <a:pathLst>
                <a:path w="7726" h="7023" extrusionOk="0">
                  <a:moveTo>
                    <a:pt x="3882" y="0"/>
                  </a:moveTo>
                  <a:cubicBezTo>
                    <a:pt x="2286" y="0"/>
                    <a:pt x="827" y="1097"/>
                    <a:pt x="446" y="2713"/>
                  </a:cubicBezTo>
                  <a:cubicBezTo>
                    <a:pt x="1" y="4598"/>
                    <a:pt x="1179" y="6483"/>
                    <a:pt x="3064" y="6928"/>
                  </a:cubicBezTo>
                  <a:cubicBezTo>
                    <a:pt x="3334" y="6992"/>
                    <a:pt x="3603" y="7022"/>
                    <a:pt x="3868" y="7022"/>
                  </a:cubicBezTo>
                  <a:cubicBezTo>
                    <a:pt x="5459" y="7022"/>
                    <a:pt x="6898" y="5926"/>
                    <a:pt x="7280" y="4310"/>
                  </a:cubicBezTo>
                  <a:cubicBezTo>
                    <a:pt x="7725" y="2425"/>
                    <a:pt x="6573" y="539"/>
                    <a:pt x="4688" y="94"/>
                  </a:cubicBezTo>
                  <a:cubicBezTo>
                    <a:pt x="4418" y="31"/>
                    <a:pt x="4149" y="0"/>
                    <a:pt x="3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7" name="Google Shape;1357;p24"/>
            <p:cNvSpPr/>
            <p:nvPr/>
          </p:nvSpPr>
          <p:spPr>
            <a:xfrm>
              <a:off x="5212400" y="413462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8" name="Google Shape;1358;p24"/>
            <p:cNvSpPr/>
            <p:nvPr/>
          </p:nvSpPr>
          <p:spPr>
            <a:xfrm>
              <a:off x="4368375" y="81025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9" name="Google Shape;1359;p24"/>
            <p:cNvSpPr/>
            <p:nvPr/>
          </p:nvSpPr>
          <p:spPr>
            <a:xfrm>
              <a:off x="5733725" y="4966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0" name="Google Shape;1360;p24"/>
            <p:cNvSpPr/>
            <p:nvPr/>
          </p:nvSpPr>
          <p:spPr>
            <a:xfrm>
              <a:off x="-738700" y="29120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1" name="Google Shape;1361;p24"/>
            <p:cNvSpPr/>
            <p:nvPr/>
          </p:nvSpPr>
          <p:spPr>
            <a:xfrm>
              <a:off x="493975" y="23830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2" name="Google Shape;1362;p24"/>
            <p:cNvSpPr/>
            <p:nvPr/>
          </p:nvSpPr>
          <p:spPr>
            <a:xfrm>
              <a:off x="-841475" y="30890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3" name="Google Shape;1363;p24"/>
            <p:cNvSpPr/>
            <p:nvPr/>
          </p:nvSpPr>
          <p:spPr>
            <a:xfrm>
              <a:off x="1102950" y="8396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64" name="Google Shape;1364;p24"/>
          <p:cNvGrpSpPr/>
          <p:nvPr/>
        </p:nvGrpSpPr>
        <p:grpSpPr>
          <a:xfrm>
            <a:off x="1717807" y="926285"/>
            <a:ext cx="8726225" cy="5224684"/>
            <a:chOff x="59150" y="255975"/>
            <a:chExt cx="6560900" cy="3918513"/>
          </a:xfrm>
        </p:grpSpPr>
        <p:sp>
          <p:nvSpPr>
            <p:cNvPr id="1365" name="Google Shape;1365;p24"/>
            <p:cNvSpPr/>
            <p:nvPr/>
          </p:nvSpPr>
          <p:spPr>
            <a:xfrm>
              <a:off x="6561100" y="2550438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6" name="Google Shape;1366;p24"/>
            <p:cNvSpPr/>
            <p:nvPr/>
          </p:nvSpPr>
          <p:spPr>
            <a:xfrm>
              <a:off x="59150" y="27969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7" name="Google Shape;1367;p24"/>
            <p:cNvSpPr/>
            <p:nvPr/>
          </p:nvSpPr>
          <p:spPr>
            <a:xfrm>
              <a:off x="5831775" y="6926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8" name="Google Shape;1368;p24"/>
            <p:cNvSpPr/>
            <p:nvPr/>
          </p:nvSpPr>
          <p:spPr>
            <a:xfrm>
              <a:off x="4333325" y="4012763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9" name="Google Shape;1369;p24"/>
            <p:cNvSpPr/>
            <p:nvPr/>
          </p:nvSpPr>
          <p:spPr>
            <a:xfrm>
              <a:off x="373750" y="255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0" name="Google Shape;1370;p24"/>
            <p:cNvSpPr/>
            <p:nvPr/>
          </p:nvSpPr>
          <p:spPr>
            <a:xfrm>
              <a:off x="2215375" y="3569525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71" name="Google Shape;1371;p24"/>
          <p:cNvGrpSpPr/>
          <p:nvPr/>
        </p:nvGrpSpPr>
        <p:grpSpPr>
          <a:xfrm rot="2700000">
            <a:off x="3696112" y="6139198"/>
            <a:ext cx="297664" cy="636914"/>
            <a:chOff x="5326125" y="3018500"/>
            <a:chExt cx="223250" cy="478875"/>
          </a:xfrm>
        </p:grpSpPr>
        <p:sp>
          <p:nvSpPr>
            <p:cNvPr id="1372" name="Google Shape;1372;p24"/>
            <p:cNvSpPr/>
            <p:nvPr/>
          </p:nvSpPr>
          <p:spPr>
            <a:xfrm>
              <a:off x="5326125" y="3153500"/>
              <a:ext cx="223250" cy="343875"/>
            </a:xfrm>
            <a:custGeom>
              <a:avLst/>
              <a:gdLst/>
              <a:ahLst/>
              <a:cxnLst/>
              <a:rect l="l" t="t" r="r" b="b"/>
              <a:pathLst>
                <a:path w="8930" h="13755" extrusionOk="0">
                  <a:moveTo>
                    <a:pt x="7171" y="0"/>
                  </a:moveTo>
                  <a:lnTo>
                    <a:pt x="1" y="1131"/>
                  </a:lnTo>
                  <a:lnTo>
                    <a:pt x="2141" y="13755"/>
                  </a:lnTo>
                  <a:lnTo>
                    <a:pt x="8929" y="12615"/>
                  </a:lnTo>
                  <a:lnTo>
                    <a:pt x="7212" y="309"/>
                  </a:lnTo>
                  <a:lnTo>
                    <a:pt x="71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3" name="Google Shape;1373;p24"/>
            <p:cNvSpPr/>
            <p:nvPr/>
          </p:nvSpPr>
          <p:spPr>
            <a:xfrm>
              <a:off x="5326125" y="3018500"/>
              <a:ext cx="179300" cy="210700"/>
            </a:xfrm>
            <a:custGeom>
              <a:avLst/>
              <a:gdLst/>
              <a:ahLst/>
              <a:cxnLst/>
              <a:rect l="l" t="t" r="r" b="b"/>
              <a:pathLst>
                <a:path w="7172" h="8428" extrusionOk="0">
                  <a:moveTo>
                    <a:pt x="2777" y="1"/>
                  </a:moveTo>
                  <a:cubicBezTo>
                    <a:pt x="2373" y="1"/>
                    <a:pt x="1968" y="256"/>
                    <a:pt x="1824" y="712"/>
                  </a:cubicBezTo>
                  <a:lnTo>
                    <a:pt x="1" y="6531"/>
                  </a:lnTo>
                  <a:lnTo>
                    <a:pt x="2166" y="8428"/>
                  </a:lnTo>
                  <a:lnTo>
                    <a:pt x="3224" y="6824"/>
                  </a:lnTo>
                  <a:lnTo>
                    <a:pt x="5600" y="7915"/>
                  </a:lnTo>
                  <a:lnTo>
                    <a:pt x="5600" y="7907"/>
                  </a:lnTo>
                  <a:lnTo>
                    <a:pt x="7171" y="5400"/>
                  </a:lnTo>
                  <a:lnTo>
                    <a:pt x="3525" y="387"/>
                  </a:lnTo>
                  <a:cubicBezTo>
                    <a:pt x="3335" y="123"/>
                    <a:pt x="3056" y="1"/>
                    <a:pt x="27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4" name="Google Shape;1374;p24"/>
            <p:cNvSpPr/>
            <p:nvPr/>
          </p:nvSpPr>
          <p:spPr>
            <a:xfrm>
              <a:off x="5353200" y="3018850"/>
              <a:ext cx="97275" cy="76875"/>
            </a:xfrm>
            <a:custGeom>
              <a:avLst/>
              <a:gdLst/>
              <a:ahLst/>
              <a:cxnLst/>
              <a:rect l="l" t="t" r="r" b="b"/>
              <a:pathLst>
                <a:path w="3891" h="3075" extrusionOk="0">
                  <a:moveTo>
                    <a:pt x="1692" y="0"/>
                  </a:moveTo>
                  <a:cubicBezTo>
                    <a:pt x="1288" y="0"/>
                    <a:pt x="885" y="254"/>
                    <a:pt x="741" y="714"/>
                  </a:cubicBezTo>
                  <a:lnTo>
                    <a:pt x="0" y="3075"/>
                  </a:lnTo>
                  <a:lnTo>
                    <a:pt x="3891" y="2367"/>
                  </a:lnTo>
                  <a:lnTo>
                    <a:pt x="2450" y="389"/>
                  </a:lnTo>
                  <a:cubicBezTo>
                    <a:pt x="2256" y="124"/>
                    <a:pt x="1974" y="0"/>
                    <a:pt x="1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5" name="Google Shape;1375;p24"/>
            <p:cNvSpPr/>
            <p:nvPr/>
          </p:nvSpPr>
          <p:spPr>
            <a:xfrm>
              <a:off x="5462675" y="3213075"/>
              <a:ext cx="47625" cy="244825"/>
            </a:xfrm>
            <a:custGeom>
              <a:avLst/>
              <a:gdLst/>
              <a:ahLst/>
              <a:cxnLst/>
              <a:rect l="l" t="t" r="r" b="b"/>
              <a:pathLst>
                <a:path w="1905" h="9793" extrusionOk="0">
                  <a:moveTo>
                    <a:pt x="132" y="1"/>
                  </a:moveTo>
                  <a:cubicBezTo>
                    <a:pt x="126" y="1"/>
                    <a:pt x="120" y="1"/>
                    <a:pt x="114" y="2"/>
                  </a:cubicBezTo>
                  <a:cubicBezTo>
                    <a:pt x="49" y="18"/>
                    <a:pt x="0" y="83"/>
                    <a:pt x="8" y="148"/>
                  </a:cubicBezTo>
                  <a:lnTo>
                    <a:pt x="1636" y="9687"/>
                  </a:lnTo>
                  <a:cubicBezTo>
                    <a:pt x="1652" y="9744"/>
                    <a:pt x="1701" y="9793"/>
                    <a:pt x="1766" y="9793"/>
                  </a:cubicBezTo>
                  <a:cubicBezTo>
                    <a:pt x="1774" y="9793"/>
                    <a:pt x="1783" y="9785"/>
                    <a:pt x="1783" y="9785"/>
                  </a:cubicBezTo>
                  <a:cubicBezTo>
                    <a:pt x="1856" y="9777"/>
                    <a:pt x="1905" y="9711"/>
                    <a:pt x="1888" y="9638"/>
                  </a:cubicBezTo>
                  <a:lnTo>
                    <a:pt x="261" y="108"/>
                  </a:lnTo>
                  <a:cubicBezTo>
                    <a:pt x="253" y="41"/>
                    <a:pt x="198" y="1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6" name="Google Shape;1376;p24"/>
            <p:cNvSpPr/>
            <p:nvPr/>
          </p:nvSpPr>
          <p:spPr>
            <a:xfrm>
              <a:off x="5376800" y="3226100"/>
              <a:ext cx="40725" cy="247675"/>
            </a:xfrm>
            <a:custGeom>
              <a:avLst/>
              <a:gdLst/>
              <a:ahLst/>
              <a:cxnLst/>
              <a:rect l="l" t="t" r="r" b="b"/>
              <a:pathLst>
                <a:path w="1629" h="9907" extrusionOk="0">
                  <a:moveTo>
                    <a:pt x="130" y="1"/>
                  </a:moveTo>
                  <a:cubicBezTo>
                    <a:pt x="125" y="1"/>
                    <a:pt x="120" y="1"/>
                    <a:pt x="114" y="2"/>
                  </a:cubicBezTo>
                  <a:cubicBezTo>
                    <a:pt x="49" y="10"/>
                    <a:pt x="1" y="75"/>
                    <a:pt x="9" y="148"/>
                  </a:cubicBezTo>
                  <a:lnTo>
                    <a:pt x="1368" y="9793"/>
                  </a:lnTo>
                  <a:cubicBezTo>
                    <a:pt x="1376" y="9858"/>
                    <a:pt x="1425" y="9907"/>
                    <a:pt x="1490" y="9907"/>
                  </a:cubicBezTo>
                  <a:cubicBezTo>
                    <a:pt x="1498" y="9907"/>
                    <a:pt x="1498" y="9898"/>
                    <a:pt x="1506" y="9898"/>
                  </a:cubicBezTo>
                  <a:cubicBezTo>
                    <a:pt x="1579" y="9890"/>
                    <a:pt x="1628" y="9825"/>
                    <a:pt x="1612" y="9760"/>
                  </a:cubicBezTo>
                  <a:lnTo>
                    <a:pt x="261" y="107"/>
                  </a:lnTo>
                  <a:cubicBezTo>
                    <a:pt x="253" y="47"/>
                    <a:pt x="197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0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p29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Fredoka One"/>
              <a:buNone/>
              <a:defRPr sz="425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715" name="Google Shape;1715;p29"/>
          <p:cNvSpPr/>
          <p:nvPr/>
        </p:nvSpPr>
        <p:spPr>
          <a:xfrm flipH="1">
            <a:off x="11491268" y="-292749"/>
            <a:ext cx="1203648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3078" y="719333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40379" y="1132016"/>
            <a:ext cx="571782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49677" y="432600"/>
            <a:ext cx="733179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5870" y="6068381"/>
            <a:ext cx="14453577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08388" y="4360810"/>
            <a:ext cx="722674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13541" y="5139701"/>
            <a:ext cx="696572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7345" y="2311252"/>
            <a:ext cx="97518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10154" y="719334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56459" y="6149084"/>
            <a:ext cx="2981173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8182" y="6252531"/>
            <a:ext cx="2541413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62041" y="6149067"/>
            <a:ext cx="2980345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00575" y="2274229"/>
            <a:ext cx="635109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6157" y="427234"/>
            <a:ext cx="604374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8976" y="265567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19195" y="6426305"/>
            <a:ext cx="1839737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096478" y="6052804"/>
            <a:ext cx="2703395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8034" y="6224638"/>
            <a:ext cx="2690328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0502" y="2276652"/>
            <a:ext cx="334334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13479" y="2869261"/>
            <a:ext cx="377859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33315" y="265551"/>
            <a:ext cx="975180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1_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0775" y="463012"/>
            <a:ext cx="10260154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0775" y="2276203"/>
            <a:ext cx="5146437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0775" y="1444617"/>
            <a:ext cx="5146437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64493" y="1444617"/>
            <a:ext cx="5146437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08551" y="-4"/>
            <a:ext cx="1364821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46872" y="5367210"/>
            <a:ext cx="926509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123" y="129104"/>
            <a:ext cx="537293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05778" y="6392777"/>
            <a:ext cx="379455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0090" y="5522389"/>
            <a:ext cx="1287968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17300" y="597937"/>
            <a:ext cx="424447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2911" y="4823093"/>
            <a:ext cx="1268330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066" y="6406393"/>
            <a:ext cx="377814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897662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163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2261342" y="2036975"/>
            <a:ext cx="7639154" cy="2395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31729" y="5715300"/>
            <a:ext cx="11351747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095"/>
              </a:spcBef>
              <a:spcAft>
                <a:spcPts val="2095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2643520" y="1744277"/>
            <a:ext cx="357142" cy="335921"/>
            <a:chOff x="2495301" y="1749451"/>
            <a:chExt cx="358028" cy="335921"/>
          </a:xfrm>
        </p:grpSpPr>
        <p:sp>
          <p:nvSpPr>
            <p:cNvPr id="14" name="Google Shape;14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3120626">
            <a:off x="2076343" y="2127181"/>
            <a:ext cx="358018" cy="335080"/>
            <a:chOff x="2495301" y="1749451"/>
            <a:chExt cx="358028" cy="335921"/>
          </a:xfrm>
        </p:grpSpPr>
        <p:sp>
          <p:nvSpPr>
            <p:cNvPr id="19" name="Google Shape;19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3950853" y="4283803"/>
            <a:ext cx="4027154" cy="231756"/>
          </a:xfrm>
          <a:custGeom>
            <a:avLst/>
            <a:gdLst/>
            <a:ahLst/>
            <a:cxnLst/>
            <a:rect l="l" t="t" r="r" b="b"/>
            <a:pathLst>
              <a:path w="1666519" h="95668" extrusionOk="0">
                <a:moveTo>
                  <a:pt x="-56" y="96382"/>
                </a:moveTo>
                <a:cubicBezTo>
                  <a:pt x="416970" y="37752"/>
                  <a:pt x="839962" y="-21157"/>
                  <a:pt x="1261835" y="8764"/>
                </a:cubicBezTo>
                <a:cubicBezTo>
                  <a:pt x="1397848" y="18308"/>
                  <a:pt x="1533051" y="37211"/>
                  <a:pt x="1666464" y="65343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635141" y="4411270"/>
            <a:ext cx="2718031" cy="208413"/>
          </a:xfrm>
          <a:custGeom>
            <a:avLst/>
            <a:gdLst/>
            <a:ahLst/>
            <a:cxnLst/>
            <a:rect l="l" t="t" r="r" b="b"/>
            <a:pathLst>
              <a:path w="1124777" h="86032" extrusionOk="0">
                <a:moveTo>
                  <a:pt x="-56" y="86746"/>
                </a:moveTo>
                <a:cubicBezTo>
                  <a:pt x="369218" y="7088"/>
                  <a:pt x="748261" y="-17445"/>
                  <a:pt x="1124721" y="13948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-83714" y="-17300"/>
            <a:ext cx="249930" cy="788765"/>
          </a:xfrm>
          <a:custGeom>
            <a:avLst/>
            <a:gdLst/>
            <a:ahLst/>
            <a:cxnLst/>
            <a:rect l="l" t="t" r="r" b="b"/>
            <a:pathLst>
              <a:path w="149137" h="469503" extrusionOk="0">
                <a:moveTo>
                  <a:pt x="74513" y="470218"/>
                </a:moveTo>
                <a:cubicBezTo>
                  <a:pt x="33332" y="470218"/>
                  <a:pt x="-56" y="436830"/>
                  <a:pt x="-56" y="395649"/>
                </a:cubicBezTo>
                <a:lnTo>
                  <a:pt x="-56" y="75283"/>
                </a:lnTo>
                <a:cubicBezTo>
                  <a:pt x="-56" y="34102"/>
                  <a:pt x="33332" y="714"/>
                  <a:pt x="74513" y="714"/>
                </a:cubicBezTo>
                <a:cubicBezTo>
                  <a:pt x="115693" y="714"/>
                  <a:pt x="149082" y="34102"/>
                  <a:pt x="149082" y="75283"/>
                </a:cubicBezTo>
                <a:lnTo>
                  <a:pt x="149082" y="395649"/>
                </a:lnTo>
                <a:cubicBezTo>
                  <a:pt x="149082" y="436830"/>
                  <a:pt x="115693" y="470218"/>
                  <a:pt x="74513" y="4702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-148612" y="-100750"/>
            <a:ext cx="647050" cy="1333364"/>
          </a:xfrm>
          <a:custGeom>
            <a:avLst/>
            <a:gdLst/>
            <a:ahLst/>
            <a:cxnLst/>
            <a:rect l="l" t="t" r="r" b="b"/>
            <a:pathLst>
              <a:path w="386104" h="793669" extrusionOk="0">
                <a:moveTo>
                  <a:pt x="131777" y="794382"/>
                </a:moveTo>
                <a:cubicBezTo>
                  <a:pt x="104616" y="794261"/>
                  <a:pt x="77631" y="789917"/>
                  <a:pt x="51802" y="781519"/>
                </a:cubicBezTo>
                <a:cubicBezTo>
                  <a:pt x="12579" y="768964"/>
                  <a:pt x="-9037" y="726991"/>
                  <a:pt x="3510" y="687768"/>
                </a:cubicBezTo>
                <a:cubicBezTo>
                  <a:pt x="3519" y="687759"/>
                  <a:pt x="3519" y="687759"/>
                  <a:pt x="3519" y="687749"/>
                </a:cubicBezTo>
                <a:cubicBezTo>
                  <a:pt x="16074" y="648563"/>
                  <a:pt x="58001" y="626957"/>
                  <a:pt x="97196" y="639466"/>
                </a:cubicBezTo>
                <a:cubicBezTo>
                  <a:pt x="117190" y="646559"/>
                  <a:pt x="138964" y="646913"/>
                  <a:pt x="159181" y="640491"/>
                </a:cubicBezTo>
                <a:cubicBezTo>
                  <a:pt x="198983" y="625857"/>
                  <a:pt x="216786" y="576362"/>
                  <a:pt x="225361" y="552593"/>
                </a:cubicBezTo>
                <a:cubicBezTo>
                  <a:pt x="241394" y="507945"/>
                  <a:pt x="237851" y="473550"/>
                  <a:pt x="231327" y="411192"/>
                </a:cubicBezTo>
                <a:cubicBezTo>
                  <a:pt x="229835" y="396278"/>
                  <a:pt x="228157" y="380525"/>
                  <a:pt x="226666" y="363375"/>
                </a:cubicBezTo>
                <a:cubicBezTo>
                  <a:pt x="218463" y="265456"/>
                  <a:pt x="218463" y="167026"/>
                  <a:pt x="226666" y="69107"/>
                </a:cubicBezTo>
                <a:cubicBezTo>
                  <a:pt x="230078" y="28085"/>
                  <a:pt x="266085" y="-2413"/>
                  <a:pt x="307107" y="970"/>
                </a:cubicBezTo>
                <a:cubicBezTo>
                  <a:pt x="348157" y="4335"/>
                  <a:pt x="378702" y="40333"/>
                  <a:pt x="375338" y="81374"/>
                </a:cubicBezTo>
                <a:cubicBezTo>
                  <a:pt x="375338" y="81393"/>
                  <a:pt x="375338" y="81402"/>
                  <a:pt x="375338" y="81411"/>
                </a:cubicBezTo>
                <a:cubicBezTo>
                  <a:pt x="367788" y="170950"/>
                  <a:pt x="367788" y="260973"/>
                  <a:pt x="375338" y="350511"/>
                </a:cubicBezTo>
                <a:cubicBezTo>
                  <a:pt x="376736" y="366730"/>
                  <a:pt x="378321" y="381644"/>
                  <a:pt x="379812" y="395719"/>
                </a:cubicBezTo>
                <a:cubicBezTo>
                  <a:pt x="387082" y="465813"/>
                  <a:pt x="393421" y="526214"/>
                  <a:pt x="365737" y="603206"/>
                </a:cubicBezTo>
                <a:cubicBezTo>
                  <a:pt x="352035" y="641050"/>
                  <a:pt x="315776" y="741718"/>
                  <a:pt x="210913" y="780307"/>
                </a:cubicBezTo>
                <a:cubicBezTo>
                  <a:pt x="185588" y="789675"/>
                  <a:pt x="158780" y="794448"/>
                  <a:pt x="131777" y="7943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-148751" y="-63677"/>
            <a:ext cx="1121822" cy="1651769"/>
          </a:xfrm>
          <a:custGeom>
            <a:avLst/>
            <a:gdLst/>
            <a:ahLst/>
            <a:cxnLst/>
            <a:rect l="l" t="t" r="r" b="b"/>
            <a:pathLst>
              <a:path w="669407" h="983196" extrusionOk="0">
                <a:moveTo>
                  <a:pt x="74535" y="983910"/>
                </a:moveTo>
                <a:cubicBezTo>
                  <a:pt x="34035" y="983920"/>
                  <a:pt x="926" y="951603"/>
                  <a:pt x="-34" y="911113"/>
                </a:cubicBezTo>
                <a:cubicBezTo>
                  <a:pt x="-1022" y="869941"/>
                  <a:pt x="31546" y="835761"/>
                  <a:pt x="72717" y="834773"/>
                </a:cubicBezTo>
                <a:cubicBezTo>
                  <a:pt x="72736" y="834773"/>
                  <a:pt x="72745" y="834773"/>
                  <a:pt x="72764" y="834773"/>
                </a:cubicBezTo>
                <a:cubicBezTo>
                  <a:pt x="133071" y="833468"/>
                  <a:pt x="247907" y="818927"/>
                  <a:pt x="339907" y="737554"/>
                </a:cubicBezTo>
                <a:cubicBezTo>
                  <a:pt x="411865" y="673891"/>
                  <a:pt x="437872" y="597737"/>
                  <a:pt x="467885" y="509653"/>
                </a:cubicBezTo>
                <a:cubicBezTo>
                  <a:pt x="514090" y="372390"/>
                  <a:pt x="529992" y="226748"/>
                  <a:pt x="514491" y="82746"/>
                </a:cubicBezTo>
                <a:cubicBezTo>
                  <a:pt x="510371" y="41771"/>
                  <a:pt x="540254" y="5214"/>
                  <a:pt x="581230" y="1093"/>
                </a:cubicBezTo>
                <a:cubicBezTo>
                  <a:pt x="581230" y="1093"/>
                  <a:pt x="581230" y="1093"/>
                  <a:pt x="581230" y="1093"/>
                </a:cubicBezTo>
                <a:cubicBezTo>
                  <a:pt x="622206" y="-3027"/>
                  <a:pt x="658763" y="26857"/>
                  <a:pt x="662882" y="67832"/>
                </a:cubicBezTo>
                <a:cubicBezTo>
                  <a:pt x="662882" y="67832"/>
                  <a:pt x="662882" y="67832"/>
                  <a:pt x="662882" y="67832"/>
                </a:cubicBezTo>
                <a:cubicBezTo>
                  <a:pt x="680481" y="233152"/>
                  <a:pt x="662072" y="400316"/>
                  <a:pt x="608914" y="557843"/>
                </a:cubicBezTo>
                <a:cubicBezTo>
                  <a:pt x="576662" y="652359"/>
                  <a:pt x="540124" y="759365"/>
                  <a:pt x="438617" y="849220"/>
                </a:cubicBezTo>
                <a:cubicBezTo>
                  <a:pt x="344008" y="933110"/>
                  <a:pt x="214910" y="980741"/>
                  <a:pt x="76026" y="9839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-120926" y="-91457"/>
            <a:ext cx="1544204" cy="1985839"/>
          </a:xfrm>
          <a:custGeom>
            <a:avLst/>
            <a:gdLst/>
            <a:ahLst/>
            <a:cxnLst/>
            <a:rect l="l" t="t" r="r" b="b"/>
            <a:pathLst>
              <a:path w="921449" h="1182047" extrusionOk="0">
                <a:moveTo>
                  <a:pt x="74528" y="1182762"/>
                </a:moveTo>
                <a:cubicBezTo>
                  <a:pt x="33916" y="1182771"/>
                  <a:pt x="770" y="1150287"/>
                  <a:pt x="-41" y="1109684"/>
                </a:cubicBezTo>
                <a:cubicBezTo>
                  <a:pt x="-870" y="1068531"/>
                  <a:pt x="31791" y="1034491"/>
                  <a:pt x="72944" y="1033624"/>
                </a:cubicBezTo>
                <a:cubicBezTo>
                  <a:pt x="210392" y="1031778"/>
                  <a:pt x="344075" y="988463"/>
                  <a:pt x="456507" y="909373"/>
                </a:cubicBezTo>
                <a:cubicBezTo>
                  <a:pt x="618414" y="793885"/>
                  <a:pt x="679281" y="635893"/>
                  <a:pt x="711905" y="551070"/>
                </a:cubicBezTo>
                <a:cubicBezTo>
                  <a:pt x="768102" y="402809"/>
                  <a:pt x="785654" y="242682"/>
                  <a:pt x="762891" y="85761"/>
                </a:cubicBezTo>
                <a:cubicBezTo>
                  <a:pt x="757084" y="44990"/>
                  <a:pt x="785420" y="7231"/>
                  <a:pt x="826191" y="1414"/>
                </a:cubicBezTo>
                <a:cubicBezTo>
                  <a:pt x="826219" y="1414"/>
                  <a:pt x="826247" y="1405"/>
                  <a:pt x="826275" y="1405"/>
                </a:cubicBezTo>
                <a:cubicBezTo>
                  <a:pt x="866905" y="-4131"/>
                  <a:pt x="904386" y="24186"/>
                  <a:pt x="910165" y="64789"/>
                </a:cubicBezTo>
                <a:cubicBezTo>
                  <a:pt x="936618" y="246904"/>
                  <a:pt x="916149" y="432767"/>
                  <a:pt x="850696" y="604760"/>
                </a:cubicBezTo>
                <a:cubicBezTo>
                  <a:pt x="815090" y="697039"/>
                  <a:pt x="741080" y="889240"/>
                  <a:pt x="543100" y="1030734"/>
                </a:cubicBezTo>
                <a:cubicBezTo>
                  <a:pt x="406285" y="1127320"/>
                  <a:pt x="243473" y="1180310"/>
                  <a:pt x="76019" y="11827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-176986" y="-45107"/>
            <a:ext cx="2017431" cy="2292157"/>
          </a:xfrm>
          <a:custGeom>
            <a:avLst/>
            <a:gdLst/>
            <a:ahLst/>
            <a:cxnLst/>
            <a:rect l="l" t="t" r="r" b="b"/>
            <a:pathLst>
              <a:path w="1203830" h="1364379" extrusionOk="0">
                <a:moveTo>
                  <a:pt x="74786" y="1365092"/>
                </a:moveTo>
                <a:cubicBezTo>
                  <a:pt x="35954" y="1365232"/>
                  <a:pt x="3517" y="1335554"/>
                  <a:pt x="217" y="1296862"/>
                </a:cubicBezTo>
                <a:cubicBezTo>
                  <a:pt x="-3278" y="1255830"/>
                  <a:pt x="27146" y="1219739"/>
                  <a:pt x="68168" y="1216234"/>
                </a:cubicBezTo>
                <a:cubicBezTo>
                  <a:pt x="224567" y="1203213"/>
                  <a:pt x="376464" y="1157316"/>
                  <a:pt x="513903" y="1081544"/>
                </a:cubicBezTo>
                <a:cubicBezTo>
                  <a:pt x="575702" y="1047522"/>
                  <a:pt x="763615" y="943965"/>
                  <a:pt x="901101" y="725944"/>
                </a:cubicBezTo>
                <a:cubicBezTo>
                  <a:pt x="1059560" y="474834"/>
                  <a:pt x="1062450" y="214775"/>
                  <a:pt x="1050239" y="82229"/>
                </a:cubicBezTo>
                <a:cubicBezTo>
                  <a:pt x="1046409" y="41225"/>
                  <a:pt x="1076534" y="4882"/>
                  <a:pt x="1117538" y="1042"/>
                </a:cubicBezTo>
                <a:cubicBezTo>
                  <a:pt x="1158541" y="-2789"/>
                  <a:pt x="1194884" y="27337"/>
                  <a:pt x="1198724" y="68341"/>
                </a:cubicBezTo>
                <a:cubicBezTo>
                  <a:pt x="1212799" y="219809"/>
                  <a:pt x="1209257" y="517058"/>
                  <a:pt x="1027310" y="805546"/>
                </a:cubicBezTo>
                <a:cubicBezTo>
                  <a:pt x="869410" y="1056004"/>
                  <a:pt x="656050" y="1173543"/>
                  <a:pt x="585955" y="1212226"/>
                </a:cubicBezTo>
                <a:cubicBezTo>
                  <a:pt x="430339" y="1298008"/>
                  <a:pt x="258384" y="1350001"/>
                  <a:pt x="81311" y="13648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935232" y="5848480"/>
            <a:ext cx="1504460" cy="1160996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579693" y="5488752"/>
            <a:ext cx="2178987" cy="1521061"/>
          </a:xfrm>
          <a:custGeom>
            <a:avLst/>
            <a:gdLst/>
            <a:ahLst/>
            <a:cxnLst/>
            <a:rect l="l" t="t" r="r" b="b"/>
            <a:pathLst>
              <a:path w="1670662" h="1163335" extrusionOk="0">
                <a:moveTo>
                  <a:pt x="174351" y="1052668"/>
                </a:moveTo>
                <a:cubicBezTo>
                  <a:pt x="173326" y="1045583"/>
                  <a:pt x="172301" y="1038500"/>
                  <a:pt x="171369" y="1031416"/>
                </a:cubicBezTo>
                <a:lnTo>
                  <a:pt x="174351" y="1054905"/>
                </a:lnTo>
                <a:cubicBezTo>
                  <a:pt x="164938" y="979105"/>
                  <a:pt x="164938" y="902430"/>
                  <a:pt x="174351" y="826631"/>
                </a:cubicBezTo>
                <a:lnTo>
                  <a:pt x="171369" y="850120"/>
                </a:lnTo>
                <a:cubicBezTo>
                  <a:pt x="181715" y="769809"/>
                  <a:pt x="202036" y="691111"/>
                  <a:pt x="231956" y="615881"/>
                </a:cubicBezTo>
                <a:lnTo>
                  <a:pt x="223567" y="637040"/>
                </a:lnTo>
                <a:cubicBezTo>
                  <a:pt x="251530" y="567206"/>
                  <a:pt x="287976" y="501110"/>
                  <a:pt x="332251" y="440271"/>
                </a:cubicBezTo>
                <a:lnTo>
                  <a:pt x="319108" y="458168"/>
                </a:lnTo>
                <a:cubicBezTo>
                  <a:pt x="358723" y="403900"/>
                  <a:pt x="405049" y="354825"/>
                  <a:pt x="456875" y="312106"/>
                </a:cubicBezTo>
                <a:lnTo>
                  <a:pt x="439817" y="325901"/>
                </a:lnTo>
                <a:cubicBezTo>
                  <a:pt x="487728" y="286967"/>
                  <a:pt x="540391" y="254408"/>
                  <a:pt x="596691" y="229055"/>
                </a:cubicBezTo>
                <a:lnTo>
                  <a:pt x="576650" y="238376"/>
                </a:lnTo>
                <a:cubicBezTo>
                  <a:pt x="637611" y="211419"/>
                  <a:pt x="701927" y="192945"/>
                  <a:pt x="767826" y="183475"/>
                </a:cubicBezTo>
                <a:lnTo>
                  <a:pt x="745829" y="185805"/>
                </a:lnTo>
                <a:cubicBezTo>
                  <a:pt x="816017" y="175925"/>
                  <a:pt x="887324" y="175925"/>
                  <a:pt x="957511" y="185805"/>
                </a:cubicBezTo>
                <a:lnTo>
                  <a:pt x="935233" y="182636"/>
                </a:lnTo>
                <a:cubicBezTo>
                  <a:pt x="1000854" y="192134"/>
                  <a:pt x="1064890" y="210543"/>
                  <a:pt x="1125570" y="237351"/>
                </a:cubicBezTo>
                <a:lnTo>
                  <a:pt x="1105530" y="228030"/>
                </a:lnTo>
                <a:cubicBezTo>
                  <a:pt x="1159219" y="252050"/>
                  <a:pt x="1209647" y="282950"/>
                  <a:pt x="1255414" y="319936"/>
                </a:cubicBezTo>
                <a:lnTo>
                  <a:pt x="1238449" y="306047"/>
                </a:lnTo>
                <a:cubicBezTo>
                  <a:pt x="1277877" y="338131"/>
                  <a:pt x="1313204" y="374912"/>
                  <a:pt x="1343684" y="415570"/>
                </a:cubicBezTo>
                <a:lnTo>
                  <a:pt x="1330541" y="397674"/>
                </a:lnTo>
                <a:cubicBezTo>
                  <a:pt x="1360928" y="439805"/>
                  <a:pt x="1386002" y="485553"/>
                  <a:pt x="1405110" y="533855"/>
                </a:cubicBezTo>
                <a:lnTo>
                  <a:pt x="1396627" y="512696"/>
                </a:lnTo>
                <a:cubicBezTo>
                  <a:pt x="1449572" y="645895"/>
                  <a:pt x="1463460" y="791397"/>
                  <a:pt x="1484526" y="932705"/>
                </a:cubicBezTo>
                <a:cubicBezTo>
                  <a:pt x="1491050" y="976141"/>
                  <a:pt x="1498134" y="1019485"/>
                  <a:pt x="1506617" y="1062548"/>
                </a:cubicBezTo>
                <a:cubicBezTo>
                  <a:pt x="1515938" y="1107849"/>
                  <a:pt x="1568602" y="1138329"/>
                  <a:pt x="1609801" y="1124254"/>
                </a:cubicBezTo>
                <a:cubicBezTo>
                  <a:pt x="1655381" y="1108688"/>
                  <a:pt x="1678032" y="1064133"/>
                  <a:pt x="1668431" y="1015477"/>
                </a:cubicBezTo>
                <a:cubicBezTo>
                  <a:pt x="1649044" y="917325"/>
                  <a:pt x="1637579" y="817776"/>
                  <a:pt x="1621826" y="718972"/>
                </a:cubicBezTo>
                <a:cubicBezTo>
                  <a:pt x="1606073" y="620169"/>
                  <a:pt x="1583889" y="524907"/>
                  <a:pt x="1545300" y="433280"/>
                </a:cubicBezTo>
                <a:cubicBezTo>
                  <a:pt x="1465138" y="242664"/>
                  <a:pt x="1298570" y="108254"/>
                  <a:pt x="1113452" y="44218"/>
                </a:cubicBezTo>
                <a:cubicBezTo>
                  <a:pt x="934674" y="-16835"/>
                  <a:pt x="740143" y="-13536"/>
                  <a:pt x="563507" y="53539"/>
                </a:cubicBezTo>
                <a:cubicBezTo>
                  <a:pt x="468899" y="90562"/>
                  <a:pt x="381933" y="144904"/>
                  <a:pt x="307177" y="213768"/>
                </a:cubicBezTo>
                <a:cubicBezTo>
                  <a:pt x="236524" y="279389"/>
                  <a:pt x="176682" y="355850"/>
                  <a:pt x="130076" y="440271"/>
                </a:cubicBezTo>
                <a:cubicBezTo>
                  <a:pt x="33044" y="614287"/>
                  <a:pt x="-11324" y="812780"/>
                  <a:pt x="2378" y="1011562"/>
                </a:cubicBezTo>
                <a:cubicBezTo>
                  <a:pt x="4615" y="1040830"/>
                  <a:pt x="8343" y="1070005"/>
                  <a:pt x="12631" y="1098994"/>
                </a:cubicBezTo>
                <a:cubicBezTo>
                  <a:pt x="15707" y="1119500"/>
                  <a:pt x="35001" y="1141871"/>
                  <a:pt x="51220" y="1151844"/>
                </a:cubicBezTo>
                <a:cubicBezTo>
                  <a:pt x="70609" y="1163757"/>
                  <a:pt x="94004" y="1167131"/>
                  <a:pt x="115909" y="1161165"/>
                </a:cubicBezTo>
                <a:cubicBezTo>
                  <a:pt x="137254" y="1154622"/>
                  <a:pt x="155151" y="1140044"/>
                  <a:pt x="165963" y="1120525"/>
                </a:cubicBezTo>
                <a:cubicBezTo>
                  <a:pt x="176216" y="1099366"/>
                  <a:pt x="179199" y="1075411"/>
                  <a:pt x="174445" y="10523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9277441" y="5125677"/>
            <a:ext cx="2837595" cy="1885168"/>
          </a:xfrm>
          <a:custGeom>
            <a:avLst/>
            <a:gdLst/>
            <a:ahLst/>
            <a:cxnLst/>
            <a:rect l="l" t="t" r="r" b="b"/>
            <a:pathLst>
              <a:path w="2175627" h="1441811" extrusionOk="0">
                <a:moveTo>
                  <a:pt x="167308" y="1358563"/>
                </a:moveTo>
                <a:cubicBezTo>
                  <a:pt x="171782" y="1239160"/>
                  <a:pt x="177561" y="1119663"/>
                  <a:pt x="193499" y="1001192"/>
                </a:cubicBezTo>
                <a:lnTo>
                  <a:pt x="190424" y="1023469"/>
                </a:lnTo>
                <a:cubicBezTo>
                  <a:pt x="206269" y="906769"/>
                  <a:pt x="232182" y="791094"/>
                  <a:pt x="277669" y="682224"/>
                </a:cubicBezTo>
                <a:lnTo>
                  <a:pt x="269280" y="702264"/>
                </a:lnTo>
                <a:cubicBezTo>
                  <a:pt x="298548" y="631974"/>
                  <a:pt x="336858" y="565775"/>
                  <a:pt x="383183" y="505309"/>
                </a:cubicBezTo>
                <a:lnTo>
                  <a:pt x="370042" y="522274"/>
                </a:lnTo>
                <a:cubicBezTo>
                  <a:pt x="416460" y="463169"/>
                  <a:pt x="470057" y="410122"/>
                  <a:pt x="529619" y="364374"/>
                </a:cubicBezTo>
                <a:lnTo>
                  <a:pt x="512560" y="377517"/>
                </a:lnTo>
                <a:cubicBezTo>
                  <a:pt x="582375" y="324312"/>
                  <a:pt x="658622" y="280121"/>
                  <a:pt x="739529" y="245997"/>
                </a:cubicBezTo>
                <a:lnTo>
                  <a:pt x="719490" y="254479"/>
                </a:lnTo>
                <a:cubicBezTo>
                  <a:pt x="811675" y="215768"/>
                  <a:pt x="908428" y="189352"/>
                  <a:pt x="1007511" y="175902"/>
                </a:cubicBezTo>
                <a:lnTo>
                  <a:pt x="985234" y="178885"/>
                </a:lnTo>
                <a:cubicBezTo>
                  <a:pt x="1082173" y="165695"/>
                  <a:pt x="1180418" y="165415"/>
                  <a:pt x="1277451" y="178046"/>
                </a:cubicBezTo>
                <a:lnTo>
                  <a:pt x="1255173" y="175063"/>
                </a:lnTo>
                <a:cubicBezTo>
                  <a:pt x="1341020" y="186500"/>
                  <a:pt x="1425003" y="209225"/>
                  <a:pt x="1504886" y="242641"/>
                </a:cubicBezTo>
                <a:lnTo>
                  <a:pt x="1484845" y="234159"/>
                </a:lnTo>
                <a:cubicBezTo>
                  <a:pt x="1554380" y="263791"/>
                  <a:pt x="1619908" y="302156"/>
                  <a:pt x="1679750" y="348342"/>
                </a:cubicBezTo>
                <a:lnTo>
                  <a:pt x="1662785" y="335293"/>
                </a:lnTo>
                <a:cubicBezTo>
                  <a:pt x="1720203" y="379689"/>
                  <a:pt x="1771934" y="431030"/>
                  <a:pt x="1816676" y="488159"/>
                </a:cubicBezTo>
                <a:lnTo>
                  <a:pt x="1803533" y="471194"/>
                </a:lnTo>
                <a:cubicBezTo>
                  <a:pt x="1845664" y="525546"/>
                  <a:pt x="1880712" y="585061"/>
                  <a:pt x="1907743" y="648295"/>
                </a:cubicBezTo>
                <a:lnTo>
                  <a:pt x="1899354" y="628255"/>
                </a:lnTo>
                <a:cubicBezTo>
                  <a:pt x="1928156" y="699505"/>
                  <a:pt x="1947358" y="774261"/>
                  <a:pt x="1956493" y="850563"/>
                </a:cubicBezTo>
                <a:lnTo>
                  <a:pt x="1953510" y="828286"/>
                </a:lnTo>
                <a:cubicBezTo>
                  <a:pt x="1973923" y="981338"/>
                  <a:pt x="1989676" y="1135230"/>
                  <a:pt x="2007479" y="1288655"/>
                </a:cubicBezTo>
                <a:cubicBezTo>
                  <a:pt x="2010182" y="1311678"/>
                  <a:pt x="2015029" y="1330973"/>
                  <a:pt x="2032086" y="1347937"/>
                </a:cubicBezTo>
                <a:cubicBezTo>
                  <a:pt x="2047933" y="1363550"/>
                  <a:pt x="2069184" y="1372377"/>
                  <a:pt x="2091369" y="1372545"/>
                </a:cubicBezTo>
                <a:cubicBezTo>
                  <a:pt x="2113553" y="1372470"/>
                  <a:pt x="2134899" y="1363634"/>
                  <a:pt x="2150651" y="1347937"/>
                </a:cubicBezTo>
                <a:cubicBezTo>
                  <a:pt x="2164726" y="1332650"/>
                  <a:pt x="2177775" y="1310653"/>
                  <a:pt x="2175259" y="1288655"/>
                </a:cubicBezTo>
                <a:cubicBezTo>
                  <a:pt x="2158667" y="1145669"/>
                  <a:pt x="2142635" y="1002590"/>
                  <a:pt x="2125298" y="859884"/>
                </a:cubicBezTo>
                <a:cubicBezTo>
                  <a:pt x="2116815" y="789976"/>
                  <a:pt x="2107401" y="720068"/>
                  <a:pt x="2086336" y="652396"/>
                </a:cubicBezTo>
                <a:cubicBezTo>
                  <a:pt x="2068532" y="595519"/>
                  <a:pt x="2044950" y="540636"/>
                  <a:pt x="2015868" y="488625"/>
                </a:cubicBezTo>
                <a:cubicBezTo>
                  <a:pt x="1898702" y="278807"/>
                  <a:pt x="1697739" y="123983"/>
                  <a:pt x="1470117" y="51279"/>
                </a:cubicBezTo>
                <a:cubicBezTo>
                  <a:pt x="1345029" y="12093"/>
                  <a:pt x="1213973" y="-4536"/>
                  <a:pt x="1083012" y="2157"/>
                </a:cubicBezTo>
                <a:cubicBezTo>
                  <a:pt x="955126" y="7740"/>
                  <a:pt x="829012" y="33662"/>
                  <a:pt x="709329" y="78962"/>
                </a:cubicBezTo>
                <a:cubicBezTo>
                  <a:pt x="593188" y="122949"/>
                  <a:pt x="484877" y="185363"/>
                  <a:pt x="388590" y="263800"/>
                </a:cubicBezTo>
                <a:cubicBezTo>
                  <a:pt x="296311" y="339543"/>
                  <a:pt x="219599" y="432558"/>
                  <a:pt x="162926" y="537654"/>
                </a:cubicBezTo>
                <a:cubicBezTo>
                  <a:pt x="42777" y="761360"/>
                  <a:pt x="15653" y="1018902"/>
                  <a:pt x="3815" y="1268521"/>
                </a:cubicBezTo>
                <a:cubicBezTo>
                  <a:pt x="2323" y="1298535"/>
                  <a:pt x="1112" y="1328549"/>
                  <a:pt x="-7" y="1358563"/>
                </a:cubicBezTo>
                <a:cubicBezTo>
                  <a:pt x="-1685" y="1402465"/>
                  <a:pt x="39794" y="1444504"/>
                  <a:pt x="83883" y="1442453"/>
                </a:cubicBezTo>
                <a:cubicBezTo>
                  <a:pt x="129837" y="1441558"/>
                  <a:pt x="166841" y="1404516"/>
                  <a:pt x="167773" y="13585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2"/>
          <p:cNvSpPr/>
          <p:nvPr/>
        </p:nvSpPr>
        <p:spPr>
          <a:xfrm rot="3560054" flipH="1">
            <a:off x="235538" y="4206957"/>
            <a:ext cx="972034" cy="716297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0584803" y="297922"/>
            <a:ext cx="1249218" cy="639993"/>
          </a:xfrm>
          <a:custGeom>
            <a:avLst/>
            <a:gdLst/>
            <a:ahLst/>
            <a:cxnLst/>
            <a:rect l="l" t="t" r="r" b="b"/>
            <a:pathLst>
              <a:path w="889745" h="454702" extrusionOk="0">
                <a:moveTo>
                  <a:pt x="353596" y="20875"/>
                </a:moveTo>
                <a:cubicBezTo>
                  <a:pt x="389557" y="-4805"/>
                  <a:pt x="437514" y="-6054"/>
                  <a:pt x="474770" y="17706"/>
                </a:cubicBezTo>
                <a:cubicBezTo>
                  <a:pt x="510871" y="42546"/>
                  <a:pt x="528422" y="86710"/>
                  <a:pt x="519232" y="129559"/>
                </a:cubicBezTo>
                <a:cubicBezTo>
                  <a:pt x="535358" y="97867"/>
                  <a:pt x="559686" y="68785"/>
                  <a:pt x="592496" y="54990"/>
                </a:cubicBezTo>
                <a:cubicBezTo>
                  <a:pt x="625306" y="41195"/>
                  <a:pt x="667065" y="46788"/>
                  <a:pt x="690181" y="74098"/>
                </a:cubicBezTo>
                <a:cubicBezTo>
                  <a:pt x="713298" y="101409"/>
                  <a:pt x="706679" y="150159"/>
                  <a:pt x="674428" y="164979"/>
                </a:cubicBezTo>
                <a:cubicBezTo>
                  <a:pt x="715161" y="145219"/>
                  <a:pt x="758318" y="124899"/>
                  <a:pt x="803619" y="128627"/>
                </a:cubicBezTo>
                <a:cubicBezTo>
                  <a:pt x="848920" y="132355"/>
                  <a:pt x="894500" y="170106"/>
                  <a:pt x="889279" y="215127"/>
                </a:cubicBezTo>
                <a:cubicBezTo>
                  <a:pt x="886017" y="243836"/>
                  <a:pt x="862901" y="267511"/>
                  <a:pt x="836056" y="278138"/>
                </a:cubicBezTo>
                <a:cubicBezTo>
                  <a:pt x="809212" y="288763"/>
                  <a:pt x="782926" y="286899"/>
                  <a:pt x="750489" y="284290"/>
                </a:cubicBezTo>
                <a:cubicBezTo>
                  <a:pt x="781248" y="292585"/>
                  <a:pt x="796535" y="302093"/>
                  <a:pt x="805669" y="324091"/>
                </a:cubicBezTo>
                <a:cubicBezTo>
                  <a:pt x="814804" y="346088"/>
                  <a:pt x="811635" y="361375"/>
                  <a:pt x="796908" y="380017"/>
                </a:cubicBezTo>
                <a:cubicBezTo>
                  <a:pt x="781360" y="398286"/>
                  <a:pt x="760826" y="411634"/>
                  <a:pt x="737812" y="418420"/>
                </a:cubicBezTo>
                <a:cubicBezTo>
                  <a:pt x="658900" y="443326"/>
                  <a:pt x="572716" y="419483"/>
                  <a:pt x="517834" y="357553"/>
                </a:cubicBezTo>
                <a:cubicBezTo>
                  <a:pt x="486328" y="388499"/>
                  <a:pt x="454078" y="419911"/>
                  <a:pt x="414370" y="439020"/>
                </a:cubicBezTo>
                <a:cubicBezTo>
                  <a:pt x="374662" y="458128"/>
                  <a:pt x="325167" y="462975"/>
                  <a:pt x="287323" y="440325"/>
                </a:cubicBezTo>
                <a:cubicBezTo>
                  <a:pt x="249480" y="417674"/>
                  <a:pt x="230837" y="362680"/>
                  <a:pt x="256190" y="326607"/>
                </a:cubicBezTo>
                <a:cubicBezTo>
                  <a:pt x="215737" y="355596"/>
                  <a:pt x="173233" y="385610"/>
                  <a:pt x="123924" y="392973"/>
                </a:cubicBezTo>
                <a:cubicBezTo>
                  <a:pt x="74616" y="400337"/>
                  <a:pt x="16918" y="377128"/>
                  <a:pt x="2750" y="329497"/>
                </a:cubicBezTo>
                <a:cubicBezTo>
                  <a:pt x="-6982" y="291821"/>
                  <a:pt x="9163" y="252225"/>
                  <a:pt x="42458" y="232091"/>
                </a:cubicBezTo>
                <a:cubicBezTo>
                  <a:pt x="74895" y="212703"/>
                  <a:pt x="111341" y="220533"/>
                  <a:pt x="150023" y="235447"/>
                </a:cubicBezTo>
                <a:cubicBezTo>
                  <a:pt x="121500" y="201984"/>
                  <a:pt x="86454" y="173461"/>
                  <a:pt x="105655" y="135618"/>
                </a:cubicBezTo>
                <a:cubicBezTo>
                  <a:pt x="124856" y="97774"/>
                  <a:pt x="172580" y="80623"/>
                  <a:pt x="214525" y="86962"/>
                </a:cubicBezTo>
                <a:cubicBezTo>
                  <a:pt x="238947" y="90690"/>
                  <a:pt x="305406" y="114925"/>
                  <a:pt x="305406" y="114925"/>
                </a:cubicBezTo>
                <a:cubicBezTo>
                  <a:pt x="305406" y="114925"/>
                  <a:pt x="314727" y="78946"/>
                  <a:pt x="319388" y="67387"/>
                </a:cubicBezTo>
                <a:cubicBezTo>
                  <a:pt x="326267" y="49015"/>
                  <a:pt x="338114" y="32918"/>
                  <a:pt x="353596" y="20875"/>
                </a:cubicBezTo>
                <a:close/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95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"/>
          <p:cNvSpPr/>
          <p:nvPr/>
        </p:nvSpPr>
        <p:spPr>
          <a:xfrm rot="1147042">
            <a:off x="11239942" y="1096338"/>
            <a:ext cx="767538" cy="789377"/>
          </a:xfrm>
          <a:custGeom>
            <a:avLst/>
            <a:gdLst/>
            <a:ahLst/>
            <a:cxnLst/>
            <a:rect l="l" t="t" r="r" b="b"/>
            <a:pathLst>
              <a:path w="503991" h="491594" extrusionOk="0">
                <a:moveTo>
                  <a:pt x="128445" y="203014"/>
                </a:moveTo>
                <a:lnTo>
                  <a:pt x="92559" y="20693"/>
                </a:lnTo>
                <a:lnTo>
                  <a:pt x="236103" y="132546"/>
                </a:lnTo>
                <a:lnTo>
                  <a:pt x="352151" y="0"/>
                </a:lnTo>
                <a:lnTo>
                  <a:pt x="342457" y="190523"/>
                </a:lnTo>
                <a:lnTo>
                  <a:pt x="503992" y="287183"/>
                </a:lnTo>
                <a:lnTo>
                  <a:pt x="291378" y="303775"/>
                </a:lnTo>
                <a:lnTo>
                  <a:pt x="249992" y="491595"/>
                </a:lnTo>
                <a:lnTo>
                  <a:pt x="183626" y="305173"/>
                </a:lnTo>
                <a:lnTo>
                  <a:pt x="0" y="316172"/>
                </a:lnTo>
                <a:lnTo>
                  <a:pt x="128445" y="20301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600137" y="5404045"/>
            <a:ext cx="1289117" cy="1042826"/>
          </a:xfrm>
          <a:custGeom>
            <a:avLst/>
            <a:gdLst/>
            <a:ahLst/>
            <a:cxnLst/>
            <a:rect l="l" t="t" r="r" b="b"/>
            <a:pathLst>
              <a:path w="502846" h="405769" extrusionOk="0">
                <a:moveTo>
                  <a:pt x="37388" y="714"/>
                </a:moveTo>
                <a:cubicBezTo>
                  <a:pt x="17813" y="50395"/>
                  <a:pt x="-2041" y="101848"/>
                  <a:pt x="103" y="155258"/>
                </a:cubicBezTo>
                <a:cubicBezTo>
                  <a:pt x="2247" y="208668"/>
                  <a:pt x="31422" y="264874"/>
                  <a:pt x="82409" y="280999"/>
                </a:cubicBezTo>
                <a:cubicBezTo>
                  <a:pt x="125938" y="294794"/>
                  <a:pt x="174594" y="275966"/>
                  <a:pt x="207964" y="244740"/>
                </a:cubicBezTo>
                <a:cubicBezTo>
                  <a:pt x="241333" y="213515"/>
                  <a:pt x="262213" y="171570"/>
                  <a:pt x="281880" y="130371"/>
                </a:cubicBezTo>
                <a:cubicBezTo>
                  <a:pt x="290847" y="115009"/>
                  <a:pt x="295610" y="97550"/>
                  <a:pt x="295675" y="79757"/>
                </a:cubicBezTo>
                <a:cubicBezTo>
                  <a:pt x="294184" y="62140"/>
                  <a:pt x="279923" y="44336"/>
                  <a:pt x="262213" y="45642"/>
                </a:cubicBezTo>
                <a:cubicBezTo>
                  <a:pt x="241427" y="47319"/>
                  <a:pt x="231267" y="71647"/>
                  <a:pt x="228097" y="92247"/>
                </a:cubicBezTo>
                <a:cubicBezTo>
                  <a:pt x="216427" y="171747"/>
                  <a:pt x="239870" y="252384"/>
                  <a:pt x="292320" y="313251"/>
                </a:cubicBezTo>
                <a:cubicBezTo>
                  <a:pt x="345581" y="373446"/>
                  <a:pt x="422414" y="407477"/>
                  <a:pt x="502790" y="406462"/>
                </a:cubicBezTo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"/>
          <p:cNvSpPr/>
          <p:nvPr/>
        </p:nvSpPr>
        <p:spPr>
          <a:xfrm flipH="1">
            <a:off x="10372594" y="1060437"/>
            <a:ext cx="647281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4"/>
          </a:solidFill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10269056" y="6219701"/>
            <a:ext cx="854349" cy="717020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5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2846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734467"/>
            <a:ext cx="10246588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9" r:id="rId2"/>
    <p:sldLayoutId id="2147483670" r:id="rId3"/>
    <p:sldLayoutId id="2147483675" r:id="rId4"/>
    <p:sldLayoutId id="2147483678" r:id="rId5"/>
    <p:sldLayoutId id="2147483679" r:id="rId6"/>
    <p:sldLayoutId id="2147483684" r:id="rId7"/>
    <p:sldLayoutId id="2147483686" r:id="rId8"/>
    <p:sldLayoutId id="214748368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gif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gif"/><Relationship Id="rId4" Type="http://schemas.openxmlformats.org/officeDocument/2006/relationships/image" Target="../media/image2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24.gif"/><Relationship Id="rId3" Type="http://schemas.openxmlformats.org/officeDocument/2006/relationships/image" Target="../media/image33.jpg"/><Relationship Id="rId7" Type="http://schemas.openxmlformats.org/officeDocument/2006/relationships/image" Target="../media/image32.gif"/><Relationship Id="rId12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11" Type="http://schemas.openxmlformats.org/officeDocument/2006/relationships/image" Target="../media/image15.gif"/><Relationship Id="rId5" Type="http://schemas.openxmlformats.org/officeDocument/2006/relationships/image" Target="../media/image35.png"/><Relationship Id="rId10" Type="http://schemas.openxmlformats.org/officeDocument/2006/relationships/image" Target="../media/image14.png"/><Relationship Id="rId4" Type="http://schemas.openxmlformats.org/officeDocument/2006/relationships/image" Target="../media/image34.gif"/><Relationship Id="rId9" Type="http://schemas.openxmlformats.org/officeDocument/2006/relationships/image" Target="../media/image2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gif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8FCB7E76-A1DE-707B-4FDC-B85B89472F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80489" y="1438239"/>
            <a:ext cx="5250977" cy="19452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0655" y="515897"/>
            <a:ext cx="5250977" cy="792400"/>
          </a:xfrm>
          <a:solidFill>
            <a:srgbClr val="F8F5E9"/>
          </a:solidFill>
        </p:spPr>
        <p:txBody>
          <a:bodyPr/>
          <a:lstStyle/>
          <a:p>
            <a:pPr algn="ctr"/>
            <a:r>
              <a:rPr lang="en-US" sz="4788">
                <a:solidFill>
                  <a:schemeClr val="tx1"/>
                </a:solidFill>
                <a:latin typeface="+mj-lt"/>
              </a:rPr>
              <a:t>Chuẩn bị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912311"/>
              </p:ext>
            </p:extLst>
          </p:nvPr>
        </p:nvGraphicFramePr>
        <p:xfrm>
          <a:off x="15362" y="1384080"/>
          <a:ext cx="12301588" cy="6119516"/>
        </p:xfrm>
        <a:graphic>
          <a:graphicData uri="http://schemas.openxmlformats.org/drawingml/2006/table">
            <a:tbl>
              <a:tblPr firstRow="1" bandRow="1"/>
              <a:tblGrid>
                <a:gridCol w="236569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854075" y="1824382"/>
            <a:ext cx="10626535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0653">
              <a:buClrTx/>
              <a:defRPr/>
            </a:pP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  </a:t>
            </a: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</a:t>
            </a:r>
            <a:r>
              <a:rPr lang="en-US" sz="4578" b="1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578" b="1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  </a:t>
            </a: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5</a:t>
            </a:r>
            <a:endParaRPr lang="en-VN" sz="4578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4718763" y="2746323"/>
            <a:ext cx="223841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0653">
              <a:buClrTx/>
              <a:defRPr/>
            </a:pP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</a:t>
            </a:r>
            <a:endParaRPr lang="en-VN" sz="4578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A5BB4B-A7E6-A313-9089-2EAAE454B900}"/>
              </a:ext>
            </a:extLst>
          </p:cNvPr>
          <p:cNvSpPr txBox="1"/>
          <p:nvPr/>
        </p:nvSpPr>
        <p:spPr>
          <a:xfrm>
            <a:off x="2799430" y="7916434"/>
            <a:ext cx="9666002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0653">
              <a:buClrTx/>
              <a:defRPr/>
            </a:pP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Bảng </a:t>
            </a:r>
            <a:r>
              <a:rPr lang="el-GR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ân 6, bảng </a:t>
            </a:r>
            <a:r>
              <a:rPr lang="el-GR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ia 6 </a:t>
            </a:r>
            <a:endParaRPr lang="en-VN" sz="4578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862" y="4723208"/>
            <a:ext cx="1528576" cy="21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603" y="5030891"/>
            <a:ext cx="2353546" cy="174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626131" y="6051156"/>
            <a:ext cx="1080051" cy="59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797" y="4719012"/>
            <a:ext cx="1446350" cy="118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837317" y="4864301"/>
            <a:ext cx="610153" cy="174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8095786" y="4349399"/>
            <a:ext cx="2353546" cy="196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980977" y="5376940"/>
            <a:ext cx="2253897" cy="225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253" y="5997671"/>
            <a:ext cx="689908" cy="44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104907" y="4692049"/>
            <a:ext cx="602503" cy="18828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25010" y="4967948"/>
            <a:ext cx="1877234" cy="18772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8185D-1C8B-DC75-FE1A-938B7F0D2367}"/>
              </a:ext>
            </a:extLst>
          </p:cNvPr>
          <p:cNvSpPr txBox="1"/>
          <p:nvPr/>
        </p:nvSpPr>
        <p:spPr>
          <a:xfrm>
            <a:off x="3128591" y="1824686"/>
            <a:ext cx="135257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78" b="1" dirty="0">
                <a:solidFill>
                  <a:srgbClr val="7030A0"/>
                </a:solidFill>
                <a:latin typeface="HP001 4 hàng" panose="020B0603050302020204" pitchFamily="34" charset="0"/>
              </a:rPr>
              <a:t>….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83873E-60BA-E71E-1784-3A3932BD9ABE}"/>
              </a:ext>
            </a:extLst>
          </p:cNvPr>
          <p:cNvSpPr txBox="1"/>
          <p:nvPr/>
        </p:nvSpPr>
        <p:spPr>
          <a:xfrm>
            <a:off x="5847793" y="1824686"/>
            <a:ext cx="135257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78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DE5043-2FB1-3F1C-07E4-D9F77B7B5C76}"/>
              </a:ext>
            </a:extLst>
          </p:cNvPr>
          <p:cNvSpPr txBox="1"/>
          <p:nvPr/>
        </p:nvSpPr>
        <p:spPr>
          <a:xfrm>
            <a:off x="8095786" y="1824686"/>
            <a:ext cx="135257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78" b="1" dirty="0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5062A8-5D5F-FC87-AD89-3AF11173FBC2}"/>
              </a:ext>
            </a:extLst>
          </p:cNvPr>
          <p:cNvSpPr/>
          <p:nvPr/>
        </p:nvSpPr>
        <p:spPr>
          <a:xfrm>
            <a:off x="3804879" y="3023623"/>
            <a:ext cx="10284615" cy="2074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0653">
              <a:buClrTx/>
              <a:defRPr/>
            </a:pPr>
            <a:r>
              <a:rPr lang="en-US" sz="4788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Lu</a:t>
            </a:r>
            <a:r>
              <a:rPr lang="el-GR" sz="4788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ΐ</a:t>
            </a:r>
            <a:r>
              <a:rPr lang="en-US" sz="4788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İn </a:t>
            </a:r>
            <a:r>
              <a:rPr lang="en-US" sz="4788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Ǉập</a:t>
            </a:r>
            <a:r>
              <a:rPr lang="en-US" sz="4788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788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ε</a:t>
            </a:r>
            <a:r>
              <a:rPr lang="en-US" sz="4788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ung</a:t>
            </a:r>
            <a:r>
              <a:rPr lang="en-US" sz="4788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endParaRPr lang="en-VN" sz="4788" b="1" kern="1200" dirty="0">
              <a:solidFill>
                <a:srgbClr val="7030A0"/>
              </a:solidFill>
              <a:latin typeface="HP001 4 hàng" panose="020B0603050302020204" pitchFamily="34" charset="0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243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392287" y="116632"/>
            <a:ext cx="11153950" cy="909883"/>
            <a:chOff x="906178" y="518160"/>
            <a:chExt cx="11209344" cy="914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1"/>
                      </a:solidFill>
                    </a:ln>
                    <a:solidFill>
                      <a:schemeClr val="accent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10423280" cy="711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/>
                <a:t>Đ, S 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764208E-ED3A-E672-9E3D-B6D5BB2C21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36712" b="11776"/>
          <a:stretch/>
        </p:blipFill>
        <p:spPr>
          <a:xfrm>
            <a:off x="587245" y="1124744"/>
            <a:ext cx="10967103" cy="2664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CBFD0B-E200-2F66-D5AA-DA593F7422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70180" r="-329" b="11776"/>
          <a:stretch/>
        </p:blipFill>
        <p:spPr>
          <a:xfrm>
            <a:off x="3458628" y="3861049"/>
            <a:ext cx="5224337" cy="2664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6D23235-F459-DE21-C84E-771911B1FDA1}"/>
              </a:ext>
            </a:extLst>
          </p:cNvPr>
          <p:cNvSpPr/>
          <p:nvPr/>
        </p:nvSpPr>
        <p:spPr>
          <a:xfrm>
            <a:off x="3920679" y="2852936"/>
            <a:ext cx="720080" cy="720080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Đ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1F3A9CB-A3EE-4D8C-BA4E-86568A685096}"/>
              </a:ext>
            </a:extLst>
          </p:cNvPr>
          <p:cNvSpPr/>
          <p:nvPr/>
        </p:nvSpPr>
        <p:spPr>
          <a:xfrm>
            <a:off x="9897343" y="2852936"/>
            <a:ext cx="720080" cy="720080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5D34D80-002A-878E-513F-F731A8EA2322}"/>
              </a:ext>
            </a:extLst>
          </p:cNvPr>
          <p:cNvSpPr/>
          <p:nvPr/>
        </p:nvSpPr>
        <p:spPr>
          <a:xfrm>
            <a:off x="7305055" y="5589240"/>
            <a:ext cx="720080" cy="720080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499158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57B536-D584-A754-8748-676D03BB901A}"/>
              </a:ext>
            </a:extLst>
          </p:cNvPr>
          <p:cNvSpPr txBox="1"/>
          <p:nvPr/>
        </p:nvSpPr>
        <p:spPr>
          <a:xfrm>
            <a:off x="1688431" y="6953865"/>
            <a:ext cx="9188221" cy="230832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SVN-SAF" panose="02040603050506020204" pitchFamily="18" charset="0"/>
              </a:rPr>
              <a:t>THỬ THÁCH </a:t>
            </a:r>
          </a:p>
          <a:p>
            <a:pPr algn="ctr"/>
            <a:r>
              <a:rPr lang="en-US" sz="7200">
                <a:solidFill>
                  <a:schemeClr val="bg1"/>
                </a:solidFill>
                <a:latin typeface="SVN-SAF" panose="02040603050506020204" pitchFamily="18" charset="0"/>
              </a:rPr>
              <a:t>TRUY TÌM ĐÁ QUÝ</a:t>
            </a:r>
          </a:p>
        </p:txBody>
      </p:sp>
      <p:pic>
        <p:nvPicPr>
          <p:cNvPr id="1030" name="Picture 6" descr="Star Sparkling Sticker for iOS &amp; Android | GIPHY">
            <a:extLst>
              <a:ext uri="{FF2B5EF4-FFF2-40B4-BE49-F238E27FC236}">
                <a16:creationId xmlns:a16="http://schemas.microsoft.com/office/drawing/2014/main" id="{4D470644-9D49-7F32-834F-0F23054B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6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>
            <a:extLst>
              <a:ext uri="{FF2B5EF4-FFF2-40B4-BE49-F238E27FC236}">
                <a16:creationId xmlns:a16="http://schemas.microsoft.com/office/drawing/2014/main" id="{959DE8F6-2450-210E-B58B-0566B9D3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141" y="216142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tar Sparkling Sticker for iOS &amp; Android | GIPHY">
            <a:extLst>
              <a:ext uri="{FF2B5EF4-FFF2-40B4-BE49-F238E27FC236}">
                <a16:creationId xmlns:a16="http://schemas.microsoft.com/office/drawing/2014/main" id="{10A92C73-3147-47DB-79CE-80EBD563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402" y="-11350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Transparent vincemckelvie sparkly GIF on GIFER - by Yoshicage">
            <a:extLst>
              <a:ext uri="{FF2B5EF4-FFF2-40B4-BE49-F238E27FC236}">
                <a16:creationId xmlns:a16="http://schemas.microsoft.com/office/drawing/2014/main" id="{2726266B-A9D4-5DA2-0118-ACC9CD2C4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75" y="1739766"/>
            <a:ext cx="3378467" cy="337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78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694078" y="349445"/>
            <a:ext cx="11153950" cy="909883"/>
            <a:chOff x="906178" y="518160"/>
            <a:chExt cx="11209344" cy="914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1"/>
                      </a:solidFill>
                    </a:ln>
                    <a:solidFill>
                      <a:schemeClr val="accent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10423280" cy="711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/>
                <a:t>Đặt tính rồi tính.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FEFD945-1ADA-3F20-B0F9-318E504BD928}"/>
              </a:ext>
            </a:extLst>
          </p:cNvPr>
          <p:cNvSpPr txBox="1"/>
          <p:nvPr/>
        </p:nvSpPr>
        <p:spPr>
          <a:xfrm>
            <a:off x="1484007" y="1873620"/>
            <a:ext cx="6597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24 132 x 4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291BBB-64FC-32E6-E7BB-FDB9333C4482}"/>
              </a:ext>
            </a:extLst>
          </p:cNvPr>
          <p:cNvSpPr txBox="1"/>
          <p:nvPr/>
        </p:nvSpPr>
        <p:spPr>
          <a:xfrm>
            <a:off x="1484007" y="2926915"/>
            <a:ext cx="6597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7 148 x 2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3CC65A-A558-0CD0-7CFE-8450561FCD77}"/>
              </a:ext>
            </a:extLst>
          </p:cNvPr>
          <p:cNvSpPr txBox="1"/>
          <p:nvPr/>
        </p:nvSpPr>
        <p:spPr>
          <a:xfrm>
            <a:off x="7172639" y="1844824"/>
            <a:ext cx="6597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63 854 : 7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25D7B1-FDA5-F4AF-9BAB-902D5E9CC7D7}"/>
              </a:ext>
            </a:extLst>
          </p:cNvPr>
          <p:cNvSpPr txBox="1"/>
          <p:nvPr/>
        </p:nvSpPr>
        <p:spPr>
          <a:xfrm>
            <a:off x="7172639" y="2898119"/>
            <a:ext cx="6597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46 519 : 6</a:t>
            </a:r>
            <a:endParaRPr lang="en-US" sz="4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316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C5853E6E-9730-A613-6B0E-DB66AF3F5BFB}"/>
              </a:ext>
            </a:extLst>
          </p:cNvPr>
          <p:cNvGraphicFramePr>
            <a:graphicFrameLocks noGrp="1"/>
          </p:cNvGraphicFramePr>
          <p:nvPr/>
        </p:nvGraphicFramePr>
        <p:xfrm>
          <a:off x="59519" y="536118"/>
          <a:ext cx="12301588" cy="6119516"/>
        </p:xfrm>
        <a:graphic>
          <a:graphicData uri="http://schemas.openxmlformats.org/drawingml/2006/table">
            <a:tbl>
              <a:tblPr firstRow="1" bandRow="1"/>
              <a:tblGrid>
                <a:gridCol w="236569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32ABDD7-EBE3-FA39-3846-D7D8741666EC}"/>
              </a:ext>
            </a:extLst>
          </p:cNvPr>
          <p:cNvSpPr txBox="1"/>
          <p:nvPr/>
        </p:nvSpPr>
        <p:spPr>
          <a:xfrm>
            <a:off x="1852280" y="1725328"/>
            <a:ext cx="238307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24 132</a:t>
            </a:r>
            <a:endParaRPr lang="en-US" sz="53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1C8A8A-D335-33E0-942D-1C49F77E7F4A}"/>
              </a:ext>
            </a:extLst>
          </p:cNvPr>
          <p:cNvSpPr txBox="1"/>
          <p:nvPr/>
        </p:nvSpPr>
        <p:spPr>
          <a:xfrm>
            <a:off x="3548476" y="2656516"/>
            <a:ext cx="96396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4</a:t>
            </a:r>
            <a:endParaRPr lang="en-US" sz="53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3E8074-7D45-D5E0-4CE8-5785179A0057}"/>
              </a:ext>
            </a:extLst>
          </p:cNvPr>
          <p:cNvSpPr txBox="1"/>
          <p:nvPr/>
        </p:nvSpPr>
        <p:spPr>
          <a:xfrm>
            <a:off x="1556881" y="2217398"/>
            <a:ext cx="810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x</a:t>
            </a:r>
            <a:endParaRPr lang="en-US" sz="44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B5BA6E-9B37-B3AD-8ADA-10FBFCCAB808}"/>
              </a:ext>
            </a:extLst>
          </p:cNvPr>
          <p:cNvCxnSpPr>
            <a:cxnSpLocks/>
          </p:cNvCxnSpPr>
          <p:nvPr/>
        </p:nvCxnSpPr>
        <p:spPr>
          <a:xfrm flipV="1">
            <a:off x="1667019" y="3578397"/>
            <a:ext cx="2387404" cy="151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0DDB327-D863-B57C-D695-B0B9411E27D7}"/>
              </a:ext>
            </a:extLst>
          </p:cNvPr>
          <p:cNvSpPr txBox="1"/>
          <p:nvPr/>
        </p:nvSpPr>
        <p:spPr>
          <a:xfrm>
            <a:off x="3548476" y="3616505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8</a:t>
            </a:r>
            <a:endParaRPr lang="en-US" sz="53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09C708-CCD3-71EF-8340-14ED4A49D3D8}"/>
              </a:ext>
            </a:extLst>
          </p:cNvPr>
          <p:cNvSpPr txBox="1"/>
          <p:nvPr/>
        </p:nvSpPr>
        <p:spPr>
          <a:xfrm>
            <a:off x="3176066" y="3616505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2</a:t>
            </a:r>
            <a:endParaRPr lang="en-US" sz="53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0AD2A1-FCF4-9946-CAFB-7B1683F83C2C}"/>
              </a:ext>
            </a:extLst>
          </p:cNvPr>
          <p:cNvSpPr txBox="1"/>
          <p:nvPr/>
        </p:nvSpPr>
        <p:spPr>
          <a:xfrm>
            <a:off x="2781639" y="3616505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5</a:t>
            </a:r>
            <a:endParaRPr lang="en-US" sz="53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C8DEFE-B959-4206-1C99-992339E88078}"/>
              </a:ext>
            </a:extLst>
          </p:cNvPr>
          <p:cNvSpPr txBox="1"/>
          <p:nvPr/>
        </p:nvSpPr>
        <p:spPr>
          <a:xfrm>
            <a:off x="2244228" y="3616505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6</a:t>
            </a:r>
            <a:endParaRPr lang="en-US" sz="53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708E30-328D-D807-BADD-7AE4DDA4C1DB}"/>
              </a:ext>
            </a:extLst>
          </p:cNvPr>
          <p:cNvSpPr txBox="1"/>
          <p:nvPr/>
        </p:nvSpPr>
        <p:spPr>
          <a:xfrm>
            <a:off x="323224" y="776264"/>
            <a:ext cx="104436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3.</a:t>
            </a:r>
            <a:endParaRPr lang="en-US" sz="53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C8E9F8-8C2D-0815-4BE6-6CDE0D6DE9A6}"/>
              </a:ext>
            </a:extLst>
          </p:cNvPr>
          <p:cNvSpPr txBox="1"/>
          <p:nvPr/>
        </p:nvSpPr>
        <p:spPr>
          <a:xfrm>
            <a:off x="1839734" y="3595876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9</a:t>
            </a:r>
            <a:endParaRPr lang="en-US" sz="53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F603E-8FBC-8A19-84EE-D0229A0064DB}"/>
              </a:ext>
            </a:extLst>
          </p:cNvPr>
          <p:cNvSpPr txBox="1"/>
          <p:nvPr/>
        </p:nvSpPr>
        <p:spPr>
          <a:xfrm>
            <a:off x="7881119" y="1740493"/>
            <a:ext cx="2387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7 148</a:t>
            </a:r>
            <a:endParaRPr lang="en-US" sz="53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4C0B57-F9D8-A0FB-B3A0-F9313475F33C}"/>
              </a:ext>
            </a:extLst>
          </p:cNvPr>
          <p:cNvSpPr txBox="1"/>
          <p:nvPr/>
        </p:nvSpPr>
        <p:spPr>
          <a:xfrm>
            <a:off x="9193905" y="2671681"/>
            <a:ext cx="963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5</a:t>
            </a:r>
            <a:endParaRPr lang="en-US" sz="53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F7F8C9-444B-F3FE-E906-97C5D4EA6630}"/>
              </a:ext>
            </a:extLst>
          </p:cNvPr>
          <p:cNvSpPr txBox="1"/>
          <p:nvPr/>
        </p:nvSpPr>
        <p:spPr>
          <a:xfrm>
            <a:off x="7546297" y="2217942"/>
            <a:ext cx="622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x</a:t>
            </a:r>
            <a:endParaRPr lang="en-US" sz="440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9DD450C-C57B-949B-87F6-B87E8F826976}"/>
              </a:ext>
            </a:extLst>
          </p:cNvPr>
          <p:cNvCxnSpPr>
            <a:cxnSpLocks/>
          </p:cNvCxnSpPr>
          <p:nvPr/>
        </p:nvCxnSpPr>
        <p:spPr>
          <a:xfrm>
            <a:off x="7331500" y="3578397"/>
            <a:ext cx="2387404" cy="151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CAA1D81-E4F9-9204-EC82-5357DD658379}"/>
              </a:ext>
            </a:extLst>
          </p:cNvPr>
          <p:cNvSpPr txBox="1"/>
          <p:nvPr/>
        </p:nvSpPr>
        <p:spPr>
          <a:xfrm>
            <a:off x="9218545" y="3622833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0</a:t>
            </a:r>
            <a:endParaRPr lang="en-US" sz="53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588577-65F9-D0B4-AE44-56160C7F91FD}"/>
              </a:ext>
            </a:extLst>
          </p:cNvPr>
          <p:cNvSpPr txBox="1"/>
          <p:nvPr/>
        </p:nvSpPr>
        <p:spPr>
          <a:xfrm>
            <a:off x="8814051" y="3622833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4</a:t>
            </a:r>
            <a:endParaRPr lang="en-US" sz="53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F434D1-2C00-9C0E-25EB-6A53F4519411}"/>
              </a:ext>
            </a:extLst>
          </p:cNvPr>
          <p:cNvSpPr txBox="1"/>
          <p:nvPr/>
        </p:nvSpPr>
        <p:spPr>
          <a:xfrm>
            <a:off x="8419624" y="3622833"/>
            <a:ext cx="5966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7</a:t>
            </a:r>
            <a:endParaRPr lang="en-US" sz="53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AD60B14-544A-4746-34FF-C5F035C5C81A}"/>
              </a:ext>
            </a:extLst>
          </p:cNvPr>
          <p:cNvSpPr txBox="1"/>
          <p:nvPr/>
        </p:nvSpPr>
        <p:spPr>
          <a:xfrm>
            <a:off x="7487787" y="3622833"/>
            <a:ext cx="102312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35</a:t>
            </a:r>
            <a:endParaRPr lang="en-US" sz="5300"/>
          </a:p>
        </p:txBody>
      </p:sp>
    </p:spTree>
    <p:extLst>
      <p:ext uri="{BB962C8B-B14F-4D97-AF65-F5344CB8AC3E}">
        <p14:creationId xmlns:p14="http://schemas.microsoft.com/office/powerpoint/2010/main" val="184572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  <p:bldP spid="13" grpId="0"/>
      <p:bldP spid="14" grpId="0"/>
      <p:bldP spid="15" grpId="0"/>
      <p:bldP spid="17" grpId="0"/>
      <p:bldP spid="19" grpId="0"/>
      <p:bldP spid="6" grpId="0"/>
      <p:bldP spid="8" grpId="0"/>
      <p:bldP spid="9" grpId="0"/>
      <p:bldP spid="10" grpId="0"/>
      <p:bldP spid="22" grpId="0"/>
      <p:bldP spid="23" grpId="0"/>
      <p:bldP spid="24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C5853E6E-9730-A613-6B0E-DB66AF3F5BFB}"/>
              </a:ext>
            </a:extLst>
          </p:cNvPr>
          <p:cNvGraphicFramePr>
            <a:graphicFrameLocks noGrp="1"/>
          </p:cNvGraphicFramePr>
          <p:nvPr/>
        </p:nvGraphicFramePr>
        <p:xfrm>
          <a:off x="59519" y="-73482"/>
          <a:ext cx="12301588" cy="6119516"/>
        </p:xfrm>
        <a:graphic>
          <a:graphicData uri="http://schemas.openxmlformats.org/drawingml/2006/table">
            <a:tbl>
              <a:tblPr firstRow="1" bandRow="1"/>
              <a:tblGrid>
                <a:gridCol w="236569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51708E30-328D-D807-BADD-7AE4DDA4C1DB}"/>
              </a:ext>
            </a:extLst>
          </p:cNvPr>
          <p:cNvSpPr txBox="1"/>
          <p:nvPr/>
        </p:nvSpPr>
        <p:spPr>
          <a:xfrm>
            <a:off x="323224" y="166664"/>
            <a:ext cx="104436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3.</a:t>
            </a:r>
            <a:endParaRPr lang="en-US" sz="5300"/>
          </a:p>
        </p:txBody>
      </p:sp>
      <p:graphicFrame>
        <p:nvGraphicFramePr>
          <p:cNvPr id="6" name="Table 10">
            <a:extLst>
              <a:ext uri="{FF2B5EF4-FFF2-40B4-BE49-F238E27FC236}">
                <a16:creationId xmlns:a16="http://schemas.microsoft.com/office/drawing/2014/main" id="{FC695BD7-2438-D871-60B8-C4FFD9AB574A}"/>
              </a:ext>
            </a:extLst>
          </p:cNvPr>
          <p:cNvGraphicFramePr>
            <a:graphicFrameLocks noGrp="1"/>
          </p:cNvGraphicFramePr>
          <p:nvPr/>
        </p:nvGraphicFramePr>
        <p:xfrm>
          <a:off x="59519" y="5562455"/>
          <a:ext cx="12301588" cy="3295124"/>
        </p:xfrm>
        <a:graphic>
          <a:graphicData uri="http://schemas.openxmlformats.org/drawingml/2006/table">
            <a:tbl>
              <a:tblPr firstRow="1" bandRow="1"/>
              <a:tblGrid>
                <a:gridCol w="236569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B6CAD77-CB0B-ADC4-D4FE-2564E99C7E2C}"/>
              </a:ext>
            </a:extLst>
          </p:cNvPr>
          <p:cNvSpPr txBox="1"/>
          <p:nvPr/>
        </p:nvSpPr>
        <p:spPr>
          <a:xfrm>
            <a:off x="1040361" y="1116559"/>
            <a:ext cx="29928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63 854</a:t>
            </a:r>
            <a:endParaRPr lang="en-US" sz="520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78C3C7-6C33-1B80-B89A-9E24D3E370CA}"/>
              </a:ext>
            </a:extLst>
          </p:cNvPr>
          <p:cNvCxnSpPr>
            <a:cxnSpLocks/>
          </p:cNvCxnSpPr>
          <p:nvPr/>
        </p:nvCxnSpPr>
        <p:spPr>
          <a:xfrm>
            <a:off x="3234436" y="1174909"/>
            <a:ext cx="0" cy="15799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1DC0A79-F527-1E9A-209C-49BD1BF9DDC7}"/>
              </a:ext>
            </a:extLst>
          </p:cNvPr>
          <p:cNvCxnSpPr>
            <a:cxnSpLocks/>
          </p:cNvCxnSpPr>
          <p:nvPr/>
        </p:nvCxnSpPr>
        <p:spPr>
          <a:xfrm>
            <a:off x="3234436" y="2026398"/>
            <a:ext cx="16615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E5946B5-47D0-D4AC-D1F1-8345095D1B23}"/>
              </a:ext>
            </a:extLst>
          </p:cNvPr>
          <p:cNvSpPr txBox="1"/>
          <p:nvPr/>
        </p:nvSpPr>
        <p:spPr>
          <a:xfrm>
            <a:off x="3395686" y="1096253"/>
            <a:ext cx="3796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7</a:t>
            </a:r>
            <a:endParaRPr lang="en-US" sz="52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14AFF2-20B8-8115-33DB-8746FEFD10E0}"/>
              </a:ext>
            </a:extLst>
          </p:cNvPr>
          <p:cNvSpPr txBox="1"/>
          <p:nvPr/>
        </p:nvSpPr>
        <p:spPr>
          <a:xfrm>
            <a:off x="3334726" y="205679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9</a:t>
            </a:r>
            <a:endParaRPr lang="en-US" sz="52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C7EB10-ACDD-678E-0508-1D37E8AB411E}"/>
              </a:ext>
            </a:extLst>
          </p:cNvPr>
          <p:cNvSpPr txBox="1"/>
          <p:nvPr/>
        </p:nvSpPr>
        <p:spPr>
          <a:xfrm>
            <a:off x="1414996" y="207158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0</a:t>
            </a:r>
            <a:endParaRPr lang="en-US" sz="52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830133-BDA5-2142-E3E1-171D4136DB5F}"/>
              </a:ext>
            </a:extLst>
          </p:cNvPr>
          <p:cNvSpPr txBox="1"/>
          <p:nvPr/>
        </p:nvSpPr>
        <p:spPr>
          <a:xfrm>
            <a:off x="1950949" y="207158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8</a:t>
            </a:r>
            <a:endParaRPr lang="en-US" sz="52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A17CC1-38B4-686E-B971-D3258B573190}"/>
              </a:ext>
            </a:extLst>
          </p:cNvPr>
          <p:cNvSpPr txBox="1"/>
          <p:nvPr/>
        </p:nvSpPr>
        <p:spPr>
          <a:xfrm>
            <a:off x="3823653" y="205679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1</a:t>
            </a:r>
            <a:endParaRPr lang="en-US" sz="52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27F4654-C57E-05AB-E483-BC34E8035B68}"/>
              </a:ext>
            </a:extLst>
          </p:cNvPr>
          <p:cNvSpPr txBox="1"/>
          <p:nvPr/>
        </p:nvSpPr>
        <p:spPr>
          <a:xfrm>
            <a:off x="1979160" y="3007365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1</a:t>
            </a:r>
            <a:endParaRPr lang="en-US" sz="52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004CC6-0402-8DDB-84C0-0A33D71029ED}"/>
              </a:ext>
            </a:extLst>
          </p:cNvPr>
          <p:cNvSpPr txBox="1"/>
          <p:nvPr/>
        </p:nvSpPr>
        <p:spPr>
          <a:xfrm>
            <a:off x="2350720" y="3007365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5</a:t>
            </a:r>
            <a:endParaRPr lang="en-US" sz="52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07AE8BD-3F32-759B-A758-F1E9C41687E4}"/>
              </a:ext>
            </a:extLst>
          </p:cNvPr>
          <p:cNvSpPr txBox="1"/>
          <p:nvPr/>
        </p:nvSpPr>
        <p:spPr>
          <a:xfrm>
            <a:off x="4219905" y="205679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2</a:t>
            </a:r>
            <a:endParaRPr lang="en-US" sz="520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EE2614C-4385-B52A-6D5B-047E73B227D7}"/>
              </a:ext>
            </a:extLst>
          </p:cNvPr>
          <p:cNvSpPr txBox="1"/>
          <p:nvPr/>
        </p:nvSpPr>
        <p:spPr>
          <a:xfrm>
            <a:off x="2358317" y="3947146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1</a:t>
            </a:r>
            <a:endParaRPr lang="en-US" sz="52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E4EFA53-9202-33F2-F574-F323ED741F97}"/>
              </a:ext>
            </a:extLst>
          </p:cNvPr>
          <p:cNvSpPr txBox="1"/>
          <p:nvPr/>
        </p:nvSpPr>
        <p:spPr>
          <a:xfrm>
            <a:off x="2758716" y="3947146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4</a:t>
            </a:r>
            <a:endParaRPr lang="en-US" sz="520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E20FEA4-0EA2-9FF5-69B2-3A4B87B8E56F}"/>
              </a:ext>
            </a:extLst>
          </p:cNvPr>
          <p:cNvSpPr txBox="1"/>
          <p:nvPr/>
        </p:nvSpPr>
        <p:spPr>
          <a:xfrm>
            <a:off x="4583348" y="205679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2</a:t>
            </a:r>
            <a:endParaRPr lang="en-US" sz="520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6EFEF21-946A-89C8-4B0C-7BB6D93DD4F9}"/>
              </a:ext>
            </a:extLst>
          </p:cNvPr>
          <p:cNvSpPr txBox="1"/>
          <p:nvPr/>
        </p:nvSpPr>
        <p:spPr>
          <a:xfrm>
            <a:off x="2773955" y="4872364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0</a:t>
            </a:r>
            <a:endParaRPr lang="en-US" sz="5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BDBB62-CAF9-A920-7902-8B7DABE13ECA}"/>
              </a:ext>
            </a:extLst>
          </p:cNvPr>
          <p:cNvSpPr txBox="1"/>
          <p:nvPr/>
        </p:nvSpPr>
        <p:spPr>
          <a:xfrm>
            <a:off x="6640757" y="1131349"/>
            <a:ext cx="29928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46 519</a:t>
            </a:r>
            <a:endParaRPr lang="en-US" sz="52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3C5DB4-7ECD-7C25-2782-D9530E525007}"/>
              </a:ext>
            </a:extLst>
          </p:cNvPr>
          <p:cNvCxnSpPr>
            <a:cxnSpLocks/>
          </p:cNvCxnSpPr>
          <p:nvPr/>
        </p:nvCxnSpPr>
        <p:spPr>
          <a:xfrm>
            <a:off x="8834832" y="1189699"/>
            <a:ext cx="0" cy="15799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0C458F-A38C-5351-C0D5-F435F5F72832}"/>
              </a:ext>
            </a:extLst>
          </p:cNvPr>
          <p:cNvCxnSpPr>
            <a:cxnSpLocks/>
          </p:cNvCxnSpPr>
          <p:nvPr/>
        </p:nvCxnSpPr>
        <p:spPr>
          <a:xfrm>
            <a:off x="8834832" y="2041188"/>
            <a:ext cx="16615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2ABE905-ABDB-50E0-49DC-29AC7F19B867}"/>
              </a:ext>
            </a:extLst>
          </p:cNvPr>
          <p:cNvSpPr txBox="1"/>
          <p:nvPr/>
        </p:nvSpPr>
        <p:spPr>
          <a:xfrm>
            <a:off x="8996082" y="1111043"/>
            <a:ext cx="3796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6</a:t>
            </a:r>
            <a:endParaRPr lang="en-US" sz="5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2ABD46-6525-D6FB-59FB-CD4568CE1401}"/>
              </a:ext>
            </a:extLst>
          </p:cNvPr>
          <p:cNvSpPr txBox="1"/>
          <p:nvPr/>
        </p:nvSpPr>
        <p:spPr>
          <a:xfrm>
            <a:off x="8935122" y="207158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7</a:t>
            </a:r>
            <a:endParaRPr lang="en-US" sz="52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1001D7-6FAB-4345-BADC-77888D91A519}"/>
              </a:ext>
            </a:extLst>
          </p:cNvPr>
          <p:cNvSpPr txBox="1"/>
          <p:nvPr/>
        </p:nvSpPr>
        <p:spPr>
          <a:xfrm>
            <a:off x="7015392" y="208637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4</a:t>
            </a:r>
            <a:endParaRPr lang="en-US" sz="52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F7F2BD-095A-934D-7D84-40AC7151E00A}"/>
              </a:ext>
            </a:extLst>
          </p:cNvPr>
          <p:cNvSpPr txBox="1"/>
          <p:nvPr/>
        </p:nvSpPr>
        <p:spPr>
          <a:xfrm>
            <a:off x="7567573" y="208637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5</a:t>
            </a:r>
            <a:endParaRPr lang="en-US" sz="52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E46739-BD91-578A-4438-782DE569AC23}"/>
              </a:ext>
            </a:extLst>
          </p:cNvPr>
          <p:cNvSpPr txBox="1"/>
          <p:nvPr/>
        </p:nvSpPr>
        <p:spPr>
          <a:xfrm>
            <a:off x="9424049" y="207158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7</a:t>
            </a:r>
            <a:endParaRPr lang="en-US" sz="52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A485E5-4969-8F92-8DAD-E349E6D96C43}"/>
              </a:ext>
            </a:extLst>
          </p:cNvPr>
          <p:cNvSpPr txBox="1"/>
          <p:nvPr/>
        </p:nvSpPr>
        <p:spPr>
          <a:xfrm>
            <a:off x="7563174" y="3022155"/>
            <a:ext cx="4757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3</a:t>
            </a:r>
            <a:endParaRPr lang="en-US" sz="52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60C09B-E44C-28FF-D240-FF7E8952FA79}"/>
              </a:ext>
            </a:extLst>
          </p:cNvPr>
          <p:cNvSpPr txBox="1"/>
          <p:nvPr/>
        </p:nvSpPr>
        <p:spPr>
          <a:xfrm>
            <a:off x="7951116" y="3022155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1</a:t>
            </a:r>
            <a:endParaRPr lang="en-US" sz="52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43EED8-1D62-D8A0-B61D-833D9FC1DECD}"/>
              </a:ext>
            </a:extLst>
          </p:cNvPr>
          <p:cNvSpPr txBox="1"/>
          <p:nvPr/>
        </p:nvSpPr>
        <p:spPr>
          <a:xfrm>
            <a:off x="9820301" y="207158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5</a:t>
            </a:r>
            <a:endParaRPr lang="en-US" sz="52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505DF5-F4B6-FE6F-F3F3-3EAF67DC3A40}"/>
              </a:ext>
            </a:extLst>
          </p:cNvPr>
          <p:cNvSpPr txBox="1"/>
          <p:nvPr/>
        </p:nvSpPr>
        <p:spPr>
          <a:xfrm>
            <a:off x="7958713" y="3961936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1</a:t>
            </a:r>
            <a:endParaRPr lang="en-US" sz="52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84545B-1B2C-F241-E5C5-D9CEE869A077}"/>
              </a:ext>
            </a:extLst>
          </p:cNvPr>
          <p:cNvSpPr txBox="1"/>
          <p:nvPr/>
        </p:nvSpPr>
        <p:spPr>
          <a:xfrm>
            <a:off x="8359112" y="3961936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9</a:t>
            </a:r>
            <a:endParaRPr lang="en-US" sz="5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6C5129-5046-30D3-A209-747AC4457CD2}"/>
              </a:ext>
            </a:extLst>
          </p:cNvPr>
          <p:cNvSpPr txBox="1"/>
          <p:nvPr/>
        </p:nvSpPr>
        <p:spPr>
          <a:xfrm>
            <a:off x="10183744" y="207158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3</a:t>
            </a:r>
            <a:endParaRPr lang="en-US" sz="52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B582B0-FAE3-41DB-64EC-E6324F20023B}"/>
              </a:ext>
            </a:extLst>
          </p:cNvPr>
          <p:cNvSpPr txBox="1"/>
          <p:nvPr/>
        </p:nvSpPr>
        <p:spPr>
          <a:xfrm>
            <a:off x="8358853" y="4887154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1</a:t>
            </a:r>
            <a:endParaRPr lang="en-US" sz="5200"/>
          </a:p>
        </p:txBody>
      </p:sp>
    </p:spTree>
    <p:extLst>
      <p:ext uri="{BB962C8B-B14F-4D97-AF65-F5344CB8AC3E}">
        <p14:creationId xmlns:p14="http://schemas.microsoft.com/office/powerpoint/2010/main" val="290208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7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69" grpId="0"/>
      <p:bldP spid="70" grpId="0"/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Steven Universe, Steven Universe (TV Show), Cartoon Network, HD wallpaper">
            <a:extLst>
              <a:ext uri="{FF2B5EF4-FFF2-40B4-BE49-F238E27FC236}">
                <a16:creationId xmlns:a16="http://schemas.microsoft.com/office/drawing/2014/main" id="{C40D9132-0A64-32C6-D524-519CBA3CD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48" b="11504"/>
          <a:stretch/>
        </p:blipFill>
        <p:spPr bwMode="auto">
          <a:xfrm>
            <a:off x="4623" y="0"/>
            <a:ext cx="121572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 G Glitter Sticker by SEOLGOLD for iOS &amp; Android | GIPHY | Glitter  stickers, Love heart gif, Cartoon clip art">
            <a:extLst>
              <a:ext uri="{FF2B5EF4-FFF2-40B4-BE49-F238E27FC236}">
                <a16:creationId xmlns:a16="http://schemas.microsoft.com/office/drawing/2014/main" id="{CF7224C1-6120-B689-D449-C1A556402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543" y="3851920"/>
            <a:ext cx="3006080" cy="300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Star Sparkling Sticker for iOS &amp; Android | GIPHY">
            <a:extLst>
              <a:ext uri="{FF2B5EF4-FFF2-40B4-BE49-F238E27FC236}">
                <a16:creationId xmlns:a16="http://schemas.microsoft.com/office/drawing/2014/main" id="{20EB3A1D-8FB1-BD77-A9DF-D07C1C9A6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543" y="2483687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>
            <a:extLst>
              <a:ext uri="{FF2B5EF4-FFF2-40B4-BE49-F238E27FC236}">
                <a16:creationId xmlns:a16="http://schemas.microsoft.com/office/drawing/2014/main" id="{BA30E97F-A98F-547B-4A14-D91CD7374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791" y="2483687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79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8437C7-B8A6-3646-2E54-BE87B84B7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463" y="4896944"/>
            <a:ext cx="1280160" cy="20604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60696" y="116375"/>
            <a:ext cx="11781929" cy="1946539"/>
            <a:chOff x="906178" y="518160"/>
            <a:chExt cx="11840441" cy="195620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latin typeface="+mj-lt"/>
                  </a:rPr>
                  <a:t>4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3" y="664931"/>
              <a:ext cx="11054376" cy="1809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700"/>
                <a:t>Nam có 2 tờ tiền loại 20 000 đồng, số tiền đó vừa đủ để mua 8 cuốn vở. Hỏi mỗi cuốn vở giá bao nhiêu tiền?</a:t>
              </a:r>
            </a:p>
          </p:txBody>
        </p:sp>
      </p:grpSp>
      <p:pic>
        <p:nvPicPr>
          <p:cNvPr id="3074" name="Picture 2" descr="Tờ tiền sau có mệnh giá bao nhiêu?">
            <a:extLst>
              <a:ext uri="{FF2B5EF4-FFF2-40B4-BE49-F238E27FC236}">
                <a16:creationId xmlns:a16="http://schemas.microsoft.com/office/drawing/2014/main" id="{60F0950A-00D6-4D1C-5B7E-B2DAF329E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39" y="2426370"/>
            <a:ext cx="51435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í mật ít biết trên những tờ tiền Việt đang lưu hành">
            <a:extLst>
              <a:ext uri="{FF2B5EF4-FFF2-40B4-BE49-F238E27FC236}">
                <a16:creationId xmlns:a16="http://schemas.microsoft.com/office/drawing/2014/main" id="{A4E6AB5C-389E-D0E1-3F23-2D5B665D6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066" y="2426370"/>
            <a:ext cx="508883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636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60696" y="116375"/>
            <a:ext cx="11781929" cy="2085038"/>
            <a:chOff x="906178" y="518160"/>
            <a:chExt cx="11840441" cy="209538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latin typeface="+mj-lt"/>
                  </a:rPr>
                  <a:t>4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3" y="664931"/>
              <a:ext cx="11054376" cy="1948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/>
                <a:t>Nam có 2 tờ tiền loại 20 000 đồng, số tiền đó vừa đủ để mua 8 cuốn vở. Hỏi mỗi cuốn vở giá bao nhiêu tiền?</a:t>
              </a: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4A2D28-D251-21D4-EB4A-8B0C2E2B1393}"/>
              </a:ext>
            </a:extLst>
          </p:cNvPr>
          <p:cNvCxnSpPr>
            <a:cxnSpLocks/>
          </p:cNvCxnSpPr>
          <p:nvPr/>
        </p:nvCxnSpPr>
        <p:spPr>
          <a:xfrm>
            <a:off x="939046" y="852210"/>
            <a:ext cx="107584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63BE07D-983B-D97E-9604-B4BCF0357512}"/>
              </a:ext>
            </a:extLst>
          </p:cNvPr>
          <p:cNvCxnSpPr>
            <a:cxnSpLocks/>
          </p:cNvCxnSpPr>
          <p:nvPr/>
        </p:nvCxnSpPr>
        <p:spPr>
          <a:xfrm>
            <a:off x="970577" y="1484784"/>
            <a:ext cx="59744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9284A0-A7AB-DC8F-6758-945E83ABE537}"/>
              </a:ext>
            </a:extLst>
          </p:cNvPr>
          <p:cNvCxnSpPr>
            <a:cxnSpLocks/>
          </p:cNvCxnSpPr>
          <p:nvPr/>
        </p:nvCxnSpPr>
        <p:spPr>
          <a:xfrm>
            <a:off x="7235273" y="1484784"/>
            <a:ext cx="446227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CB34462-31BE-6B79-3A58-A7DF599CA5DD}"/>
              </a:ext>
            </a:extLst>
          </p:cNvPr>
          <p:cNvSpPr txBox="1"/>
          <p:nvPr/>
        </p:nvSpPr>
        <p:spPr>
          <a:xfrm>
            <a:off x="4666540" y="2636912"/>
            <a:ext cx="211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Bài giải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A027CC-FE48-20D5-8C3D-7B39B8094916}"/>
              </a:ext>
            </a:extLst>
          </p:cNvPr>
          <p:cNvSpPr txBox="1"/>
          <p:nvPr/>
        </p:nvSpPr>
        <p:spPr>
          <a:xfrm>
            <a:off x="3200599" y="3544583"/>
            <a:ext cx="7693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Mỗi cuốn vở có giá là: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8D9459-B45C-7401-ED57-A9F9C2DCE1E8}"/>
              </a:ext>
            </a:extLst>
          </p:cNvPr>
          <p:cNvSpPr txBox="1"/>
          <p:nvPr/>
        </p:nvSpPr>
        <p:spPr>
          <a:xfrm>
            <a:off x="2336503" y="4353277"/>
            <a:ext cx="9217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(20 000 x 2) : 8 = 5 000 (đồng)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4C02AF-42E3-991C-2328-100640FE4DF4}"/>
              </a:ext>
            </a:extLst>
          </p:cNvPr>
          <p:cNvSpPr txBox="1"/>
          <p:nvPr/>
        </p:nvSpPr>
        <p:spPr>
          <a:xfrm>
            <a:off x="4666540" y="5189431"/>
            <a:ext cx="7495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Đáp số: 5 000 đồng.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7D49558-56FC-B8F7-D5C5-49A5FC8F1079}"/>
              </a:ext>
            </a:extLst>
          </p:cNvPr>
          <p:cNvCxnSpPr>
            <a:cxnSpLocks/>
          </p:cNvCxnSpPr>
          <p:nvPr/>
        </p:nvCxnSpPr>
        <p:spPr>
          <a:xfrm>
            <a:off x="939046" y="2109077"/>
            <a:ext cx="3310142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284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CB839-30DD-3EC6-F86C-64089C929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Steven Universe, Steven Universe (TV Show), Cartoon Network, HD wallpaper">
            <a:extLst>
              <a:ext uri="{FF2B5EF4-FFF2-40B4-BE49-F238E27FC236}">
                <a16:creationId xmlns:a16="http://schemas.microsoft.com/office/drawing/2014/main" id="{80B480BA-2538-6876-CE77-7AAFED343D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8" b="8088"/>
          <a:stretch/>
        </p:blipFill>
        <p:spPr bwMode="auto">
          <a:xfrm>
            <a:off x="-23159" y="0"/>
            <a:ext cx="12184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log: Rotating diamond tutorial">
            <a:extLst>
              <a:ext uri="{FF2B5EF4-FFF2-40B4-BE49-F238E27FC236}">
                <a16:creationId xmlns:a16="http://schemas.microsoft.com/office/drawing/2014/main" id="{717E1135-F56F-7F21-E9BA-6241914CF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551" y="3825864"/>
            <a:ext cx="38100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iamond gif | コラージュ">
            <a:extLst>
              <a:ext uri="{FF2B5EF4-FFF2-40B4-BE49-F238E27FC236}">
                <a16:creationId xmlns:a16="http://schemas.microsoft.com/office/drawing/2014/main" id="{CDF7DABD-AD34-6203-078B-7765FD95F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551" y="1973211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>
            <a:extLst>
              <a:ext uri="{FF2B5EF4-FFF2-40B4-BE49-F238E27FC236}">
                <a16:creationId xmlns:a16="http://schemas.microsoft.com/office/drawing/2014/main" id="{9893772B-1EA5-64CE-33AD-6E850EC8E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972" y="1141726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Star Sparkling Sticker for iOS &amp; Android | GIPHY">
            <a:extLst>
              <a:ext uri="{FF2B5EF4-FFF2-40B4-BE49-F238E27FC236}">
                <a16:creationId xmlns:a16="http://schemas.microsoft.com/office/drawing/2014/main" id="{25B14A3F-4DCC-D44D-FC53-64FBCFA80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921" y="312789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18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694078" y="349445"/>
            <a:ext cx="11153950" cy="909883"/>
            <a:chOff x="906178" y="518160"/>
            <a:chExt cx="11209344" cy="914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1"/>
                      </a:solidFill>
                    </a:ln>
                    <a:solidFill>
                      <a:schemeClr val="accent1"/>
                    </a:solidFill>
                    <a:latin typeface="+mj-lt"/>
                  </a:rPr>
                  <a:t>5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10423280" cy="711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/>
                <a:t>Tính giá trị của biểu thức.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8291BBB-64FC-32E6-E7BB-FDB9333C4482}"/>
              </a:ext>
            </a:extLst>
          </p:cNvPr>
          <p:cNvSpPr txBox="1"/>
          <p:nvPr/>
        </p:nvSpPr>
        <p:spPr>
          <a:xfrm>
            <a:off x="1449120" y="1634617"/>
            <a:ext cx="6597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a) 36 459 : 9 x 3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25D7B1-FDA5-F4AF-9BAB-902D5E9CC7D7}"/>
              </a:ext>
            </a:extLst>
          </p:cNvPr>
          <p:cNvSpPr txBox="1"/>
          <p:nvPr/>
        </p:nvSpPr>
        <p:spPr>
          <a:xfrm>
            <a:off x="1449120" y="3859015"/>
            <a:ext cx="6597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b) 14 105 x 6 : 5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1E207A-F6F3-9C84-249F-FADE5561652D}"/>
              </a:ext>
            </a:extLst>
          </p:cNvPr>
          <p:cNvSpPr txBox="1"/>
          <p:nvPr/>
        </p:nvSpPr>
        <p:spPr>
          <a:xfrm>
            <a:off x="5792887" y="1634617"/>
            <a:ext cx="6597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= 4 051 x 3 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DCFEC0-A011-5E43-ABD0-D8996FAA8EF3}"/>
              </a:ext>
            </a:extLst>
          </p:cNvPr>
          <p:cNvSpPr txBox="1"/>
          <p:nvPr/>
        </p:nvSpPr>
        <p:spPr>
          <a:xfrm>
            <a:off x="5792887" y="2450577"/>
            <a:ext cx="6597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= 12 153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5923CD-DBCA-7266-C128-83AE61F6E902}"/>
              </a:ext>
            </a:extLst>
          </p:cNvPr>
          <p:cNvSpPr txBox="1"/>
          <p:nvPr/>
        </p:nvSpPr>
        <p:spPr>
          <a:xfrm>
            <a:off x="5808255" y="3858277"/>
            <a:ext cx="6597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= 84 630 : 5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9A7E1D-33E2-E5F1-6783-AF167BFC87C6}"/>
              </a:ext>
            </a:extLst>
          </p:cNvPr>
          <p:cNvSpPr txBox="1"/>
          <p:nvPr/>
        </p:nvSpPr>
        <p:spPr>
          <a:xfrm>
            <a:off x="5808255" y="4674237"/>
            <a:ext cx="6597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= 16 926</a:t>
            </a:r>
            <a:endParaRPr lang="en-US" sz="4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80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57B536-D584-A754-8748-676D03BB901A}"/>
              </a:ext>
            </a:extLst>
          </p:cNvPr>
          <p:cNvSpPr txBox="1"/>
          <p:nvPr/>
        </p:nvSpPr>
        <p:spPr>
          <a:xfrm>
            <a:off x="1688431" y="6953865"/>
            <a:ext cx="9188221" cy="230832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SVN-SAF" panose="02040603050506020204" pitchFamily="18" charset="0"/>
              </a:rPr>
              <a:t>THỬ THÁCH </a:t>
            </a:r>
          </a:p>
          <a:p>
            <a:pPr algn="ctr"/>
            <a:r>
              <a:rPr lang="en-US" sz="7200">
                <a:solidFill>
                  <a:schemeClr val="bg1"/>
                </a:solidFill>
                <a:latin typeface="SVN-SAF" panose="02040603050506020204" pitchFamily="18" charset="0"/>
              </a:rPr>
              <a:t>TRUY TÌM ĐÁ QUÝ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E30583-573F-7171-ED6C-EAC776D45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185" y="764704"/>
            <a:ext cx="9187468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78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2B80E-5012-A784-8527-C6BA227EA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4538CC-D58F-20AE-7E6C-65C18922DD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96F00F9-5A10-B6E6-3F25-0D94D06174DE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C9B6318-A846-0D38-DA73-46B4096D5F14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AC67C3-4021-B647-937D-0C7EA013CD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182"/>
          <a:stretch/>
        </p:blipFill>
        <p:spPr>
          <a:xfrm>
            <a:off x="-1" y="29935"/>
            <a:ext cx="12161839" cy="7028055"/>
          </a:xfrm>
          <a:prstGeom prst="rect">
            <a:avLst/>
          </a:prstGeom>
        </p:spPr>
      </p:pic>
      <p:pic>
        <p:nvPicPr>
          <p:cNvPr id="5124" name="Picture 4" descr="Gemstone Glump Animation">
            <a:extLst>
              <a:ext uri="{FF2B5EF4-FFF2-40B4-BE49-F238E27FC236}">
                <a16:creationId xmlns:a16="http://schemas.microsoft.com/office/drawing/2014/main" id="{C8DC7037-CFFF-A04D-81E1-D4F965FEF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5865" y="3555119"/>
            <a:ext cx="639127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4C60C7-AE6C-9959-1174-7BA4B6C4B009}"/>
              </a:ext>
            </a:extLst>
          </p:cNvPr>
          <p:cNvSpPr txBox="1"/>
          <p:nvPr/>
        </p:nvSpPr>
        <p:spPr>
          <a:xfrm>
            <a:off x="1688431" y="6953865"/>
            <a:ext cx="9188221" cy="110799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chemeClr val="bg1"/>
                </a:solidFill>
                <a:latin typeface="SVN-SAF" panose="02040603050506020204" pitchFamily="18" charset="0"/>
              </a:rPr>
              <a:t>CHÚC MỪNG CÁC BẠN!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559A07-8E18-0D6D-C454-583FB24030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414" y="61309"/>
            <a:ext cx="9620322" cy="1780186"/>
          </a:xfrm>
          <a:prstGeom prst="rect">
            <a:avLst/>
          </a:prstGeom>
        </p:spPr>
      </p:pic>
      <p:pic>
        <p:nvPicPr>
          <p:cNvPr id="10" name="Picture 4" descr="Blog: Rotating diamond tutorial">
            <a:extLst>
              <a:ext uri="{FF2B5EF4-FFF2-40B4-BE49-F238E27FC236}">
                <a16:creationId xmlns:a16="http://schemas.microsoft.com/office/drawing/2014/main" id="{CB707C3E-EA76-84DE-235F-CD6EC229A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042" y="4842897"/>
            <a:ext cx="2150645" cy="153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iamond gif | コラージュ">
            <a:extLst>
              <a:ext uri="{FF2B5EF4-FFF2-40B4-BE49-F238E27FC236}">
                <a16:creationId xmlns:a16="http://schemas.microsoft.com/office/drawing/2014/main" id="{5A2F6D50-2BA5-ED69-533F-663BE064F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709" y="3139117"/>
            <a:ext cx="2580775" cy="258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S G Glitter Sticker by SEOLGOLD for iOS &amp; Android | GIPHY | Glitter  stickers, Love heart gif, Cartoon clip art">
            <a:extLst>
              <a:ext uri="{FF2B5EF4-FFF2-40B4-BE49-F238E27FC236}">
                <a16:creationId xmlns:a16="http://schemas.microsoft.com/office/drawing/2014/main" id="{326E32F9-623A-13A0-CFB8-16E1C986B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21" y="1905291"/>
            <a:ext cx="1744940" cy="174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in on Animation inspiration">
            <a:extLst>
              <a:ext uri="{FF2B5EF4-FFF2-40B4-BE49-F238E27FC236}">
                <a16:creationId xmlns:a16="http://schemas.microsoft.com/office/drawing/2014/main" id="{79DE4857-1C53-3B96-C901-014D8E194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310" y="1952086"/>
            <a:ext cx="2580776" cy="258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8FEF25-89E1-DBB4-4621-5390B946D3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46091" y="4907667"/>
            <a:ext cx="2114845" cy="2114845"/>
          </a:xfrm>
          <a:prstGeom prst="rect">
            <a:avLst/>
          </a:prstGeom>
        </p:spPr>
      </p:pic>
      <p:pic>
        <p:nvPicPr>
          <p:cNvPr id="15" name="Picture 4" descr="Top Infinity Gems Stickers for Android &amp; iOS | Gfycat">
            <a:extLst>
              <a:ext uri="{FF2B5EF4-FFF2-40B4-BE49-F238E27FC236}">
                <a16:creationId xmlns:a16="http://schemas.microsoft.com/office/drawing/2014/main" id="{649E5A51-8215-93AE-68D6-87F507355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700" y="2060984"/>
            <a:ext cx="2990664" cy="299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Star Sparkling Sticker for iOS &amp; Android | GIPHY">
            <a:extLst>
              <a:ext uri="{FF2B5EF4-FFF2-40B4-BE49-F238E27FC236}">
                <a16:creationId xmlns:a16="http://schemas.microsoft.com/office/drawing/2014/main" id="{C1036660-9E11-EA47-12D6-CBB79F551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972" y="1141726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Star Sparkling Sticker for iOS &amp; Android | GIPHY">
            <a:extLst>
              <a:ext uri="{FF2B5EF4-FFF2-40B4-BE49-F238E27FC236}">
                <a16:creationId xmlns:a16="http://schemas.microsoft.com/office/drawing/2014/main" id="{630A540D-CC6A-4AB4-54C6-DB119430F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823" y="1050054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Star Sparkling Sticker for iOS &amp; Android | GIPHY">
            <a:extLst>
              <a:ext uri="{FF2B5EF4-FFF2-40B4-BE49-F238E27FC236}">
                <a16:creationId xmlns:a16="http://schemas.microsoft.com/office/drawing/2014/main" id="{E3B4A8A8-E5EC-8D95-5B96-FC3E627D1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222" y="1095869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ransparent vincemckelvie sparkly GIF on GIFER - by Yoshicage">
            <a:extLst>
              <a:ext uri="{FF2B5EF4-FFF2-40B4-BE49-F238E27FC236}">
                <a16:creationId xmlns:a16="http://schemas.microsoft.com/office/drawing/2014/main" id="{4B7844E5-8F36-CA6B-4719-932251C23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412" y="3616935"/>
            <a:ext cx="3378467" cy="337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Star Sparkling Sticker for iOS &amp; Android | GIPHY">
            <a:extLst>
              <a:ext uri="{FF2B5EF4-FFF2-40B4-BE49-F238E27FC236}">
                <a16:creationId xmlns:a16="http://schemas.microsoft.com/office/drawing/2014/main" id="{040BF197-9ADC-BEF2-6AD4-AD916E694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930" y="2648827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Star Sparkling Sticker for iOS &amp; Android | GIPHY">
            <a:extLst>
              <a:ext uri="{FF2B5EF4-FFF2-40B4-BE49-F238E27FC236}">
                <a16:creationId xmlns:a16="http://schemas.microsoft.com/office/drawing/2014/main" id="{4043FEED-2C4D-FE2C-E8FF-7D26D7B7C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952" y="3806483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Star Sparkling Sticker for iOS &amp; Android | GIPHY">
            <a:extLst>
              <a:ext uri="{FF2B5EF4-FFF2-40B4-BE49-F238E27FC236}">
                <a16:creationId xmlns:a16="http://schemas.microsoft.com/office/drawing/2014/main" id="{EA8540BD-9142-A3CF-C5BD-F232A8F8A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041" y="2717645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Star Sparkling Sticker for iOS &amp; Android | GIPHY">
            <a:extLst>
              <a:ext uri="{FF2B5EF4-FFF2-40B4-BE49-F238E27FC236}">
                <a16:creationId xmlns:a16="http://schemas.microsoft.com/office/drawing/2014/main" id="{4E558CDE-BD71-B952-3B31-8EAE5CD3D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677" y="3158064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75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0B719CA-AA76-7209-6CF4-77FE58C2BE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901" t="21686" r="17029" b="22128"/>
          <a:stretch/>
        </p:blipFill>
        <p:spPr>
          <a:xfrm>
            <a:off x="3032647" y="3169920"/>
            <a:ext cx="6096544" cy="3236620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A068AA-9146-0951-179D-2278E0535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768" y="79429"/>
            <a:ext cx="8475178" cy="309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88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FDECF-1FB8-6B0B-1375-7F1156A0691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4378">
                <a:solidFill>
                  <a:srgbClr val="0070C0"/>
                </a:solidFill>
              </a:rPr>
              <a:t>Trang 47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97100" y="3429000"/>
            <a:ext cx="11967638" cy="2318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3" tIns="90973" rIns="90973" bIns="909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373" b="1" dirty="0">
                <a:solidFill>
                  <a:srgbClr val="0070C0"/>
                </a:solidFill>
                <a:latin typeface="+mj-lt"/>
              </a:rPr>
              <a:t>BÀI 72:</a:t>
            </a:r>
          </a:p>
          <a:p>
            <a:r>
              <a:rPr lang="en-US" sz="5373" b="1" dirty="0">
                <a:solidFill>
                  <a:srgbClr val="0070C0"/>
                </a:solidFill>
                <a:latin typeface="+mj-lt"/>
              </a:rPr>
              <a:t>LUYỆN TẬP CHUNG (</a:t>
            </a:r>
            <a:r>
              <a:rPr lang="en-US" sz="5373" b="1" dirty="0" err="1">
                <a:solidFill>
                  <a:srgbClr val="0070C0"/>
                </a:solidFill>
                <a:latin typeface="+mj-lt"/>
              </a:rPr>
              <a:t>Tiết</a:t>
            </a:r>
            <a:r>
              <a:rPr lang="en-US" sz="5373" b="1" dirty="0">
                <a:solidFill>
                  <a:srgbClr val="0070C0"/>
                </a:solidFill>
                <a:latin typeface="+mj-lt"/>
              </a:rPr>
              <a:t> 1)</a:t>
            </a:r>
          </a:p>
        </p:txBody>
      </p:sp>
      <p:sp>
        <p:nvSpPr>
          <p:cNvPr id="3" name="Subtitle 4">
            <a:extLst>
              <a:ext uri="{FF2B5EF4-FFF2-40B4-BE49-F238E27FC236}">
                <a16:creationId xmlns:a16="http://schemas.microsoft.com/office/drawing/2014/main" id="{8F163CD5-769F-FFFF-D398-F728F2EE7D77}"/>
              </a:ext>
            </a:extLst>
          </p:cNvPr>
          <p:cNvSpPr txBox="1">
            <a:spLocks/>
          </p:cNvSpPr>
          <p:nvPr/>
        </p:nvSpPr>
        <p:spPr>
          <a:xfrm>
            <a:off x="97100" y="256472"/>
            <a:ext cx="11967638" cy="231848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txBody>
          <a:bodyPr spcFirstLastPara="1" wrap="square" lIns="90973" tIns="90973" rIns="90973" bIns="909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373" b="1">
                <a:solidFill>
                  <a:srgbClr val="C00000"/>
                </a:solidFill>
                <a:latin typeface="+mj-lt"/>
              </a:rPr>
              <a:t>CHỦ ĐỀ 14: NHÂN, CHIA TRONG </a:t>
            </a:r>
          </a:p>
          <a:p>
            <a:r>
              <a:rPr lang="en-US" sz="5373" b="1">
                <a:solidFill>
                  <a:srgbClr val="C00000"/>
                </a:solidFill>
                <a:latin typeface="+mj-lt"/>
              </a:rPr>
              <a:t>             PHẠM VI 10 000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E4C968-281B-3B9D-A2D9-DBDF5F01ADB7}"/>
              </a:ext>
            </a:extLst>
          </p:cNvPr>
          <p:cNvSpPr txBox="1"/>
          <p:nvPr/>
        </p:nvSpPr>
        <p:spPr>
          <a:xfrm>
            <a:off x="92617" y="6858001"/>
            <a:ext cx="11975487" cy="2210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766">
                <a:ln w="76200">
                  <a:solidFill>
                    <a:srgbClr val="F44461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Luyện tập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88BFAC-ECF1-0AA5-9544-FB52DE8F6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36" y="2294811"/>
            <a:ext cx="11974366" cy="2268379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7BA7C036-E3BB-6CB6-F580-0035DCC4C0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600"/>
              <a:t>Trang 101</a:t>
            </a:r>
          </a:p>
        </p:txBody>
      </p:sp>
    </p:spTree>
    <p:extLst>
      <p:ext uri="{BB962C8B-B14F-4D97-AF65-F5344CB8AC3E}">
        <p14:creationId xmlns:p14="http://schemas.microsoft.com/office/powerpoint/2010/main" val="2015738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694078" y="349445"/>
            <a:ext cx="11153950" cy="909883"/>
            <a:chOff x="906178" y="518160"/>
            <a:chExt cx="11209344" cy="914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1"/>
                      </a:solidFill>
                    </a:ln>
                    <a:solidFill>
                      <a:schemeClr val="accent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10423280" cy="711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/>
                <a:t>Tính nhẩm.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FEFD945-1ADA-3F20-B0F9-318E504BD928}"/>
              </a:ext>
            </a:extLst>
          </p:cNvPr>
          <p:cNvSpPr txBox="1"/>
          <p:nvPr/>
        </p:nvSpPr>
        <p:spPr>
          <a:xfrm>
            <a:off x="1184375" y="2492896"/>
            <a:ext cx="6597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2 000 x 4 x 5 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291BBB-64FC-32E6-E7BB-FDB9333C4482}"/>
              </a:ext>
            </a:extLst>
          </p:cNvPr>
          <p:cNvSpPr txBox="1"/>
          <p:nvPr/>
        </p:nvSpPr>
        <p:spPr>
          <a:xfrm>
            <a:off x="1184375" y="3546191"/>
            <a:ext cx="6597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36 000 : 6 : 2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2E1920-1A32-63AF-431E-1C8248503011}"/>
              </a:ext>
            </a:extLst>
          </p:cNvPr>
          <p:cNvSpPr txBox="1"/>
          <p:nvPr/>
        </p:nvSpPr>
        <p:spPr>
          <a:xfrm>
            <a:off x="1184375" y="4599486"/>
            <a:ext cx="6597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30 000 : 3 x 6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5A5E72-AF65-64B7-C5EF-C19902C9F8B0}"/>
              </a:ext>
            </a:extLst>
          </p:cNvPr>
          <p:cNvSpPr txBox="1"/>
          <p:nvPr/>
        </p:nvSpPr>
        <p:spPr>
          <a:xfrm>
            <a:off x="1184375" y="1349956"/>
            <a:ext cx="3024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a)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C61847-4CA7-F703-36DD-7611513D60AA}"/>
              </a:ext>
            </a:extLst>
          </p:cNvPr>
          <p:cNvSpPr txBox="1"/>
          <p:nvPr/>
        </p:nvSpPr>
        <p:spPr>
          <a:xfrm>
            <a:off x="6873007" y="1349423"/>
            <a:ext cx="3024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b)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3CC65A-A558-0CD0-7CFE-8450561FCD77}"/>
              </a:ext>
            </a:extLst>
          </p:cNvPr>
          <p:cNvSpPr txBox="1"/>
          <p:nvPr/>
        </p:nvSpPr>
        <p:spPr>
          <a:xfrm>
            <a:off x="6873007" y="2464100"/>
            <a:ext cx="6597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20 000 x (10 : 5)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25D7B1-FDA5-F4AF-9BAB-902D5E9CC7D7}"/>
              </a:ext>
            </a:extLst>
          </p:cNvPr>
          <p:cNvSpPr txBox="1"/>
          <p:nvPr/>
        </p:nvSpPr>
        <p:spPr>
          <a:xfrm>
            <a:off x="6873007" y="3517395"/>
            <a:ext cx="6597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80 000 : (2 x 4)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8BD1E6-8943-41B9-F58D-89CA411EC077}"/>
              </a:ext>
            </a:extLst>
          </p:cNvPr>
          <p:cNvSpPr txBox="1"/>
          <p:nvPr/>
        </p:nvSpPr>
        <p:spPr>
          <a:xfrm>
            <a:off x="6873007" y="4570690"/>
            <a:ext cx="6597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15 000 : (27 : 9)</a:t>
            </a:r>
            <a:endParaRPr lang="en-US" sz="4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784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57B536-D584-A754-8748-676D03BB901A}"/>
              </a:ext>
            </a:extLst>
          </p:cNvPr>
          <p:cNvSpPr txBox="1"/>
          <p:nvPr/>
        </p:nvSpPr>
        <p:spPr>
          <a:xfrm>
            <a:off x="1688431" y="6953865"/>
            <a:ext cx="9188221" cy="230832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SVN-SAF" panose="02040603050506020204" pitchFamily="18" charset="0"/>
              </a:rPr>
              <a:t>THỬ THÁCH </a:t>
            </a:r>
          </a:p>
          <a:p>
            <a:pPr algn="ctr"/>
            <a:r>
              <a:rPr lang="en-US" sz="7200">
                <a:solidFill>
                  <a:schemeClr val="bg1"/>
                </a:solidFill>
                <a:latin typeface="SVN-SAF" panose="02040603050506020204" pitchFamily="18" charset="0"/>
              </a:rPr>
              <a:t>TRUY TÌM ĐÁ QUÝ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7A7224-3213-3408-A690-9752AE297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836" y="2654557"/>
            <a:ext cx="3096344" cy="3096344"/>
          </a:xfrm>
          <a:prstGeom prst="rect">
            <a:avLst/>
          </a:prstGeom>
        </p:spPr>
      </p:pic>
      <p:pic>
        <p:nvPicPr>
          <p:cNvPr id="1028" name="Picture 4" descr="Top Infinity Gems Stickers for Android &amp; iOS | Gfycat">
            <a:extLst>
              <a:ext uri="{FF2B5EF4-FFF2-40B4-BE49-F238E27FC236}">
                <a16:creationId xmlns:a16="http://schemas.microsoft.com/office/drawing/2014/main" id="{5F011C39-9FC9-5045-C841-465AE3112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979" y="1376772"/>
            <a:ext cx="410445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ar Sparkling Sticker for iOS &amp; Android | GIPHY">
            <a:extLst>
              <a:ext uri="{FF2B5EF4-FFF2-40B4-BE49-F238E27FC236}">
                <a16:creationId xmlns:a16="http://schemas.microsoft.com/office/drawing/2014/main" id="{4D470644-9D49-7F32-834F-0F23054B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6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>
            <a:extLst>
              <a:ext uri="{FF2B5EF4-FFF2-40B4-BE49-F238E27FC236}">
                <a16:creationId xmlns:a16="http://schemas.microsoft.com/office/drawing/2014/main" id="{959DE8F6-2450-210E-B58B-0566B9D3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141" y="216142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tar Sparkling Sticker for iOS &amp; Android | GIPHY">
            <a:extLst>
              <a:ext uri="{FF2B5EF4-FFF2-40B4-BE49-F238E27FC236}">
                <a16:creationId xmlns:a16="http://schemas.microsoft.com/office/drawing/2014/main" id="{10A92C73-3147-47DB-79CE-80EBD563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402" y="-11350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14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694078" y="349445"/>
            <a:ext cx="11153950" cy="909883"/>
            <a:chOff x="906178" y="518160"/>
            <a:chExt cx="11209344" cy="914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1"/>
                      </a:solidFill>
                    </a:ln>
                    <a:solidFill>
                      <a:schemeClr val="accent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10423280" cy="711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/>
                <a:t>Tính nhẩm.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FEFD945-1ADA-3F20-B0F9-318E504BD928}"/>
              </a:ext>
            </a:extLst>
          </p:cNvPr>
          <p:cNvSpPr txBox="1"/>
          <p:nvPr/>
        </p:nvSpPr>
        <p:spPr>
          <a:xfrm>
            <a:off x="2610727" y="1628800"/>
            <a:ext cx="6597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2 000 x 4 x 5 = </a:t>
            </a:r>
            <a:r>
              <a:rPr lang="en-US" sz="4400">
                <a:solidFill>
                  <a:srgbClr val="FF0000"/>
                </a:solidFill>
              </a:rPr>
              <a:t>40 000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291BBB-64FC-32E6-E7BB-FDB9333C4482}"/>
              </a:ext>
            </a:extLst>
          </p:cNvPr>
          <p:cNvSpPr txBox="1"/>
          <p:nvPr/>
        </p:nvSpPr>
        <p:spPr>
          <a:xfrm>
            <a:off x="2610727" y="3410940"/>
            <a:ext cx="6597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36 000 : 6 : 2 = </a:t>
            </a:r>
            <a:r>
              <a:rPr lang="en-US" sz="4400">
                <a:solidFill>
                  <a:srgbClr val="FF0000"/>
                </a:solidFill>
              </a:rPr>
              <a:t>3 000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2E1920-1A32-63AF-431E-1C8248503011}"/>
              </a:ext>
            </a:extLst>
          </p:cNvPr>
          <p:cNvSpPr txBox="1"/>
          <p:nvPr/>
        </p:nvSpPr>
        <p:spPr>
          <a:xfrm>
            <a:off x="2610727" y="5193080"/>
            <a:ext cx="6597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30 000 : 3 x 6 = </a:t>
            </a:r>
            <a:r>
              <a:rPr lang="en-US" sz="4400">
                <a:solidFill>
                  <a:srgbClr val="FF0000"/>
                </a:solidFill>
              </a:rPr>
              <a:t>60 000</a:t>
            </a:r>
            <a:r>
              <a:rPr lang="en-US" sz="4400">
                <a:solidFill>
                  <a:schemeClr val="tx1"/>
                </a:solidFill>
              </a:rPr>
              <a:t> 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5A5E72-AF65-64B7-C5EF-C19902C9F8B0}"/>
              </a:ext>
            </a:extLst>
          </p:cNvPr>
          <p:cNvSpPr txBox="1"/>
          <p:nvPr/>
        </p:nvSpPr>
        <p:spPr>
          <a:xfrm>
            <a:off x="1602615" y="1628800"/>
            <a:ext cx="3024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a)</a:t>
            </a:r>
            <a:endParaRPr lang="en-US" sz="4400">
              <a:solidFill>
                <a:srgbClr val="FF0000"/>
              </a:solidFill>
            </a:endParaRPr>
          </a:p>
        </p:txBody>
      </p:sp>
      <p:pic>
        <p:nvPicPr>
          <p:cNvPr id="1026" name="Picture 2" descr="Discover The Best Kid-Friendly TV Shows For Your Family">
            <a:extLst>
              <a:ext uri="{FF2B5EF4-FFF2-40B4-BE49-F238E27FC236}">
                <a16:creationId xmlns:a16="http://schemas.microsoft.com/office/drawing/2014/main" id="{FF7DCE30-30A1-3F68-4A35-0F5EBC1B5B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30"/>
          <a:stretch/>
        </p:blipFill>
        <p:spPr bwMode="auto">
          <a:xfrm>
            <a:off x="6368951" y="711451"/>
            <a:ext cx="1679494" cy="219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iscover The Best Kid-Friendly TV Shows For Your Family">
            <a:extLst>
              <a:ext uri="{FF2B5EF4-FFF2-40B4-BE49-F238E27FC236}">
                <a16:creationId xmlns:a16="http://schemas.microsoft.com/office/drawing/2014/main" id="{AF76AABC-5486-058E-CC69-47B13C6E9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3" r="25847"/>
          <a:stretch/>
        </p:blipFill>
        <p:spPr bwMode="auto">
          <a:xfrm>
            <a:off x="6368951" y="2493591"/>
            <a:ext cx="1679494" cy="219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iscover The Best Kid-Friendly TV Shows For Your Family">
            <a:extLst>
              <a:ext uri="{FF2B5EF4-FFF2-40B4-BE49-F238E27FC236}">
                <a16:creationId xmlns:a16="http://schemas.microsoft.com/office/drawing/2014/main" id="{EE6AB976-DF3F-77DE-E125-412C63A425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30" t="-1198" b="1198"/>
          <a:stretch/>
        </p:blipFill>
        <p:spPr bwMode="auto">
          <a:xfrm>
            <a:off x="6693138" y="4481230"/>
            <a:ext cx="1679494" cy="219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776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694078" y="349445"/>
            <a:ext cx="11153950" cy="909883"/>
            <a:chOff x="906178" y="518160"/>
            <a:chExt cx="11209344" cy="914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1"/>
                      </a:solidFill>
                    </a:ln>
                    <a:solidFill>
                      <a:schemeClr val="accent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10423280" cy="711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/>
                <a:t>Tính nhẩm.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0C61847-4CA7-F703-36DD-7611513D60AA}"/>
              </a:ext>
            </a:extLst>
          </p:cNvPr>
          <p:cNvSpPr txBox="1"/>
          <p:nvPr/>
        </p:nvSpPr>
        <p:spPr>
          <a:xfrm>
            <a:off x="1603959" y="1449018"/>
            <a:ext cx="3024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b)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3CC65A-A558-0CD0-7CFE-8450561FCD77}"/>
              </a:ext>
            </a:extLst>
          </p:cNvPr>
          <p:cNvSpPr txBox="1"/>
          <p:nvPr/>
        </p:nvSpPr>
        <p:spPr>
          <a:xfrm>
            <a:off x="2782103" y="1449018"/>
            <a:ext cx="92034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20 000 x (10 : 5) = </a:t>
            </a:r>
            <a:r>
              <a:rPr lang="en-US" sz="4400">
                <a:solidFill>
                  <a:srgbClr val="FF0000"/>
                </a:solidFill>
              </a:rPr>
              <a:t>40 000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25D7B1-FDA5-F4AF-9BAB-902D5E9CC7D7}"/>
              </a:ext>
            </a:extLst>
          </p:cNvPr>
          <p:cNvSpPr txBox="1"/>
          <p:nvPr/>
        </p:nvSpPr>
        <p:spPr>
          <a:xfrm>
            <a:off x="2782103" y="3429000"/>
            <a:ext cx="84113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80 000 : (2 x 4) = </a:t>
            </a:r>
            <a:r>
              <a:rPr lang="en-US" sz="4400">
                <a:solidFill>
                  <a:srgbClr val="FF0000"/>
                </a:solidFill>
              </a:rPr>
              <a:t>10 000</a:t>
            </a:r>
            <a:r>
              <a:rPr lang="en-US" sz="4400">
                <a:solidFill>
                  <a:schemeClr val="tx1"/>
                </a:solidFill>
              </a:rPr>
              <a:t> 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8BD1E6-8943-41B9-F58D-89CA411EC077}"/>
              </a:ext>
            </a:extLst>
          </p:cNvPr>
          <p:cNvSpPr txBox="1"/>
          <p:nvPr/>
        </p:nvSpPr>
        <p:spPr>
          <a:xfrm>
            <a:off x="2782103" y="5408982"/>
            <a:ext cx="8123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15 000 : (27 : 9) = </a:t>
            </a:r>
            <a:r>
              <a:rPr lang="en-US" sz="4400">
                <a:solidFill>
                  <a:srgbClr val="FF0000"/>
                </a:solidFill>
              </a:rPr>
              <a:t>5 000</a:t>
            </a:r>
            <a:r>
              <a:rPr lang="en-US" sz="4400">
                <a:solidFill>
                  <a:schemeClr val="tx1"/>
                </a:solidFill>
              </a:rPr>
              <a:t> </a:t>
            </a:r>
            <a:endParaRPr lang="en-US" sz="4400">
              <a:solidFill>
                <a:srgbClr val="FF0000"/>
              </a:solidFill>
            </a:endParaRPr>
          </a:p>
        </p:txBody>
      </p:sp>
      <p:pic>
        <p:nvPicPr>
          <p:cNvPr id="2052" name="Picture 4" descr="Sleepy Robot | Robot, Technology websites, Technology integration">
            <a:extLst>
              <a:ext uri="{FF2B5EF4-FFF2-40B4-BE49-F238E27FC236}">
                <a16:creationId xmlns:a16="http://schemas.microsoft.com/office/drawing/2014/main" id="{2D16EC19-F3A8-206F-88AC-CDAC6341B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595" y="2667635"/>
            <a:ext cx="2764185" cy="247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ute robot cartoon character - 112 stock vector images | GraphicMama">
            <a:extLst>
              <a:ext uri="{FF2B5EF4-FFF2-40B4-BE49-F238E27FC236}">
                <a16:creationId xmlns:a16="http://schemas.microsoft.com/office/drawing/2014/main" id="{44C23A0D-85D7-AFA0-25FC-66E49B2E2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009" y="4959806"/>
            <a:ext cx="1340232" cy="190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obot Cartoon Cute - Free image on Pixabay">
            <a:extLst>
              <a:ext uri="{FF2B5EF4-FFF2-40B4-BE49-F238E27FC236}">
                <a16:creationId xmlns:a16="http://schemas.microsoft.com/office/drawing/2014/main" id="{D85019AB-0A3B-C063-5EB5-A82CA4447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624" y="185166"/>
            <a:ext cx="2527703" cy="252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25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57B536-D584-A754-8748-676D03BB901A}"/>
              </a:ext>
            </a:extLst>
          </p:cNvPr>
          <p:cNvSpPr txBox="1"/>
          <p:nvPr/>
        </p:nvSpPr>
        <p:spPr>
          <a:xfrm>
            <a:off x="1688431" y="6953865"/>
            <a:ext cx="9188221" cy="230832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SVN-SAF" panose="02040603050506020204" pitchFamily="18" charset="0"/>
              </a:rPr>
              <a:t>THỬ THÁCH </a:t>
            </a:r>
          </a:p>
          <a:p>
            <a:pPr algn="ctr"/>
            <a:r>
              <a:rPr lang="en-US" sz="7200">
                <a:solidFill>
                  <a:schemeClr val="bg1"/>
                </a:solidFill>
                <a:latin typeface="SVN-SAF" panose="02040603050506020204" pitchFamily="18" charset="0"/>
              </a:rPr>
              <a:t>TRUY TÌM ĐÁ QUÝ</a:t>
            </a:r>
          </a:p>
        </p:txBody>
      </p:sp>
      <p:pic>
        <p:nvPicPr>
          <p:cNvPr id="1030" name="Picture 6" descr="Star Sparkling Sticker for iOS &amp; Android | GIPHY">
            <a:extLst>
              <a:ext uri="{FF2B5EF4-FFF2-40B4-BE49-F238E27FC236}">
                <a16:creationId xmlns:a16="http://schemas.microsoft.com/office/drawing/2014/main" id="{4D470644-9D49-7F32-834F-0F23054B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6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>
            <a:extLst>
              <a:ext uri="{FF2B5EF4-FFF2-40B4-BE49-F238E27FC236}">
                <a16:creationId xmlns:a16="http://schemas.microsoft.com/office/drawing/2014/main" id="{959DE8F6-2450-210E-B58B-0566B9D3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141" y="216142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tar Sparkling Sticker for iOS &amp; Android | GIPHY">
            <a:extLst>
              <a:ext uri="{FF2B5EF4-FFF2-40B4-BE49-F238E27FC236}">
                <a16:creationId xmlns:a16="http://schemas.microsoft.com/office/drawing/2014/main" id="{10A92C73-3147-47DB-79CE-80EBD563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402" y="-11350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n on Animation inspiration">
            <a:extLst>
              <a:ext uri="{FF2B5EF4-FFF2-40B4-BE49-F238E27FC236}">
                <a16:creationId xmlns:a16="http://schemas.microsoft.com/office/drawing/2014/main" id="{895472D7-9E95-0AE8-14D7-EE6DBDAF5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379" y="2191365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79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ildren's Day in Brazil by Slidesgo">
  <a:themeElements>
    <a:clrScheme name="Custom 2">
      <a:dk1>
        <a:sysClr val="windowText" lastClr="000000"/>
      </a:dk1>
      <a:lt1>
        <a:sysClr val="window" lastClr="FFFFFF"/>
      </a:lt1>
      <a:dk2>
        <a:srgbClr val="444D26"/>
      </a:dk2>
      <a:lt2>
        <a:srgbClr val="FFC000"/>
      </a:lt2>
      <a:accent1>
        <a:srgbClr val="FFFFFF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479</Words>
  <Application>Microsoft Office PowerPoint</Application>
  <PresentationFormat>Custom</PresentationFormat>
  <Paragraphs>122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HP001 4 hàng</vt:lpstr>
      <vt:lpstr>Calibri</vt:lpstr>
      <vt:lpstr>SVN-Billo</vt:lpstr>
      <vt:lpstr>SVN-SAF</vt:lpstr>
      <vt:lpstr>Fredoka One</vt:lpstr>
      <vt:lpstr>Bebas Neue</vt:lpstr>
      <vt:lpstr>Mulish</vt:lpstr>
      <vt:lpstr>Palanquin Dark</vt:lpstr>
      <vt:lpstr>Arial</vt:lpstr>
      <vt:lpstr>Titan One</vt:lpstr>
      <vt:lpstr>Children's Day in Brazil by Slidesgo</vt:lpstr>
      <vt:lpstr>Chuẩn bị</vt:lpstr>
      <vt:lpstr>PowerPoint Presentation</vt:lpstr>
      <vt:lpstr>Trang 47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Tình Trần</dc:creator>
  <cp:lastModifiedBy>PHẠM THỊ MINH CHÂU</cp:lastModifiedBy>
  <cp:revision>83</cp:revision>
  <dcterms:modified xsi:type="dcterms:W3CDTF">2025-04-13T11:38:35Z</dcterms:modified>
</cp:coreProperties>
</file>