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676" r:id="rId2"/>
    <p:sldId id="787" r:id="rId3"/>
    <p:sldId id="819" r:id="rId4"/>
    <p:sldId id="317" r:id="rId5"/>
    <p:sldId id="702" r:id="rId6"/>
    <p:sldId id="348" r:id="rId7"/>
    <p:sldId id="628" r:id="rId8"/>
    <p:sldId id="665" r:id="rId9"/>
    <p:sldId id="802" r:id="rId10"/>
    <p:sldId id="459" r:id="rId11"/>
    <p:sldId id="60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92" d="100"/>
          <a:sy n="92" d="100"/>
        </p:scale>
        <p:origin x="245"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45E69D-4C06-4795-ADE1-8AB547E87165}"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A32417-D416-4266-B0D2-CE9BF0BAC944}" type="slidenum">
              <a:rPr lang="en-US" smtClean="0"/>
              <a:t>‹#›</a:t>
            </a:fld>
            <a:endParaRPr lang="en-US"/>
          </a:p>
        </p:txBody>
      </p:sp>
    </p:spTree>
    <p:extLst>
      <p:ext uri="{BB962C8B-B14F-4D97-AF65-F5344CB8AC3E}">
        <p14:creationId xmlns:p14="http://schemas.microsoft.com/office/powerpoint/2010/main" val="1247610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g11f29868e50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4" name="Google Shape;1624;g11f29868e50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g11f29868e50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4" name="Google Shape;1624;g11f29868e50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13696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xem</a:t>
            </a:r>
            <a:r>
              <a:rPr lang="en-US" dirty="0"/>
              <a:t> </a:t>
            </a:r>
            <a:r>
              <a:rPr lang="en-US" dirty="0" err="1"/>
              <a:t>xong</a:t>
            </a:r>
            <a:r>
              <a:rPr lang="en-US" dirty="0"/>
              <a:t>, </a:t>
            </a:r>
            <a:r>
              <a:rPr lang="en-US" dirty="0" err="1"/>
              <a:t>dẫn</a:t>
            </a:r>
            <a:r>
              <a:rPr lang="en-US" dirty="0"/>
              <a:t> </a:t>
            </a:r>
            <a:r>
              <a:rPr lang="en-US" dirty="0" err="1"/>
              <a:t>dắt</a:t>
            </a:r>
            <a:r>
              <a:rPr lang="en-US" dirty="0"/>
              <a:t> </a:t>
            </a:r>
            <a:r>
              <a:rPr lang="en-US" dirty="0" err="1"/>
              <a:t>vào</a:t>
            </a:r>
            <a:r>
              <a:rPr lang="en-US" dirty="0"/>
              <a:t> </a:t>
            </a:r>
            <a:r>
              <a:rPr lang="en-US" dirty="0" err="1"/>
              <a:t>bài</a:t>
            </a:r>
            <a:endParaRPr lang="en-US" dirty="0"/>
          </a:p>
          <a:p>
            <a:r>
              <a:rPr lang="vi-VN" b="0" i="0" dirty="0">
                <a:solidFill>
                  <a:srgbClr val="222222"/>
                </a:solidFill>
                <a:effectLst/>
                <a:latin typeface="Times New Roman" panose="02020603050405020304" pitchFamily="18" charset="0"/>
              </a:rPr>
              <a:t>Được gọi thân m</a:t>
            </a:r>
            <a:r>
              <a:rPr lang="en-US" b="0" i="0" dirty="0">
                <a:solidFill>
                  <a:srgbClr val="222222"/>
                </a:solidFill>
                <a:effectLst/>
                <a:latin typeface="Times New Roman" panose="02020603050405020304" pitchFamily="18" charset="0"/>
              </a:rPr>
              <a:t>ậ</a:t>
            </a:r>
            <a:r>
              <a:rPr lang="vi-VN" b="0" i="0" dirty="0">
                <a:solidFill>
                  <a:srgbClr val="222222"/>
                </a:solidFill>
                <a:effectLst/>
                <a:latin typeface="Times New Roman" panose="02020603050405020304" pitchFamily="18" charset="0"/>
              </a:rPr>
              <a:t>t là “nữ thần robot”, Jia Jia được trang bị khả năng hiểu ngôn ngữ của con người và phát hiện biểu cảm trên khuôn mặt của người đối diện. Lần đầu tiên Jia Jia xuất hiện trước công chúng là vào Hội chợ Robot Thế giới 2016.</a:t>
            </a:r>
            <a:endParaRPr lang="en-US" b="0" i="0" dirty="0">
              <a:solidFill>
                <a:srgbClr val="222222"/>
              </a:solidFill>
              <a:effectLst/>
              <a:latin typeface="Times New Roman" panose="02020603050405020304" pitchFamily="18" charset="0"/>
            </a:endParaRPr>
          </a:p>
          <a:p>
            <a:r>
              <a:rPr lang="vi-VN" b="0" i="0" dirty="0">
                <a:solidFill>
                  <a:srgbClr val="222222"/>
                </a:solidFill>
                <a:effectLst/>
                <a:latin typeface="Times New Roman" panose="02020603050405020304" pitchFamily="18" charset="0"/>
              </a:rPr>
              <a:t>Đội ngũ phát triển Jia Jia tại Đại học Khoa học và Công nghệ Trung Quốc đã mất tới 3 năm để hoàn thiện được một cô robot có thể nói chuyện, thể hiện cảm xúc (dù không nhiều), di chuyển cơ thể và môi như người thật và thậm chí, biết cả “nghiêng đầu” với một phong cách rất giống người. Dựa trên công nghệ đám mây, Jia Jia còn biết di chuyển, định hướng và đưa ra lời đề nghị giúp đỡ người khác.</a:t>
            </a:r>
            <a:endParaRPr lang="en-US" dirty="0"/>
          </a:p>
        </p:txBody>
      </p:sp>
    </p:spTree>
    <p:extLst>
      <p:ext uri="{BB962C8B-B14F-4D97-AF65-F5344CB8AC3E}">
        <p14:creationId xmlns:p14="http://schemas.microsoft.com/office/powerpoint/2010/main" val="2955779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dirty="0"/>
          </a:p>
          <a:p>
            <a:endParaRPr lang="en-US" dirty="0"/>
          </a:p>
        </p:txBody>
      </p:sp>
    </p:spTree>
    <p:extLst>
      <p:ext uri="{BB962C8B-B14F-4D97-AF65-F5344CB8AC3E}">
        <p14:creationId xmlns:p14="http://schemas.microsoft.com/office/powerpoint/2010/main" val="2151750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11f29868e5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11f29868e5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Văn bản dài nên thầy cô cho HS khải thác ở trong sách để rèn thêm kĩ năng theo dõi văn bản cho HS nhé</a:t>
            </a:r>
          </a:p>
          <a:p>
            <a:pPr marL="0" lvl="0" indent="0" algn="l" rtl="0">
              <a:spcBef>
                <a:spcPts val="0"/>
              </a:spcBef>
              <a:spcAft>
                <a:spcPts val="0"/>
              </a:spcAft>
              <a:buNone/>
            </a:pP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73676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A32417-D416-4266-B0D2-CE9BF0BAC944}" type="slidenum">
              <a:rPr lang="en-US" smtClean="0"/>
              <a:t>8</a:t>
            </a:fld>
            <a:endParaRPr lang="en-US"/>
          </a:p>
        </p:txBody>
      </p:sp>
    </p:spTree>
    <p:extLst>
      <p:ext uri="{BB962C8B-B14F-4D97-AF65-F5344CB8AC3E}">
        <p14:creationId xmlns:p14="http://schemas.microsoft.com/office/powerpoint/2010/main" val="2242082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88069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3F8C1-C5FF-6492-3AE2-A78D60D2B6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873EDB-64B0-3393-4654-0605E51FF1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8633B3-17B5-4EA3-B94A-BF195645101A}"/>
              </a:ext>
            </a:extLst>
          </p:cNvPr>
          <p:cNvSpPr>
            <a:spLocks noGrp="1"/>
          </p:cNvSpPr>
          <p:nvPr>
            <p:ph type="dt" sz="half" idx="10"/>
          </p:nvPr>
        </p:nvSpPr>
        <p:spPr/>
        <p:txBody>
          <a:bodyPr/>
          <a:lstStyle/>
          <a:p>
            <a:fld id="{C6CE1882-0BDB-4B4D-B5D2-6593A25368B1}" type="datetimeFigureOut">
              <a:rPr lang="en-US" smtClean="0"/>
              <a:t>4/13/2025</a:t>
            </a:fld>
            <a:endParaRPr lang="en-US"/>
          </a:p>
        </p:txBody>
      </p:sp>
      <p:sp>
        <p:nvSpPr>
          <p:cNvPr id="5" name="Footer Placeholder 4">
            <a:extLst>
              <a:ext uri="{FF2B5EF4-FFF2-40B4-BE49-F238E27FC236}">
                <a16:creationId xmlns:a16="http://schemas.microsoft.com/office/drawing/2014/main" id="{5C6D9CA6-B4A8-AE9F-8576-E89A6FCA78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6FE35D-32BE-29CF-603D-D6CB87357F4F}"/>
              </a:ext>
            </a:extLst>
          </p:cNvPr>
          <p:cNvSpPr>
            <a:spLocks noGrp="1"/>
          </p:cNvSpPr>
          <p:nvPr>
            <p:ph type="sldNum" sz="quarter" idx="12"/>
          </p:nvPr>
        </p:nvSpPr>
        <p:spPr/>
        <p:txBody>
          <a:bodyPr/>
          <a:lstStyle/>
          <a:p>
            <a:fld id="{B1709D69-73CF-469C-A919-0978AEB1162B}" type="slidenum">
              <a:rPr lang="en-US" smtClean="0"/>
              <a:t>‹#›</a:t>
            </a:fld>
            <a:endParaRPr lang="en-US"/>
          </a:p>
        </p:txBody>
      </p:sp>
    </p:spTree>
    <p:extLst>
      <p:ext uri="{BB962C8B-B14F-4D97-AF65-F5344CB8AC3E}">
        <p14:creationId xmlns:p14="http://schemas.microsoft.com/office/powerpoint/2010/main" val="302351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06789-219A-BBF9-9F15-CD5958764A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944BCE-556A-7956-D7CA-93856603C1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CFFA8D-8E76-2A54-024D-8FDD8DF9C949}"/>
              </a:ext>
            </a:extLst>
          </p:cNvPr>
          <p:cNvSpPr>
            <a:spLocks noGrp="1"/>
          </p:cNvSpPr>
          <p:nvPr>
            <p:ph type="dt" sz="half" idx="10"/>
          </p:nvPr>
        </p:nvSpPr>
        <p:spPr/>
        <p:txBody>
          <a:bodyPr/>
          <a:lstStyle/>
          <a:p>
            <a:fld id="{C6CE1882-0BDB-4B4D-B5D2-6593A25368B1}" type="datetimeFigureOut">
              <a:rPr lang="en-US" smtClean="0"/>
              <a:t>4/13/2025</a:t>
            </a:fld>
            <a:endParaRPr lang="en-US"/>
          </a:p>
        </p:txBody>
      </p:sp>
      <p:sp>
        <p:nvSpPr>
          <p:cNvPr id="5" name="Footer Placeholder 4">
            <a:extLst>
              <a:ext uri="{FF2B5EF4-FFF2-40B4-BE49-F238E27FC236}">
                <a16:creationId xmlns:a16="http://schemas.microsoft.com/office/drawing/2014/main" id="{15E6A98B-A596-BEFF-6F2A-91FEAE3FFD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039020-492A-312F-3CEE-15BE5AE04221}"/>
              </a:ext>
            </a:extLst>
          </p:cNvPr>
          <p:cNvSpPr>
            <a:spLocks noGrp="1"/>
          </p:cNvSpPr>
          <p:nvPr>
            <p:ph type="sldNum" sz="quarter" idx="12"/>
          </p:nvPr>
        </p:nvSpPr>
        <p:spPr/>
        <p:txBody>
          <a:bodyPr/>
          <a:lstStyle/>
          <a:p>
            <a:fld id="{B1709D69-73CF-469C-A919-0978AEB1162B}" type="slidenum">
              <a:rPr lang="en-US" smtClean="0"/>
              <a:t>‹#›</a:t>
            </a:fld>
            <a:endParaRPr lang="en-US"/>
          </a:p>
        </p:txBody>
      </p:sp>
    </p:spTree>
    <p:extLst>
      <p:ext uri="{BB962C8B-B14F-4D97-AF65-F5344CB8AC3E}">
        <p14:creationId xmlns:p14="http://schemas.microsoft.com/office/powerpoint/2010/main" val="4088295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7B2463-E932-9BFE-6559-2EED5DC189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FCAF20-196C-53DA-92F0-F584E80077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77A05B-6F37-321C-92E6-EC74855779DD}"/>
              </a:ext>
            </a:extLst>
          </p:cNvPr>
          <p:cNvSpPr>
            <a:spLocks noGrp="1"/>
          </p:cNvSpPr>
          <p:nvPr>
            <p:ph type="dt" sz="half" idx="10"/>
          </p:nvPr>
        </p:nvSpPr>
        <p:spPr/>
        <p:txBody>
          <a:bodyPr/>
          <a:lstStyle/>
          <a:p>
            <a:fld id="{C6CE1882-0BDB-4B4D-B5D2-6593A25368B1}" type="datetimeFigureOut">
              <a:rPr lang="en-US" smtClean="0"/>
              <a:t>4/13/2025</a:t>
            </a:fld>
            <a:endParaRPr lang="en-US"/>
          </a:p>
        </p:txBody>
      </p:sp>
      <p:sp>
        <p:nvSpPr>
          <p:cNvPr id="5" name="Footer Placeholder 4">
            <a:extLst>
              <a:ext uri="{FF2B5EF4-FFF2-40B4-BE49-F238E27FC236}">
                <a16:creationId xmlns:a16="http://schemas.microsoft.com/office/drawing/2014/main" id="{8B63C57D-C1C8-7A12-6F02-8EE0E2A5C3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33C6D5-63C3-9AF9-BD40-C20B08478742}"/>
              </a:ext>
            </a:extLst>
          </p:cNvPr>
          <p:cNvSpPr>
            <a:spLocks noGrp="1"/>
          </p:cNvSpPr>
          <p:nvPr>
            <p:ph type="sldNum" sz="quarter" idx="12"/>
          </p:nvPr>
        </p:nvSpPr>
        <p:spPr/>
        <p:txBody>
          <a:bodyPr/>
          <a:lstStyle/>
          <a:p>
            <a:fld id="{B1709D69-73CF-469C-A919-0978AEB1162B}" type="slidenum">
              <a:rPr lang="en-US" smtClean="0"/>
              <a:t>‹#›</a:t>
            </a:fld>
            <a:endParaRPr lang="en-US"/>
          </a:p>
        </p:txBody>
      </p:sp>
    </p:spTree>
    <p:extLst>
      <p:ext uri="{BB962C8B-B14F-4D97-AF65-F5344CB8AC3E}">
        <p14:creationId xmlns:p14="http://schemas.microsoft.com/office/powerpoint/2010/main" val="2726080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00"/>
        <p:cNvGrpSpPr/>
        <p:nvPr/>
      </p:nvGrpSpPr>
      <p:grpSpPr>
        <a:xfrm>
          <a:off x="0" y="0"/>
          <a:ext cx="0" cy="0"/>
          <a:chOff x="0" y="0"/>
          <a:chExt cx="0" cy="0"/>
        </a:xfrm>
      </p:grpSpPr>
      <p:grpSp>
        <p:nvGrpSpPr>
          <p:cNvPr id="701" name="Google Shape;701;p31"/>
          <p:cNvGrpSpPr/>
          <p:nvPr/>
        </p:nvGrpSpPr>
        <p:grpSpPr>
          <a:xfrm rot="869124">
            <a:off x="11539999" y="288354"/>
            <a:ext cx="435129" cy="477831"/>
            <a:chOff x="620900" y="2591350"/>
            <a:chExt cx="787176" cy="864376"/>
          </a:xfrm>
        </p:grpSpPr>
        <p:sp>
          <p:nvSpPr>
            <p:cNvPr id="702" name="Google Shape;702;p31"/>
            <p:cNvSpPr/>
            <p:nvPr/>
          </p:nvSpPr>
          <p:spPr>
            <a:xfrm>
              <a:off x="815925" y="2591350"/>
              <a:ext cx="265150" cy="428200"/>
            </a:xfrm>
            <a:custGeom>
              <a:avLst/>
              <a:gdLst/>
              <a:ahLst/>
              <a:cxnLst/>
              <a:rect l="l" t="t" r="r" b="b"/>
              <a:pathLst>
                <a:path w="10606" h="17128" extrusionOk="0">
                  <a:moveTo>
                    <a:pt x="4665" y="1"/>
                  </a:moveTo>
                  <a:cubicBezTo>
                    <a:pt x="3320" y="1"/>
                    <a:pt x="1983" y="637"/>
                    <a:pt x="1235" y="1870"/>
                  </a:cubicBezTo>
                  <a:cubicBezTo>
                    <a:pt x="1" y="3911"/>
                    <a:pt x="656" y="6684"/>
                    <a:pt x="1631" y="8878"/>
                  </a:cubicBezTo>
                  <a:cubicBezTo>
                    <a:pt x="2576" y="10981"/>
                    <a:pt x="3749" y="12946"/>
                    <a:pt x="5151" y="14713"/>
                  </a:cubicBezTo>
                  <a:cubicBezTo>
                    <a:pt x="5730" y="15460"/>
                    <a:pt x="6370" y="16176"/>
                    <a:pt x="7147" y="16648"/>
                  </a:cubicBezTo>
                  <a:cubicBezTo>
                    <a:pt x="7642" y="16938"/>
                    <a:pt x="8188" y="17127"/>
                    <a:pt x="8806" y="17127"/>
                  </a:cubicBezTo>
                  <a:cubicBezTo>
                    <a:pt x="8872" y="17127"/>
                    <a:pt x="8938" y="17125"/>
                    <a:pt x="9005" y="17121"/>
                  </a:cubicBezTo>
                  <a:cubicBezTo>
                    <a:pt x="9554" y="17090"/>
                    <a:pt x="9996" y="16618"/>
                    <a:pt x="10041" y="16009"/>
                  </a:cubicBezTo>
                  <a:cubicBezTo>
                    <a:pt x="10148" y="14256"/>
                    <a:pt x="10377" y="12504"/>
                    <a:pt x="10483" y="10752"/>
                  </a:cubicBezTo>
                  <a:cubicBezTo>
                    <a:pt x="10605" y="8695"/>
                    <a:pt x="10529" y="6578"/>
                    <a:pt x="9874" y="4643"/>
                  </a:cubicBezTo>
                  <a:cubicBezTo>
                    <a:pt x="9219" y="2708"/>
                    <a:pt x="7924" y="971"/>
                    <a:pt x="6187" y="285"/>
                  </a:cubicBezTo>
                  <a:cubicBezTo>
                    <a:pt x="5700" y="95"/>
                    <a:pt x="5182" y="1"/>
                    <a:pt x="4665" y="1"/>
                  </a:cubicBezTo>
                  <a:close/>
                </a:path>
              </a:pathLst>
            </a:custGeom>
            <a:solidFill>
              <a:srgbClr val="F09381">
                <a:alpha val="629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31"/>
            <p:cNvSpPr/>
            <p:nvPr/>
          </p:nvSpPr>
          <p:spPr>
            <a:xfrm>
              <a:off x="620900" y="2843006"/>
              <a:ext cx="387694" cy="240046"/>
            </a:xfrm>
            <a:custGeom>
              <a:avLst/>
              <a:gdLst/>
              <a:ahLst/>
              <a:cxnLst/>
              <a:rect l="l" t="t" r="r" b="b"/>
              <a:pathLst>
                <a:path w="18223" h="11283" extrusionOk="0">
                  <a:moveTo>
                    <a:pt x="4448" y="1"/>
                  </a:moveTo>
                  <a:cubicBezTo>
                    <a:pt x="3404" y="1"/>
                    <a:pt x="2392" y="261"/>
                    <a:pt x="1585" y="996"/>
                  </a:cubicBezTo>
                  <a:cubicBezTo>
                    <a:pt x="351" y="2123"/>
                    <a:pt x="1" y="4211"/>
                    <a:pt x="534" y="5917"/>
                  </a:cubicBezTo>
                  <a:cubicBezTo>
                    <a:pt x="1052" y="7608"/>
                    <a:pt x="2332" y="8934"/>
                    <a:pt x="3779" y="9726"/>
                  </a:cubicBezTo>
                  <a:cubicBezTo>
                    <a:pt x="5227" y="10503"/>
                    <a:pt x="6842" y="10823"/>
                    <a:pt x="8441" y="11021"/>
                  </a:cubicBezTo>
                  <a:cubicBezTo>
                    <a:pt x="9834" y="11196"/>
                    <a:pt x="11226" y="11282"/>
                    <a:pt x="12618" y="11282"/>
                  </a:cubicBezTo>
                  <a:cubicBezTo>
                    <a:pt x="13527" y="11282"/>
                    <a:pt x="14435" y="11246"/>
                    <a:pt x="15343" y="11174"/>
                  </a:cubicBezTo>
                  <a:cubicBezTo>
                    <a:pt x="16044" y="11113"/>
                    <a:pt x="16775" y="11021"/>
                    <a:pt x="17309" y="10518"/>
                  </a:cubicBezTo>
                  <a:cubicBezTo>
                    <a:pt x="17827" y="10000"/>
                    <a:pt x="18223" y="8781"/>
                    <a:pt x="17583" y="7913"/>
                  </a:cubicBezTo>
                  <a:cubicBezTo>
                    <a:pt x="14810" y="4135"/>
                    <a:pt x="10894" y="1407"/>
                    <a:pt x="6628" y="310"/>
                  </a:cubicBezTo>
                  <a:cubicBezTo>
                    <a:pt x="5925" y="128"/>
                    <a:pt x="5179" y="1"/>
                    <a:pt x="4448" y="1"/>
                  </a:cubicBezTo>
                  <a:close/>
                </a:path>
              </a:pathLst>
            </a:custGeom>
            <a:solidFill>
              <a:srgbClr val="F09381">
                <a:alpha val="629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31"/>
            <p:cNvSpPr/>
            <p:nvPr/>
          </p:nvSpPr>
          <p:spPr>
            <a:xfrm rot="-100711">
              <a:off x="706887" y="3079912"/>
              <a:ext cx="300587" cy="264932"/>
            </a:xfrm>
            <a:custGeom>
              <a:avLst/>
              <a:gdLst/>
              <a:ahLst/>
              <a:cxnLst/>
              <a:rect l="l" t="t" r="r" b="b"/>
              <a:pathLst>
                <a:path w="14201" h="12066" extrusionOk="0">
                  <a:moveTo>
                    <a:pt x="10532" y="1"/>
                  </a:moveTo>
                  <a:cubicBezTo>
                    <a:pt x="8877" y="1"/>
                    <a:pt x="7232" y="199"/>
                    <a:pt x="5668" y="805"/>
                  </a:cubicBezTo>
                  <a:cubicBezTo>
                    <a:pt x="3245" y="1750"/>
                    <a:pt x="1036" y="3822"/>
                    <a:pt x="381" y="6595"/>
                  </a:cubicBezTo>
                  <a:cubicBezTo>
                    <a:pt x="0" y="8240"/>
                    <a:pt x="259" y="10206"/>
                    <a:pt x="1448" y="11272"/>
                  </a:cubicBezTo>
                  <a:cubicBezTo>
                    <a:pt x="2064" y="11821"/>
                    <a:pt x="2861" y="12065"/>
                    <a:pt x="3664" y="12065"/>
                  </a:cubicBezTo>
                  <a:cubicBezTo>
                    <a:pt x="3953" y="12065"/>
                    <a:pt x="4243" y="12034"/>
                    <a:pt x="4525" y="11973"/>
                  </a:cubicBezTo>
                  <a:cubicBezTo>
                    <a:pt x="5577" y="11760"/>
                    <a:pt x="6552" y="11181"/>
                    <a:pt x="7466" y="10526"/>
                  </a:cubicBezTo>
                  <a:cubicBezTo>
                    <a:pt x="9538" y="9063"/>
                    <a:pt x="11412" y="7235"/>
                    <a:pt x="12981" y="5132"/>
                  </a:cubicBezTo>
                  <a:cubicBezTo>
                    <a:pt x="13408" y="4568"/>
                    <a:pt x="13819" y="3959"/>
                    <a:pt x="14002" y="3243"/>
                  </a:cubicBezTo>
                  <a:cubicBezTo>
                    <a:pt x="14200" y="2542"/>
                    <a:pt x="14109" y="1704"/>
                    <a:pt x="13301" y="150"/>
                  </a:cubicBezTo>
                  <a:cubicBezTo>
                    <a:pt x="12384" y="63"/>
                    <a:pt x="11456" y="1"/>
                    <a:pt x="10532" y="1"/>
                  </a:cubicBezTo>
                  <a:close/>
                </a:path>
              </a:pathLst>
            </a:custGeom>
            <a:solidFill>
              <a:srgbClr val="F09381">
                <a:alpha val="629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31"/>
            <p:cNvSpPr/>
            <p:nvPr/>
          </p:nvSpPr>
          <p:spPr>
            <a:xfrm>
              <a:off x="970859" y="3080348"/>
              <a:ext cx="194206" cy="375378"/>
            </a:xfrm>
            <a:custGeom>
              <a:avLst/>
              <a:gdLst/>
              <a:ahLst/>
              <a:cxnLst/>
              <a:rect l="l" t="t" r="r" b="b"/>
              <a:pathLst>
                <a:path w="8701" h="16818" extrusionOk="0">
                  <a:moveTo>
                    <a:pt x="3161" y="1"/>
                  </a:moveTo>
                  <a:cubicBezTo>
                    <a:pt x="2643" y="1"/>
                    <a:pt x="2147" y="341"/>
                    <a:pt x="1936" y="908"/>
                  </a:cubicBezTo>
                  <a:cubicBezTo>
                    <a:pt x="763" y="3940"/>
                    <a:pt x="108" y="7231"/>
                    <a:pt x="31" y="10537"/>
                  </a:cubicBezTo>
                  <a:cubicBezTo>
                    <a:pt x="1" y="12030"/>
                    <a:pt x="92" y="13584"/>
                    <a:pt x="824" y="14833"/>
                  </a:cubicBezTo>
                  <a:cubicBezTo>
                    <a:pt x="1541" y="16069"/>
                    <a:pt x="2860" y="16818"/>
                    <a:pt x="4187" y="16818"/>
                  </a:cubicBezTo>
                  <a:cubicBezTo>
                    <a:pt x="4381" y="16818"/>
                    <a:pt x="4576" y="16802"/>
                    <a:pt x="4770" y="16768"/>
                  </a:cubicBezTo>
                  <a:cubicBezTo>
                    <a:pt x="6263" y="16525"/>
                    <a:pt x="7588" y="15290"/>
                    <a:pt x="8137" y="13706"/>
                  </a:cubicBezTo>
                  <a:cubicBezTo>
                    <a:pt x="8701" y="12076"/>
                    <a:pt x="8472" y="10232"/>
                    <a:pt x="8061" y="8541"/>
                  </a:cubicBezTo>
                  <a:cubicBezTo>
                    <a:pt x="7573" y="6454"/>
                    <a:pt x="6827" y="4442"/>
                    <a:pt x="5851" y="2584"/>
                  </a:cubicBezTo>
                  <a:cubicBezTo>
                    <a:pt x="5364" y="1639"/>
                    <a:pt x="4678" y="649"/>
                    <a:pt x="3734" y="146"/>
                  </a:cubicBezTo>
                  <a:cubicBezTo>
                    <a:pt x="3549" y="47"/>
                    <a:pt x="3353" y="1"/>
                    <a:pt x="3161" y="1"/>
                  </a:cubicBezTo>
                  <a:close/>
                </a:path>
              </a:pathLst>
            </a:custGeom>
            <a:solidFill>
              <a:srgbClr val="F09381">
                <a:alpha val="629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31"/>
            <p:cNvSpPr/>
            <p:nvPr/>
          </p:nvSpPr>
          <p:spPr>
            <a:xfrm>
              <a:off x="1041800" y="2662300"/>
              <a:ext cx="327600" cy="357375"/>
            </a:xfrm>
            <a:custGeom>
              <a:avLst/>
              <a:gdLst/>
              <a:ahLst/>
              <a:cxnLst/>
              <a:rect l="l" t="t" r="r" b="b"/>
              <a:pathLst>
                <a:path w="13104" h="14295" extrusionOk="0">
                  <a:moveTo>
                    <a:pt x="9832" y="0"/>
                  </a:moveTo>
                  <a:cubicBezTo>
                    <a:pt x="8580" y="0"/>
                    <a:pt x="7287" y="826"/>
                    <a:pt x="6309" y="1805"/>
                  </a:cubicBezTo>
                  <a:cubicBezTo>
                    <a:pt x="3322" y="4806"/>
                    <a:pt x="1722" y="9118"/>
                    <a:pt x="199" y="13262"/>
                  </a:cubicBezTo>
                  <a:cubicBezTo>
                    <a:pt x="1" y="13810"/>
                    <a:pt x="763" y="14222"/>
                    <a:pt x="1296" y="14283"/>
                  </a:cubicBezTo>
                  <a:cubicBezTo>
                    <a:pt x="1367" y="14291"/>
                    <a:pt x="1439" y="14295"/>
                    <a:pt x="1510" y="14295"/>
                  </a:cubicBezTo>
                  <a:cubicBezTo>
                    <a:pt x="1972" y="14295"/>
                    <a:pt x="2432" y="14136"/>
                    <a:pt x="2880" y="13978"/>
                  </a:cubicBezTo>
                  <a:cubicBezTo>
                    <a:pt x="5227" y="13171"/>
                    <a:pt x="7634" y="12333"/>
                    <a:pt x="9615" y="10702"/>
                  </a:cubicBezTo>
                  <a:cubicBezTo>
                    <a:pt x="11595" y="9072"/>
                    <a:pt x="13104" y="6452"/>
                    <a:pt x="12890" y="3709"/>
                  </a:cubicBezTo>
                  <a:cubicBezTo>
                    <a:pt x="12799" y="2338"/>
                    <a:pt x="12190" y="921"/>
                    <a:pt x="11077" y="311"/>
                  </a:cubicBezTo>
                  <a:cubicBezTo>
                    <a:pt x="10676" y="95"/>
                    <a:pt x="10256" y="0"/>
                    <a:pt x="9832" y="0"/>
                  </a:cubicBezTo>
                  <a:close/>
                </a:path>
              </a:pathLst>
            </a:custGeom>
            <a:solidFill>
              <a:srgbClr val="F09381">
                <a:alpha val="629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31"/>
            <p:cNvSpPr/>
            <p:nvPr/>
          </p:nvSpPr>
          <p:spPr>
            <a:xfrm>
              <a:off x="1042099" y="3001544"/>
              <a:ext cx="365977" cy="207576"/>
            </a:xfrm>
            <a:custGeom>
              <a:avLst/>
              <a:gdLst/>
              <a:ahLst/>
              <a:cxnLst/>
              <a:rect l="l" t="t" r="r" b="b"/>
              <a:pathLst>
                <a:path w="16395" h="9300" extrusionOk="0">
                  <a:moveTo>
                    <a:pt x="9280" y="0"/>
                  </a:moveTo>
                  <a:cubicBezTo>
                    <a:pt x="5540" y="0"/>
                    <a:pt x="676" y="559"/>
                    <a:pt x="381" y="1194"/>
                  </a:cubicBezTo>
                  <a:cubicBezTo>
                    <a:pt x="0" y="2032"/>
                    <a:pt x="229" y="3068"/>
                    <a:pt x="732" y="3845"/>
                  </a:cubicBezTo>
                  <a:cubicBezTo>
                    <a:pt x="1250" y="4622"/>
                    <a:pt x="2011" y="5186"/>
                    <a:pt x="2758" y="5719"/>
                  </a:cubicBezTo>
                  <a:cubicBezTo>
                    <a:pt x="4891" y="7212"/>
                    <a:pt x="7176" y="8537"/>
                    <a:pt x="9706" y="9101"/>
                  </a:cubicBezTo>
                  <a:cubicBezTo>
                    <a:pt x="10241" y="9220"/>
                    <a:pt x="10803" y="9299"/>
                    <a:pt x="11358" y="9299"/>
                  </a:cubicBezTo>
                  <a:cubicBezTo>
                    <a:pt x="12082" y="9299"/>
                    <a:pt x="12794" y="9165"/>
                    <a:pt x="13423" y="8812"/>
                  </a:cubicBezTo>
                  <a:cubicBezTo>
                    <a:pt x="14566" y="8187"/>
                    <a:pt x="15252" y="6968"/>
                    <a:pt x="15693" y="5734"/>
                  </a:cubicBezTo>
                  <a:cubicBezTo>
                    <a:pt x="16150" y="4454"/>
                    <a:pt x="16394" y="2915"/>
                    <a:pt x="15617" y="1788"/>
                  </a:cubicBezTo>
                  <a:cubicBezTo>
                    <a:pt x="14932" y="798"/>
                    <a:pt x="13682" y="432"/>
                    <a:pt x="12509" y="219"/>
                  </a:cubicBezTo>
                  <a:cubicBezTo>
                    <a:pt x="11721" y="66"/>
                    <a:pt x="10567" y="0"/>
                    <a:pt x="9280" y="0"/>
                  </a:cubicBezTo>
                  <a:close/>
                </a:path>
              </a:pathLst>
            </a:custGeom>
            <a:solidFill>
              <a:srgbClr val="F09381">
                <a:alpha val="629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31"/>
            <p:cNvSpPr/>
            <p:nvPr/>
          </p:nvSpPr>
          <p:spPr>
            <a:xfrm>
              <a:off x="921450" y="2899750"/>
              <a:ext cx="222175" cy="250400"/>
            </a:xfrm>
            <a:custGeom>
              <a:avLst/>
              <a:gdLst/>
              <a:ahLst/>
              <a:cxnLst/>
              <a:rect l="l" t="t" r="r" b="b"/>
              <a:pathLst>
                <a:path w="8887" h="10016" extrusionOk="0">
                  <a:moveTo>
                    <a:pt x="3719" y="0"/>
                  </a:moveTo>
                  <a:cubicBezTo>
                    <a:pt x="3714" y="0"/>
                    <a:pt x="3708" y="0"/>
                    <a:pt x="3703" y="1"/>
                  </a:cubicBezTo>
                  <a:cubicBezTo>
                    <a:pt x="3474" y="16"/>
                    <a:pt x="3352" y="336"/>
                    <a:pt x="3322" y="595"/>
                  </a:cubicBezTo>
                  <a:cubicBezTo>
                    <a:pt x="3215" y="1367"/>
                    <a:pt x="3283" y="2163"/>
                    <a:pt x="3505" y="2900"/>
                  </a:cubicBezTo>
                  <a:lnTo>
                    <a:pt x="3505" y="2900"/>
                  </a:lnTo>
                  <a:cubicBezTo>
                    <a:pt x="3220" y="2068"/>
                    <a:pt x="2984" y="1543"/>
                    <a:pt x="2712" y="1067"/>
                  </a:cubicBezTo>
                  <a:cubicBezTo>
                    <a:pt x="2587" y="873"/>
                    <a:pt x="2424" y="665"/>
                    <a:pt x="2234" y="665"/>
                  </a:cubicBezTo>
                  <a:cubicBezTo>
                    <a:pt x="2216" y="665"/>
                    <a:pt x="2198" y="667"/>
                    <a:pt x="2179" y="671"/>
                  </a:cubicBezTo>
                  <a:cubicBezTo>
                    <a:pt x="2011" y="717"/>
                    <a:pt x="1905" y="915"/>
                    <a:pt x="1905" y="1113"/>
                  </a:cubicBezTo>
                  <a:cubicBezTo>
                    <a:pt x="1905" y="1296"/>
                    <a:pt x="1981" y="1479"/>
                    <a:pt x="2057" y="1646"/>
                  </a:cubicBezTo>
                  <a:cubicBezTo>
                    <a:pt x="2285" y="2149"/>
                    <a:pt x="2550" y="2643"/>
                    <a:pt x="2838" y="3112"/>
                  </a:cubicBezTo>
                  <a:lnTo>
                    <a:pt x="2838" y="3112"/>
                  </a:lnTo>
                  <a:cubicBezTo>
                    <a:pt x="2440" y="2497"/>
                    <a:pt x="2109" y="2074"/>
                    <a:pt x="1585" y="1844"/>
                  </a:cubicBezTo>
                  <a:cubicBezTo>
                    <a:pt x="1485" y="1799"/>
                    <a:pt x="1377" y="1777"/>
                    <a:pt x="1269" y="1777"/>
                  </a:cubicBezTo>
                  <a:cubicBezTo>
                    <a:pt x="1013" y="1777"/>
                    <a:pt x="763" y="1902"/>
                    <a:pt x="655" y="2149"/>
                  </a:cubicBezTo>
                  <a:cubicBezTo>
                    <a:pt x="534" y="2469"/>
                    <a:pt x="671" y="2835"/>
                    <a:pt x="853" y="3109"/>
                  </a:cubicBezTo>
                  <a:cubicBezTo>
                    <a:pt x="1250" y="3688"/>
                    <a:pt x="1829" y="4069"/>
                    <a:pt x="2408" y="4419"/>
                  </a:cubicBezTo>
                  <a:cubicBezTo>
                    <a:pt x="2118" y="4341"/>
                    <a:pt x="1825" y="4303"/>
                    <a:pt x="1534" y="4303"/>
                  </a:cubicBezTo>
                  <a:cubicBezTo>
                    <a:pt x="1258" y="4303"/>
                    <a:pt x="983" y="4337"/>
                    <a:pt x="716" y="4404"/>
                  </a:cubicBezTo>
                  <a:cubicBezTo>
                    <a:pt x="503" y="4450"/>
                    <a:pt x="275" y="4541"/>
                    <a:pt x="168" y="4754"/>
                  </a:cubicBezTo>
                  <a:cubicBezTo>
                    <a:pt x="0" y="5059"/>
                    <a:pt x="198" y="5470"/>
                    <a:pt x="488" y="5638"/>
                  </a:cubicBezTo>
                  <a:cubicBezTo>
                    <a:pt x="750" y="5783"/>
                    <a:pt x="1152" y="5863"/>
                    <a:pt x="1562" y="5863"/>
                  </a:cubicBezTo>
                  <a:cubicBezTo>
                    <a:pt x="1828" y="5863"/>
                    <a:pt x="2098" y="5829"/>
                    <a:pt x="2336" y="5757"/>
                  </a:cubicBezTo>
                  <a:lnTo>
                    <a:pt x="2336" y="5757"/>
                  </a:lnTo>
                  <a:cubicBezTo>
                    <a:pt x="1698" y="5964"/>
                    <a:pt x="1151" y="6459"/>
                    <a:pt x="838" y="7101"/>
                  </a:cubicBezTo>
                  <a:cubicBezTo>
                    <a:pt x="747" y="7314"/>
                    <a:pt x="671" y="7558"/>
                    <a:pt x="732" y="7786"/>
                  </a:cubicBezTo>
                  <a:cubicBezTo>
                    <a:pt x="815" y="8025"/>
                    <a:pt x="1048" y="8151"/>
                    <a:pt x="1284" y="8151"/>
                  </a:cubicBezTo>
                  <a:cubicBezTo>
                    <a:pt x="1349" y="8151"/>
                    <a:pt x="1415" y="8141"/>
                    <a:pt x="1478" y="8121"/>
                  </a:cubicBezTo>
                  <a:cubicBezTo>
                    <a:pt x="1752" y="8045"/>
                    <a:pt x="2499" y="7497"/>
                    <a:pt x="2895" y="7055"/>
                  </a:cubicBezTo>
                  <a:lnTo>
                    <a:pt x="2895" y="7055"/>
                  </a:lnTo>
                  <a:cubicBezTo>
                    <a:pt x="2697" y="7588"/>
                    <a:pt x="2484" y="8182"/>
                    <a:pt x="2590" y="8761"/>
                  </a:cubicBezTo>
                  <a:cubicBezTo>
                    <a:pt x="2678" y="9240"/>
                    <a:pt x="3079" y="9676"/>
                    <a:pt x="3490" y="9676"/>
                  </a:cubicBezTo>
                  <a:cubicBezTo>
                    <a:pt x="3576" y="9676"/>
                    <a:pt x="3664" y="9657"/>
                    <a:pt x="3748" y="9615"/>
                  </a:cubicBezTo>
                  <a:cubicBezTo>
                    <a:pt x="4114" y="9416"/>
                    <a:pt x="4251" y="8898"/>
                    <a:pt x="4251" y="8457"/>
                  </a:cubicBezTo>
                  <a:cubicBezTo>
                    <a:pt x="4236" y="8000"/>
                    <a:pt x="4144" y="7542"/>
                    <a:pt x="4236" y="7101"/>
                  </a:cubicBezTo>
                  <a:lnTo>
                    <a:pt x="4236" y="7101"/>
                  </a:lnTo>
                  <a:cubicBezTo>
                    <a:pt x="4251" y="7923"/>
                    <a:pt x="4495" y="8746"/>
                    <a:pt x="4921" y="9416"/>
                  </a:cubicBezTo>
                  <a:cubicBezTo>
                    <a:pt x="5074" y="9645"/>
                    <a:pt x="5257" y="9874"/>
                    <a:pt x="5500" y="9965"/>
                  </a:cubicBezTo>
                  <a:cubicBezTo>
                    <a:pt x="5578" y="9999"/>
                    <a:pt x="5662" y="10016"/>
                    <a:pt x="5744" y="10016"/>
                  </a:cubicBezTo>
                  <a:cubicBezTo>
                    <a:pt x="5921" y="10016"/>
                    <a:pt x="6093" y="9938"/>
                    <a:pt x="6186" y="9782"/>
                  </a:cubicBezTo>
                  <a:cubicBezTo>
                    <a:pt x="6338" y="9538"/>
                    <a:pt x="6277" y="9203"/>
                    <a:pt x="6201" y="8929"/>
                  </a:cubicBezTo>
                  <a:cubicBezTo>
                    <a:pt x="6035" y="8304"/>
                    <a:pt x="5827" y="7700"/>
                    <a:pt x="5576" y="7118"/>
                  </a:cubicBezTo>
                  <a:lnTo>
                    <a:pt x="5576" y="7118"/>
                  </a:lnTo>
                  <a:cubicBezTo>
                    <a:pt x="5856" y="7653"/>
                    <a:pt x="6291" y="8094"/>
                    <a:pt x="6811" y="8335"/>
                  </a:cubicBezTo>
                  <a:cubicBezTo>
                    <a:pt x="6956" y="8407"/>
                    <a:pt x="7127" y="8454"/>
                    <a:pt x="7288" y="8454"/>
                  </a:cubicBezTo>
                  <a:cubicBezTo>
                    <a:pt x="7498" y="8454"/>
                    <a:pt x="7691" y="8374"/>
                    <a:pt x="7786" y="8167"/>
                  </a:cubicBezTo>
                  <a:cubicBezTo>
                    <a:pt x="7908" y="7923"/>
                    <a:pt x="7816" y="7634"/>
                    <a:pt x="7694" y="7375"/>
                  </a:cubicBezTo>
                  <a:cubicBezTo>
                    <a:pt x="7390" y="6674"/>
                    <a:pt x="6933" y="6049"/>
                    <a:pt x="6369" y="5577"/>
                  </a:cubicBezTo>
                  <a:lnTo>
                    <a:pt x="6369" y="5577"/>
                  </a:lnTo>
                  <a:cubicBezTo>
                    <a:pt x="6863" y="5704"/>
                    <a:pt x="7297" y="5764"/>
                    <a:pt x="7652" y="5764"/>
                  </a:cubicBezTo>
                  <a:cubicBezTo>
                    <a:pt x="8489" y="5764"/>
                    <a:pt x="8887" y="5433"/>
                    <a:pt x="8609" y="4876"/>
                  </a:cubicBezTo>
                  <a:cubicBezTo>
                    <a:pt x="8517" y="4693"/>
                    <a:pt x="8334" y="4587"/>
                    <a:pt x="8151" y="4526"/>
                  </a:cubicBezTo>
                  <a:cubicBezTo>
                    <a:pt x="7637" y="4309"/>
                    <a:pt x="7086" y="4201"/>
                    <a:pt x="6531" y="4201"/>
                  </a:cubicBezTo>
                  <a:cubicBezTo>
                    <a:pt x="6462" y="4201"/>
                    <a:pt x="6393" y="4202"/>
                    <a:pt x="6323" y="4206"/>
                  </a:cubicBezTo>
                  <a:cubicBezTo>
                    <a:pt x="6948" y="4084"/>
                    <a:pt x="7527" y="3688"/>
                    <a:pt x="7923" y="3139"/>
                  </a:cubicBezTo>
                  <a:cubicBezTo>
                    <a:pt x="8106" y="2880"/>
                    <a:pt x="8243" y="2484"/>
                    <a:pt x="8030" y="2256"/>
                  </a:cubicBezTo>
                  <a:cubicBezTo>
                    <a:pt x="7953" y="2172"/>
                    <a:pt x="7851" y="2141"/>
                    <a:pt x="7740" y="2141"/>
                  </a:cubicBezTo>
                  <a:cubicBezTo>
                    <a:pt x="7630" y="2141"/>
                    <a:pt x="7512" y="2172"/>
                    <a:pt x="7405" y="2210"/>
                  </a:cubicBezTo>
                  <a:cubicBezTo>
                    <a:pt x="6780" y="2454"/>
                    <a:pt x="6201" y="2865"/>
                    <a:pt x="5759" y="3414"/>
                  </a:cubicBezTo>
                  <a:cubicBezTo>
                    <a:pt x="6079" y="2743"/>
                    <a:pt x="6293" y="2012"/>
                    <a:pt x="6369" y="1265"/>
                  </a:cubicBezTo>
                  <a:cubicBezTo>
                    <a:pt x="6399" y="991"/>
                    <a:pt x="6399" y="656"/>
                    <a:pt x="6186" y="519"/>
                  </a:cubicBezTo>
                  <a:cubicBezTo>
                    <a:pt x="6130" y="481"/>
                    <a:pt x="6070" y="465"/>
                    <a:pt x="6008" y="465"/>
                  </a:cubicBezTo>
                  <a:cubicBezTo>
                    <a:pt x="5820" y="465"/>
                    <a:pt x="5619" y="617"/>
                    <a:pt x="5470" y="778"/>
                  </a:cubicBezTo>
                  <a:cubicBezTo>
                    <a:pt x="4952" y="1357"/>
                    <a:pt x="4617" y="2164"/>
                    <a:pt x="4556" y="2987"/>
                  </a:cubicBezTo>
                  <a:cubicBezTo>
                    <a:pt x="4480" y="2164"/>
                    <a:pt x="4358" y="1357"/>
                    <a:pt x="4160" y="564"/>
                  </a:cubicBezTo>
                  <a:cubicBezTo>
                    <a:pt x="4085" y="311"/>
                    <a:pt x="3953" y="0"/>
                    <a:pt x="37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31"/>
            <p:cNvSpPr/>
            <p:nvPr/>
          </p:nvSpPr>
          <p:spPr>
            <a:xfrm>
              <a:off x="986575" y="2981725"/>
              <a:ext cx="88400" cy="90400"/>
            </a:xfrm>
            <a:custGeom>
              <a:avLst/>
              <a:gdLst/>
              <a:ahLst/>
              <a:cxnLst/>
              <a:rect l="l" t="t" r="r" b="b"/>
              <a:pathLst>
                <a:path w="3536" h="3616" extrusionOk="0">
                  <a:moveTo>
                    <a:pt x="1457" y="1"/>
                  </a:moveTo>
                  <a:cubicBezTo>
                    <a:pt x="1373" y="1"/>
                    <a:pt x="1291" y="20"/>
                    <a:pt x="1219" y="58"/>
                  </a:cubicBezTo>
                  <a:cubicBezTo>
                    <a:pt x="1006" y="165"/>
                    <a:pt x="854" y="409"/>
                    <a:pt x="839" y="668"/>
                  </a:cubicBezTo>
                  <a:cubicBezTo>
                    <a:pt x="519" y="713"/>
                    <a:pt x="214" y="988"/>
                    <a:pt x="107" y="1338"/>
                  </a:cubicBezTo>
                  <a:cubicBezTo>
                    <a:pt x="1" y="1689"/>
                    <a:pt x="92" y="2115"/>
                    <a:pt x="336" y="2374"/>
                  </a:cubicBezTo>
                  <a:cubicBezTo>
                    <a:pt x="214" y="2740"/>
                    <a:pt x="351" y="3182"/>
                    <a:pt x="625" y="3410"/>
                  </a:cubicBezTo>
                  <a:cubicBezTo>
                    <a:pt x="763" y="3519"/>
                    <a:pt x="932" y="3573"/>
                    <a:pt x="1100" y="3573"/>
                  </a:cubicBezTo>
                  <a:cubicBezTo>
                    <a:pt x="1286" y="3573"/>
                    <a:pt x="1472" y="3508"/>
                    <a:pt x="1616" y="3380"/>
                  </a:cubicBezTo>
                  <a:cubicBezTo>
                    <a:pt x="1760" y="3534"/>
                    <a:pt x="1966" y="3615"/>
                    <a:pt x="2171" y="3615"/>
                  </a:cubicBezTo>
                  <a:cubicBezTo>
                    <a:pt x="2290" y="3615"/>
                    <a:pt x="2408" y="3588"/>
                    <a:pt x="2515" y="3532"/>
                  </a:cubicBezTo>
                  <a:cubicBezTo>
                    <a:pt x="2819" y="3380"/>
                    <a:pt x="3017" y="3029"/>
                    <a:pt x="3002" y="2664"/>
                  </a:cubicBezTo>
                  <a:cubicBezTo>
                    <a:pt x="3307" y="2496"/>
                    <a:pt x="3520" y="2130"/>
                    <a:pt x="3535" y="1750"/>
                  </a:cubicBezTo>
                  <a:cubicBezTo>
                    <a:pt x="3535" y="1369"/>
                    <a:pt x="3353" y="1003"/>
                    <a:pt x="3063" y="820"/>
                  </a:cubicBezTo>
                  <a:cubicBezTo>
                    <a:pt x="3063" y="561"/>
                    <a:pt x="2926" y="333"/>
                    <a:pt x="2728" y="211"/>
                  </a:cubicBezTo>
                  <a:cubicBezTo>
                    <a:pt x="2623" y="154"/>
                    <a:pt x="2501" y="136"/>
                    <a:pt x="2349" y="136"/>
                  </a:cubicBezTo>
                  <a:cubicBezTo>
                    <a:pt x="2213" y="136"/>
                    <a:pt x="2053" y="151"/>
                    <a:pt x="1859" y="165"/>
                  </a:cubicBezTo>
                  <a:cubicBezTo>
                    <a:pt x="1753" y="58"/>
                    <a:pt x="1603" y="1"/>
                    <a:pt x="1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10" name="Google Shape;710;p31"/>
          <p:cNvGrpSpPr/>
          <p:nvPr/>
        </p:nvGrpSpPr>
        <p:grpSpPr>
          <a:xfrm rot="-1620744">
            <a:off x="212020" y="238594"/>
            <a:ext cx="430374" cy="421987"/>
            <a:chOff x="4129000" y="2999200"/>
            <a:chExt cx="866950" cy="849750"/>
          </a:xfrm>
        </p:grpSpPr>
        <p:sp>
          <p:nvSpPr>
            <p:cNvPr id="711" name="Google Shape;711;p31"/>
            <p:cNvSpPr/>
            <p:nvPr/>
          </p:nvSpPr>
          <p:spPr>
            <a:xfrm>
              <a:off x="4129000" y="2999200"/>
              <a:ext cx="866950" cy="849750"/>
            </a:xfrm>
            <a:custGeom>
              <a:avLst/>
              <a:gdLst/>
              <a:ahLst/>
              <a:cxnLst/>
              <a:rect l="l" t="t" r="r" b="b"/>
              <a:pathLst>
                <a:path w="34678" h="33990" extrusionOk="0">
                  <a:moveTo>
                    <a:pt x="20967" y="0"/>
                  </a:moveTo>
                  <a:cubicBezTo>
                    <a:pt x="20317" y="0"/>
                    <a:pt x="19622" y="329"/>
                    <a:pt x="19197" y="837"/>
                  </a:cubicBezTo>
                  <a:cubicBezTo>
                    <a:pt x="18497" y="1690"/>
                    <a:pt x="18329" y="2833"/>
                    <a:pt x="18192" y="3945"/>
                  </a:cubicBezTo>
                  <a:cubicBezTo>
                    <a:pt x="17841" y="3138"/>
                    <a:pt x="17491" y="2315"/>
                    <a:pt x="16912" y="1675"/>
                  </a:cubicBezTo>
                  <a:cubicBezTo>
                    <a:pt x="16373" y="1034"/>
                    <a:pt x="15583" y="560"/>
                    <a:pt x="14755" y="560"/>
                  </a:cubicBezTo>
                  <a:cubicBezTo>
                    <a:pt x="14717" y="560"/>
                    <a:pt x="14680" y="561"/>
                    <a:pt x="14642" y="563"/>
                  </a:cubicBezTo>
                  <a:cubicBezTo>
                    <a:pt x="13636" y="624"/>
                    <a:pt x="12783" y="1370"/>
                    <a:pt x="12356" y="2285"/>
                  </a:cubicBezTo>
                  <a:cubicBezTo>
                    <a:pt x="12113" y="2848"/>
                    <a:pt x="12006" y="3458"/>
                    <a:pt x="11976" y="4098"/>
                  </a:cubicBezTo>
                  <a:cubicBezTo>
                    <a:pt x="11564" y="3610"/>
                    <a:pt x="11122" y="3184"/>
                    <a:pt x="10650" y="2757"/>
                  </a:cubicBezTo>
                  <a:cubicBezTo>
                    <a:pt x="10193" y="2346"/>
                    <a:pt x="9644" y="1934"/>
                    <a:pt x="9035" y="1934"/>
                  </a:cubicBezTo>
                  <a:cubicBezTo>
                    <a:pt x="9028" y="1934"/>
                    <a:pt x="9022" y="1934"/>
                    <a:pt x="9015" y="1934"/>
                  </a:cubicBezTo>
                  <a:cubicBezTo>
                    <a:pt x="7914" y="1934"/>
                    <a:pt x="7146" y="3190"/>
                    <a:pt x="7252" y="4265"/>
                  </a:cubicBezTo>
                  <a:cubicBezTo>
                    <a:pt x="7359" y="5362"/>
                    <a:pt x="8060" y="6307"/>
                    <a:pt x="8730" y="7175"/>
                  </a:cubicBezTo>
                  <a:cubicBezTo>
                    <a:pt x="7908" y="6855"/>
                    <a:pt x="7085" y="6551"/>
                    <a:pt x="6216" y="6475"/>
                  </a:cubicBezTo>
                  <a:cubicBezTo>
                    <a:pt x="6126" y="6468"/>
                    <a:pt x="6034" y="6465"/>
                    <a:pt x="5943" y="6465"/>
                  </a:cubicBezTo>
                  <a:cubicBezTo>
                    <a:pt x="5145" y="6465"/>
                    <a:pt x="4342" y="6709"/>
                    <a:pt x="3809" y="7297"/>
                  </a:cubicBezTo>
                  <a:cubicBezTo>
                    <a:pt x="3139" y="8029"/>
                    <a:pt x="3063" y="9171"/>
                    <a:pt x="3413" y="10131"/>
                  </a:cubicBezTo>
                  <a:cubicBezTo>
                    <a:pt x="3641" y="10695"/>
                    <a:pt x="4007" y="11213"/>
                    <a:pt x="4419" y="11670"/>
                  </a:cubicBezTo>
                  <a:cubicBezTo>
                    <a:pt x="4106" y="11647"/>
                    <a:pt x="3794" y="11636"/>
                    <a:pt x="3480" y="11636"/>
                  </a:cubicBezTo>
                  <a:cubicBezTo>
                    <a:pt x="3165" y="11636"/>
                    <a:pt x="2849" y="11647"/>
                    <a:pt x="2529" y="11670"/>
                  </a:cubicBezTo>
                  <a:cubicBezTo>
                    <a:pt x="1905" y="11716"/>
                    <a:pt x="1265" y="11807"/>
                    <a:pt x="808" y="12249"/>
                  </a:cubicBezTo>
                  <a:cubicBezTo>
                    <a:pt x="0" y="13011"/>
                    <a:pt x="351" y="14428"/>
                    <a:pt x="1189" y="15144"/>
                  </a:cubicBezTo>
                  <a:cubicBezTo>
                    <a:pt x="2042" y="15845"/>
                    <a:pt x="3184" y="16012"/>
                    <a:pt x="4281" y="16149"/>
                  </a:cubicBezTo>
                  <a:cubicBezTo>
                    <a:pt x="3489" y="16485"/>
                    <a:pt x="2666" y="16850"/>
                    <a:pt x="2026" y="17429"/>
                  </a:cubicBezTo>
                  <a:cubicBezTo>
                    <a:pt x="1356" y="17993"/>
                    <a:pt x="853" y="18831"/>
                    <a:pt x="914" y="19684"/>
                  </a:cubicBezTo>
                  <a:cubicBezTo>
                    <a:pt x="975" y="20690"/>
                    <a:pt x="1722" y="21558"/>
                    <a:pt x="2636" y="21969"/>
                  </a:cubicBezTo>
                  <a:cubicBezTo>
                    <a:pt x="3200" y="22213"/>
                    <a:pt x="3809" y="22335"/>
                    <a:pt x="4434" y="22350"/>
                  </a:cubicBezTo>
                  <a:cubicBezTo>
                    <a:pt x="3961" y="22777"/>
                    <a:pt x="3520" y="23219"/>
                    <a:pt x="3108" y="23691"/>
                  </a:cubicBezTo>
                  <a:cubicBezTo>
                    <a:pt x="2682" y="24148"/>
                    <a:pt x="2285" y="24697"/>
                    <a:pt x="2285" y="25306"/>
                  </a:cubicBezTo>
                  <a:cubicBezTo>
                    <a:pt x="2271" y="26328"/>
                    <a:pt x="3355" y="27086"/>
                    <a:pt x="4390" y="27086"/>
                  </a:cubicBezTo>
                  <a:cubicBezTo>
                    <a:pt x="4466" y="27086"/>
                    <a:pt x="4542" y="27082"/>
                    <a:pt x="4617" y="27073"/>
                  </a:cubicBezTo>
                  <a:cubicBezTo>
                    <a:pt x="5714" y="26982"/>
                    <a:pt x="6643" y="26281"/>
                    <a:pt x="7527" y="25611"/>
                  </a:cubicBezTo>
                  <a:lnTo>
                    <a:pt x="7527" y="25611"/>
                  </a:lnTo>
                  <a:cubicBezTo>
                    <a:pt x="7207" y="26434"/>
                    <a:pt x="6902" y="27241"/>
                    <a:pt x="6826" y="28125"/>
                  </a:cubicBezTo>
                  <a:cubicBezTo>
                    <a:pt x="6765" y="29008"/>
                    <a:pt x="6993" y="29938"/>
                    <a:pt x="7633" y="30532"/>
                  </a:cubicBezTo>
                  <a:cubicBezTo>
                    <a:pt x="8097" y="30939"/>
                    <a:pt x="8715" y="31123"/>
                    <a:pt x="9346" y="31123"/>
                  </a:cubicBezTo>
                  <a:cubicBezTo>
                    <a:pt x="9730" y="31123"/>
                    <a:pt x="10119" y="31055"/>
                    <a:pt x="10482" y="30928"/>
                  </a:cubicBezTo>
                  <a:cubicBezTo>
                    <a:pt x="11046" y="30700"/>
                    <a:pt x="11564" y="30334"/>
                    <a:pt x="12021" y="29923"/>
                  </a:cubicBezTo>
                  <a:lnTo>
                    <a:pt x="12021" y="29923"/>
                  </a:lnTo>
                  <a:cubicBezTo>
                    <a:pt x="11976" y="30547"/>
                    <a:pt x="11976" y="31172"/>
                    <a:pt x="12021" y="31797"/>
                  </a:cubicBezTo>
                  <a:cubicBezTo>
                    <a:pt x="12052" y="32437"/>
                    <a:pt x="12158" y="33076"/>
                    <a:pt x="12585" y="33533"/>
                  </a:cubicBezTo>
                  <a:cubicBezTo>
                    <a:pt x="12885" y="33851"/>
                    <a:pt x="13288" y="33990"/>
                    <a:pt x="13710" y="33990"/>
                  </a:cubicBezTo>
                  <a:cubicBezTo>
                    <a:pt x="14361" y="33990"/>
                    <a:pt x="15055" y="33661"/>
                    <a:pt x="15480" y="33153"/>
                  </a:cubicBezTo>
                  <a:cubicBezTo>
                    <a:pt x="16196" y="32299"/>
                    <a:pt x="16364" y="31157"/>
                    <a:pt x="16501" y="30044"/>
                  </a:cubicBezTo>
                  <a:cubicBezTo>
                    <a:pt x="16836" y="30852"/>
                    <a:pt x="17201" y="31675"/>
                    <a:pt x="17765" y="32315"/>
                  </a:cubicBezTo>
                  <a:cubicBezTo>
                    <a:pt x="18319" y="32956"/>
                    <a:pt x="19110" y="33430"/>
                    <a:pt x="19924" y="33430"/>
                  </a:cubicBezTo>
                  <a:cubicBezTo>
                    <a:pt x="19961" y="33430"/>
                    <a:pt x="19998" y="33429"/>
                    <a:pt x="20035" y="33427"/>
                  </a:cubicBezTo>
                  <a:cubicBezTo>
                    <a:pt x="21041" y="33366"/>
                    <a:pt x="21909" y="32619"/>
                    <a:pt x="22321" y="31705"/>
                  </a:cubicBezTo>
                  <a:cubicBezTo>
                    <a:pt x="22565" y="31141"/>
                    <a:pt x="22686" y="30532"/>
                    <a:pt x="22702" y="29892"/>
                  </a:cubicBezTo>
                  <a:cubicBezTo>
                    <a:pt x="23128" y="30380"/>
                    <a:pt x="23555" y="30806"/>
                    <a:pt x="24042" y="31233"/>
                  </a:cubicBezTo>
                  <a:cubicBezTo>
                    <a:pt x="24499" y="31644"/>
                    <a:pt x="25048" y="32056"/>
                    <a:pt x="25657" y="32056"/>
                  </a:cubicBezTo>
                  <a:cubicBezTo>
                    <a:pt x="25664" y="32056"/>
                    <a:pt x="25671" y="32056"/>
                    <a:pt x="25677" y="32056"/>
                  </a:cubicBezTo>
                  <a:cubicBezTo>
                    <a:pt x="26764" y="32056"/>
                    <a:pt x="27546" y="30800"/>
                    <a:pt x="27425" y="29725"/>
                  </a:cubicBezTo>
                  <a:cubicBezTo>
                    <a:pt x="27333" y="28628"/>
                    <a:pt x="26617" y="27683"/>
                    <a:pt x="25962" y="26814"/>
                  </a:cubicBezTo>
                  <a:lnTo>
                    <a:pt x="25962" y="26814"/>
                  </a:lnTo>
                  <a:cubicBezTo>
                    <a:pt x="26770" y="27134"/>
                    <a:pt x="27592" y="27439"/>
                    <a:pt x="28476" y="27515"/>
                  </a:cubicBezTo>
                  <a:cubicBezTo>
                    <a:pt x="28565" y="27522"/>
                    <a:pt x="28655" y="27525"/>
                    <a:pt x="28746" y="27525"/>
                  </a:cubicBezTo>
                  <a:cubicBezTo>
                    <a:pt x="29535" y="27525"/>
                    <a:pt x="30349" y="27280"/>
                    <a:pt x="30868" y="26693"/>
                  </a:cubicBezTo>
                  <a:cubicBezTo>
                    <a:pt x="31538" y="25961"/>
                    <a:pt x="31615" y="24819"/>
                    <a:pt x="31279" y="23859"/>
                  </a:cubicBezTo>
                  <a:cubicBezTo>
                    <a:pt x="31051" y="23295"/>
                    <a:pt x="30685" y="22777"/>
                    <a:pt x="30259" y="22320"/>
                  </a:cubicBezTo>
                  <a:lnTo>
                    <a:pt x="30259" y="22320"/>
                  </a:lnTo>
                  <a:cubicBezTo>
                    <a:pt x="30579" y="22335"/>
                    <a:pt x="30895" y="22343"/>
                    <a:pt x="31209" y="22343"/>
                  </a:cubicBezTo>
                  <a:cubicBezTo>
                    <a:pt x="31523" y="22343"/>
                    <a:pt x="31836" y="22335"/>
                    <a:pt x="32148" y="22320"/>
                  </a:cubicBezTo>
                  <a:cubicBezTo>
                    <a:pt x="32773" y="22274"/>
                    <a:pt x="33428" y="22183"/>
                    <a:pt x="33885" y="21741"/>
                  </a:cubicBezTo>
                  <a:cubicBezTo>
                    <a:pt x="34677" y="20979"/>
                    <a:pt x="34342" y="19547"/>
                    <a:pt x="33504" y="18846"/>
                  </a:cubicBezTo>
                  <a:cubicBezTo>
                    <a:pt x="32651" y="18145"/>
                    <a:pt x="31508" y="17978"/>
                    <a:pt x="30396" y="17841"/>
                  </a:cubicBezTo>
                  <a:cubicBezTo>
                    <a:pt x="31203" y="17505"/>
                    <a:pt x="32011" y="17140"/>
                    <a:pt x="32666" y="16561"/>
                  </a:cubicBezTo>
                  <a:cubicBezTo>
                    <a:pt x="33336" y="15997"/>
                    <a:pt x="33824" y="15159"/>
                    <a:pt x="33763" y="14306"/>
                  </a:cubicBezTo>
                  <a:cubicBezTo>
                    <a:pt x="33717" y="13285"/>
                    <a:pt x="32971" y="12432"/>
                    <a:pt x="32057" y="12020"/>
                  </a:cubicBezTo>
                  <a:cubicBezTo>
                    <a:pt x="31478" y="11761"/>
                    <a:pt x="30868" y="11655"/>
                    <a:pt x="30243" y="11639"/>
                  </a:cubicBezTo>
                  <a:cubicBezTo>
                    <a:pt x="30716" y="11213"/>
                    <a:pt x="31158" y="10771"/>
                    <a:pt x="31584" y="10299"/>
                  </a:cubicBezTo>
                  <a:cubicBezTo>
                    <a:pt x="31996" y="9842"/>
                    <a:pt x="32392" y="9293"/>
                    <a:pt x="32392" y="8684"/>
                  </a:cubicBezTo>
                  <a:cubicBezTo>
                    <a:pt x="32420" y="7649"/>
                    <a:pt x="31327" y="6904"/>
                    <a:pt x="30303" y="6904"/>
                  </a:cubicBezTo>
                  <a:cubicBezTo>
                    <a:pt x="30227" y="6904"/>
                    <a:pt x="30151" y="6908"/>
                    <a:pt x="30076" y="6916"/>
                  </a:cubicBezTo>
                  <a:cubicBezTo>
                    <a:pt x="28964" y="7008"/>
                    <a:pt x="28034" y="7709"/>
                    <a:pt x="27166" y="8379"/>
                  </a:cubicBezTo>
                  <a:cubicBezTo>
                    <a:pt x="27486" y="7556"/>
                    <a:pt x="27790" y="6734"/>
                    <a:pt x="27867" y="5865"/>
                  </a:cubicBezTo>
                  <a:cubicBezTo>
                    <a:pt x="27928" y="4981"/>
                    <a:pt x="27699" y="4052"/>
                    <a:pt x="27044" y="3458"/>
                  </a:cubicBezTo>
                  <a:cubicBezTo>
                    <a:pt x="26580" y="3050"/>
                    <a:pt x="25962" y="2867"/>
                    <a:pt x="25335" y="2867"/>
                  </a:cubicBezTo>
                  <a:cubicBezTo>
                    <a:pt x="24953" y="2867"/>
                    <a:pt x="24567" y="2935"/>
                    <a:pt x="24210" y="3062"/>
                  </a:cubicBezTo>
                  <a:cubicBezTo>
                    <a:pt x="23631" y="3290"/>
                    <a:pt x="23128" y="3656"/>
                    <a:pt x="22671" y="4067"/>
                  </a:cubicBezTo>
                  <a:cubicBezTo>
                    <a:pt x="22702" y="3443"/>
                    <a:pt x="22702" y="2818"/>
                    <a:pt x="22671" y="2193"/>
                  </a:cubicBezTo>
                  <a:cubicBezTo>
                    <a:pt x="22625" y="1553"/>
                    <a:pt x="22534" y="913"/>
                    <a:pt x="22092" y="456"/>
                  </a:cubicBezTo>
                  <a:cubicBezTo>
                    <a:pt x="21792" y="139"/>
                    <a:pt x="21389" y="0"/>
                    <a:pt x="20967" y="0"/>
                  </a:cubicBezTo>
                  <a:close/>
                </a:path>
              </a:pathLst>
            </a:custGeom>
            <a:solidFill>
              <a:srgbClr val="57977E">
                <a:alpha val="6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31"/>
            <p:cNvSpPr/>
            <p:nvPr/>
          </p:nvSpPr>
          <p:spPr>
            <a:xfrm>
              <a:off x="4421900" y="3357225"/>
              <a:ext cx="249525" cy="171425"/>
            </a:xfrm>
            <a:custGeom>
              <a:avLst/>
              <a:gdLst/>
              <a:ahLst/>
              <a:cxnLst/>
              <a:rect l="l" t="t" r="r" b="b"/>
              <a:pathLst>
                <a:path w="9981" h="6857" extrusionOk="0">
                  <a:moveTo>
                    <a:pt x="4983" y="0"/>
                  </a:moveTo>
                  <a:cubicBezTo>
                    <a:pt x="2225" y="0"/>
                    <a:pt x="1" y="1524"/>
                    <a:pt x="1" y="3428"/>
                  </a:cubicBezTo>
                  <a:cubicBezTo>
                    <a:pt x="1" y="5317"/>
                    <a:pt x="2225" y="6856"/>
                    <a:pt x="4983" y="6856"/>
                  </a:cubicBezTo>
                  <a:cubicBezTo>
                    <a:pt x="7740" y="6856"/>
                    <a:pt x="9980" y="5317"/>
                    <a:pt x="9980" y="3428"/>
                  </a:cubicBezTo>
                  <a:cubicBezTo>
                    <a:pt x="9980" y="1524"/>
                    <a:pt x="7740" y="0"/>
                    <a:pt x="49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13" name="Google Shape;713;p31"/>
          <p:cNvGrpSpPr/>
          <p:nvPr/>
        </p:nvGrpSpPr>
        <p:grpSpPr>
          <a:xfrm rot="-9177975" flipH="1">
            <a:off x="11643822" y="5822778"/>
            <a:ext cx="208544" cy="204508"/>
            <a:chOff x="4129000" y="2999200"/>
            <a:chExt cx="866950" cy="849750"/>
          </a:xfrm>
        </p:grpSpPr>
        <p:sp>
          <p:nvSpPr>
            <p:cNvPr id="714" name="Google Shape;714;p31"/>
            <p:cNvSpPr/>
            <p:nvPr/>
          </p:nvSpPr>
          <p:spPr>
            <a:xfrm>
              <a:off x="4129000" y="2999200"/>
              <a:ext cx="866950" cy="849750"/>
            </a:xfrm>
            <a:custGeom>
              <a:avLst/>
              <a:gdLst/>
              <a:ahLst/>
              <a:cxnLst/>
              <a:rect l="l" t="t" r="r" b="b"/>
              <a:pathLst>
                <a:path w="34678" h="33990" extrusionOk="0">
                  <a:moveTo>
                    <a:pt x="20967" y="0"/>
                  </a:moveTo>
                  <a:cubicBezTo>
                    <a:pt x="20317" y="0"/>
                    <a:pt x="19622" y="329"/>
                    <a:pt x="19197" y="837"/>
                  </a:cubicBezTo>
                  <a:cubicBezTo>
                    <a:pt x="18497" y="1690"/>
                    <a:pt x="18329" y="2833"/>
                    <a:pt x="18192" y="3945"/>
                  </a:cubicBezTo>
                  <a:cubicBezTo>
                    <a:pt x="17841" y="3138"/>
                    <a:pt x="17491" y="2315"/>
                    <a:pt x="16912" y="1675"/>
                  </a:cubicBezTo>
                  <a:cubicBezTo>
                    <a:pt x="16373" y="1034"/>
                    <a:pt x="15583" y="560"/>
                    <a:pt x="14755" y="560"/>
                  </a:cubicBezTo>
                  <a:cubicBezTo>
                    <a:pt x="14717" y="560"/>
                    <a:pt x="14680" y="561"/>
                    <a:pt x="14642" y="563"/>
                  </a:cubicBezTo>
                  <a:cubicBezTo>
                    <a:pt x="13636" y="624"/>
                    <a:pt x="12783" y="1370"/>
                    <a:pt x="12356" y="2285"/>
                  </a:cubicBezTo>
                  <a:cubicBezTo>
                    <a:pt x="12113" y="2848"/>
                    <a:pt x="12006" y="3458"/>
                    <a:pt x="11976" y="4098"/>
                  </a:cubicBezTo>
                  <a:cubicBezTo>
                    <a:pt x="11564" y="3610"/>
                    <a:pt x="11122" y="3184"/>
                    <a:pt x="10650" y="2757"/>
                  </a:cubicBezTo>
                  <a:cubicBezTo>
                    <a:pt x="10193" y="2346"/>
                    <a:pt x="9644" y="1934"/>
                    <a:pt x="9035" y="1934"/>
                  </a:cubicBezTo>
                  <a:cubicBezTo>
                    <a:pt x="9028" y="1934"/>
                    <a:pt x="9022" y="1934"/>
                    <a:pt x="9015" y="1934"/>
                  </a:cubicBezTo>
                  <a:cubicBezTo>
                    <a:pt x="7914" y="1934"/>
                    <a:pt x="7146" y="3190"/>
                    <a:pt x="7252" y="4265"/>
                  </a:cubicBezTo>
                  <a:cubicBezTo>
                    <a:pt x="7359" y="5362"/>
                    <a:pt x="8060" y="6307"/>
                    <a:pt x="8730" y="7175"/>
                  </a:cubicBezTo>
                  <a:cubicBezTo>
                    <a:pt x="7908" y="6855"/>
                    <a:pt x="7085" y="6551"/>
                    <a:pt x="6216" y="6475"/>
                  </a:cubicBezTo>
                  <a:cubicBezTo>
                    <a:pt x="6126" y="6468"/>
                    <a:pt x="6034" y="6465"/>
                    <a:pt x="5943" y="6465"/>
                  </a:cubicBezTo>
                  <a:cubicBezTo>
                    <a:pt x="5145" y="6465"/>
                    <a:pt x="4342" y="6709"/>
                    <a:pt x="3809" y="7297"/>
                  </a:cubicBezTo>
                  <a:cubicBezTo>
                    <a:pt x="3139" y="8029"/>
                    <a:pt x="3063" y="9171"/>
                    <a:pt x="3413" y="10131"/>
                  </a:cubicBezTo>
                  <a:cubicBezTo>
                    <a:pt x="3641" y="10695"/>
                    <a:pt x="4007" y="11213"/>
                    <a:pt x="4419" y="11670"/>
                  </a:cubicBezTo>
                  <a:cubicBezTo>
                    <a:pt x="4106" y="11647"/>
                    <a:pt x="3794" y="11636"/>
                    <a:pt x="3480" y="11636"/>
                  </a:cubicBezTo>
                  <a:cubicBezTo>
                    <a:pt x="3165" y="11636"/>
                    <a:pt x="2849" y="11647"/>
                    <a:pt x="2529" y="11670"/>
                  </a:cubicBezTo>
                  <a:cubicBezTo>
                    <a:pt x="1905" y="11716"/>
                    <a:pt x="1265" y="11807"/>
                    <a:pt x="808" y="12249"/>
                  </a:cubicBezTo>
                  <a:cubicBezTo>
                    <a:pt x="0" y="13011"/>
                    <a:pt x="351" y="14428"/>
                    <a:pt x="1189" y="15144"/>
                  </a:cubicBezTo>
                  <a:cubicBezTo>
                    <a:pt x="2042" y="15845"/>
                    <a:pt x="3184" y="16012"/>
                    <a:pt x="4281" y="16149"/>
                  </a:cubicBezTo>
                  <a:cubicBezTo>
                    <a:pt x="3489" y="16485"/>
                    <a:pt x="2666" y="16850"/>
                    <a:pt x="2026" y="17429"/>
                  </a:cubicBezTo>
                  <a:cubicBezTo>
                    <a:pt x="1356" y="17993"/>
                    <a:pt x="853" y="18831"/>
                    <a:pt x="914" y="19684"/>
                  </a:cubicBezTo>
                  <a:cubicBezTo>
                    <a:pt x="975" y="20690"/>
                    <a:pt x="1722" y="21558"/>
                    <a:pt x="2636" y="21969"/>
                  </a:cubicBezTo>
                  <a:cubicBezTo>
                    <a:pt x="3200" y="22213"/>
                    <a:pt x="3809" y="22335"/>
                    <a:pt x="4434" y="22350"/>
                  </a:cubicBezTo>
                  <a:cubicBezTo>
                    <a:pt x="3961" y="22777"/>
                    <a:pt x="3520" y="23219"/>
                    <a:pt x="3108" y="23691"/>
                  </a:cubicBezTo>
                  <a:cubicBezTo>
                    <a:pt x="2682" y="24148"/>
                    <a:pt x="2285" y="24697"/>
                    <a:pt x="2285" y="25306"/>
                  </a:cubicBezTo>
                  <a:cubicBezTo>
                    <a:pt x="2271" y="26328"/>
                    <a:pt x="3355" y="27086"/>
                    <a:pt x="4390" y="27086"/>
                  </a:cubicBezTo>
                  <a:cubicBezTo>
                    <a:pt x="4466" y="27086"/>
                    <a:pt x="4542" y="27082"/>
                    <a:pt x="4617" y="27073"/>
                  </a:cubicBezTo>
                  <a:cubicBezTo>
                    <a:pt x="5714" y="26982"/>
                    <a:pt x="6643" y="26281"/>
                    <a:pt x="7527" y="25611"/>
                  </a:cubicBezTo>
                  <a:lnTo>
                    <a:pt x="7527" y="25611"/>
                  </a:lnTo>
                  <a:cubicBezTo>
                    <a:pt x="7207" y="26434"/>
                    <a:pt x="6902" y="27241"/>
                    <a:pt x="6826" y="28125"/>
                  </a:cubicBezTo>
                  <a:cubicBezTo>
                    <a:pt x="6765" y="29008"/>
                    <a:pt x="6993" y="29938"/>
                    <a:pt x="7633" y="30532"/>
                  </a:cubicBezTo>
                  <a:cubicBezTo>
                    <a:pt x="8097" y="30939"/>
                    <a:pt x="8715" y="31123"/>
                    <a:pt x="9346" y="31123"/>
                  </a:cubicBezTo>
                  <a:cubicBezTo>
                    <a:pt x="9730" y="31123"/>
                    <a:pt x="10119" y="31055"/>
                    <a:pt x="10482" y="30928"/>
                  </a:cubicBezTo>
                  <a:cubicBezTo>
                    <a:pt x="11046" y="30700"/>
                    <a:pt x="11564" y="30334"/>
                    <a:pt x="12021" y="29923"/>
                  </a:cubicBezTo>
                  <a:lnTo>
                    <a:pt x="12021" y="29923"/>
                  </a:lnTo>
                  <a:cubicBezTo>
                    <a:pt x="11976" y="30547"/>
                    <a:pt x="11976" y="31172"/>
                    <a:pt x="12021" y="31797"/>
                  </a:cubicBezTo>
                  <a:cubicBezTo>
                    <a:pt x="12052" y="32437"/>
                    <a:pt x="12158" y="33076"/>
                    <a:pt x="12585" y="33533"/>
                  </a:cubicBezTo>
                  <a:cubicBezTo>
                    <a:pt x="12885" y="33851"/>
                    <a:pt x="13288" y="33990"/>
                    <a:pt x="13710" y="33990"/>
                  </a:cubicBezTo>
                  <a:cubicBezTo>
                    <a:pt x="14361" y="33990"/>
                    <a:pt x="15055" y="33661"/>
                    <a:pt x="15480" y="33153"/>
                  </a:cubicBezTo>
                  <a:cubicBezTo>
                    <a:pt x="16196" y="32299"/>
                    <a:pt x="16364" y="31157"/>
                    <a:pt x="16501" y="30044"/>
                  </a:cubicBezTo>
                  <a:cubicBezTo>
                    <a:pt x="16836" y="30852"/>
                    <a:pt x="17201" y="31675"/>
                    <a:pt x="17765" y="32315"/>
                  </a:cubicBezTo>
                  <a:cubicBezTo>
                    <a:pt x="18319" y="32956"/>
                    <a:pt x="19110" y="33430"/>
                    <a:pt x="19924" y="33430"/>
                  </a:cubicBezTo>
                  <a:cubicBezTo>
                    <a:pt x="19961" y="33430"/>
                    <a:pt x="19998" y="33429"/>
                    <a:pt x="20035" y="33427"/>
                  </a:cubicBezTo>
                  <a:cubicBezTo>
                    <a:pt x="21041" y="33366"/>
                    <a:pt x="21909" y="32619"/>
                    <a:pt x="22321" y="31705"/>
                  </a:cubicBezTo>
                  <a:cubicBezTo>
                    <a:pt x="22565" y="31141"/>
                    <a:pt x="22686" y="30532"/>
                    <a:pt x="22702" y="29892"/>
                  </a:cubicBezTo>
                  <a:cubicBezTo>
                    <a:pt x="23128" y="30380"/>
                    <a:pt x="23555" y="30806"/>
                    <a:pt x="24042" y="31233"/>
                  </a:cubicBezTo>
                  <a:cubicBezTo>
                    <a:pt x="24499" y="31644"/>
                    <a:pt x="25048" y="32056"/>
                    <a:pt x="25657" y="32056"/>
                  </a:cubicBezTo>
                  <a:cubicBezTo>
                    <a:pt x="25664" y="32056"/>
                    <a:pt x="25671" y="32056"/>
                    <a:pt x="25677" y="32056"/>
                  </a:cubicBezTo>
                  <a:cubicBezTo>
                    <a:pt x="26764" y="32056"/>
                    <a:pt x="27546" y="30800"/>
                    <a:pt x="27425" y="29725"/>
                  </a:cubicBezTo>
                  <a:cubicBezTo>
                    <a:pt x="27333" y="28628"/>
                    <a:pt x="26617" y="27683"/>
                    <a:pt x="25962" y="26814"/>
                  </a:cubicBezTo>
                  <a:lnTo>
                    <a:pt x="25962" y="26814"/>
                  </a:lnTo>
                  <a:cubicBezTo>
                    <a:pt x="26770" y="27134"/>
                    <a:pt x="27592" y="27439"/>
                    <a:pt x="28476" y="27515"/>
                  </a:cubicBezTo>
                  <a:cubicBezTo>
                    <a:pt x="28565" y="27522"/>
                    <a:pt x="28655" y="27525"/>
                    <a:pt x="28746" y="27525"/>
                  </a:cubicBezTo>
                  <a:cubicBezTo>
                    <a:pt x="29535" y="27525"/>
                    <a:pt x="30349" y="27280"/>
                    <a:pt x="30868" y="26693"/>
                  </a:cubicBezTo>
                  <a:cubicBezTo>
                    <a:pt x="31538" y="25961"/>
                    <a:pt x="31615" y="24819"/>
                    <a:pt x="31279" y="23859"/>
                  </a:cubicBezTo>
                  <a:cubicBezTo>
                    <a:pt x="31051" y="23295"/>
                    <a:pt x="30685" y="22777"/>
                    <a:pt x="30259" y="22320"/>
                  </a:cubicBezTo>
                  <a:lnTo>
                    <a:pt x="30259" y="22320"/>
                  </a:lnTo>
                  <a:cubicBezTo>
                    <a:pt x="30579" y="22335"/>
                    <a:pt x="30895" y="22343"/>
                    <a:pt x="31209" y="22343"/>
                  </a:cubicBezTo>
                  <a:cubicBezTo>
                    <a:pt x="31523" y="22343"/>
                    <a:pt x="31836" y="22335"/>
                    <a:pt x="32148" y="22320"/>
                  </a:cubicBezTo>
                  <a:cubicBezTo>
                    <a:pt x="32773" y="22274"/>
                    <a:pt x="33428" y="22183"/>
                    <a:pt x="33885" y="21741"/>
                  </a:cubicBezTo>
                  <a:cubicBezTo>
                    <a:pt x="34677" y="20979"/>
                    <a:pt x="34342" y="19547"/>
                    <a:pt x="33504" y="18846"/>
                  </a:cubicBezTo>
                  <a:cubicBezTo>
                    <a:pt x="32651" y="18145"/>
                    <a:pt x="31508" y="17978"/>
                    <a:pt x="30396" y="17841"/>
                  </a:cubicBezTo>
                  <a:cubicBezTo>
                    <a:pt x="31203" y="17505"/>
                    <a:pt x="32011" y="17140"/>
                    <a:pt x="32666" y="16561"/>
                  </a:cubicBezTo>
                  <a:cubicBezTo>
                    <a:pt x="33336" y="15997"/>
                    <a:pt x="33824" y="15159"/>
                    <a:pt x="33763" y="14306"/>
                  </a:cubicBezTo>
                  <a:cubicBezTo>
                    <a:pt x="33717" y="13285"/>
                    <a:pt x="32971" y="12432"/>
                    <a:pt x="32057" y="12020"/>
                  </a:cubicBezTo>
                  <a:cubicBezTo>
                    <a:pt x="31478" y="11761"/>
                    <a:pt x="30868" y="11655"/>
                    <a:pt x="30243" y="11639"/>
                  </a:cubicBezTo>
                  <a:cubicBezTo>
                    <a:pt x="30716" y="11213"/>
                    <a:pt x="31158" y="10771"/>
                    <a:pt x="31584" y="10299"/>
                  </a:cubicBezTo>
                  <a:cubicBezTo>
                    <a:pt x="31996" y="9842"/>
                    <a:pt x="32392" y="9293"/>
                    <a:pt x="32392" y="8684"/>
                  </a:cubicBezTo>
                  <a:cubicBezTo>
                    <a:pt x="32420" y="7649"/>
                    <a:pt x="31327" y="6904"/>
                    <a:pt x="30303" y="6904"/>
                  </a:cubicBezTo>
                  <a:cubicBezTo>
                    <a:pt x="30227" y="6904"/>
                    <a:pt x="30151" y="6908"/>
                    <a:pt x="30076" y="6916"/>
                  </a:cubicBezTo>
                  <a:cubicBezTo>
                    <a:pt x="28964" y="7008"/>
                    <a:pt x="28034" y="7709"/>
                    <a:pt x="27166" y="8379"/>
                  </a:cubicBezTo>
                  <a:cubicBezTo>
                    <a:pt x="27486" y="7556"/>
                    <a:pt x="27790" y="6734"/>
                    <a:pt x="27867" y="5865"/>
                  </a:cubicBezTo>
                  <a:cubicBezTo>
                    <a:pt x="27928" y="4981"/>
                    <a:pt x="27699" y="4052"/>
                    <a:pt x="27044" y="3458"/>
                  </a:cubicBezTo>
                  <a:cubicBezTo>
                    <a:pt x="26580" y="3050"/>
                    <a:pt x="25962" y="2867"/>
                    <a:pt x="25335" y="2867"/>
                  </a:cubicBezTo>
                  <a:cubicBezTo>
                    <a:pt x="24953" y="2867"/>
                    <a:pt x="24567" y="2935"/>
                    <a:pt x="24210" y="3062"/>
                  </a:cubicBezTo>
                  <a:cubicBezTo>
                    <a:pt x="23631" y="3290"/>
                    <a:pt x="23128" y="3656"/>
                    <a:pt x="22671" y="4067"/>
                  </a:cubicBezTo>
                  <a:cubicBezTo>
                    <a:pt x="22702" y="3443"/>
                    <a:pt x="22702" y="2818"/>
                    <a:pt x="22671" y="2193"/>
                  </a:cubicBezTo>
                  <a:cubicBezTo>
                    <a:pt x="22625" y="1553"/>
                    <a:pt x="22534" y="913"/>
                    <a:pt x="22092" y="456"/>
                  </a:cubicBezTo>
                  <a:cubicBezTo>
                    <a:pt x="21792" y="139"/>
                    <a:pt x="21389" y="0"/>
                    <a:pt x="20967" y="0"/>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31"/>
            <p:cNvSpPr/>
            <p:nvPr/>
          </p:nvSpPr>
          <p:spPr>
            <a:xfrm>
              <a:off x="4421900" y="3357225"/>
              <a:ext cx="249525" cy="171425"/>
            </a:xfrm>
            <a:custGeom>
              <a:avLst/>
              <a:gdLst/>
              <a:ahLst/>
              <a:cxnLst/>
              <a:rect l="l" t="t" r="r" b="b"/>
              <a:pathLst>
                <a:path w="9981" h="6857" extrusionOk="0">
                  <a:moveTo>
                    <a:pt x="4983" y="0"/>
                  </a:moveTo>
                  <a:cubicBezTo>
                    <a:pt x="2225" y="0"/>
                    <a:pt x="1" y="1524"/>
                    <a:pt x="1" y="3428"/>
                  </a:cubicBezTo>
                  <a:cubicBezTo>
                    <a:pt x="1" y="5317"/>
                    <a:pt x="2225" y="6856"/>
                    <a:pt x="4983" y="6856"/>
                  </a:cubicBezTo>
                  <a:cubicBezTo>
                    <a:pt x="7740" y="6856"/>
                    <a:pt x="9980" y="5317"/>
                    <a:pt x="9980" y="3428"/>
                  </a:cubicBezTo>
                  <a:cubicBezTo>
                    <a:pt x="9980" y="1524"/>
                    <a:pt x="7740" y="0"/>
                    <a:pt x="49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16" name="Google Shape;716;p31"/>
          <p:cNvGrpSpPr/>
          <p:nvPr/>
        </p:nvGrpSpPr>
        <p:grpSpPr>
          <a:xfrm>
            <a:off x="11601217" y="6256898"/>
            <a:ext cx="367064" cy="362839"/>
            <a:chOff x="2615825" y="272000"/>
            <a:chExt cx="937025" cy="925925"/>
          </a:xfrm>
        </p:grpSpPr>
        <p:sp>
          <p:nvSpPr>
            <p:cNvPr id="717" name="Google Shape;717;p31"/>
            <p:cNvSpPr/>
            <p:nvPr/>
          </p:nvSpPr>
          <p:spPr>
            <a:xfrm>
              <a:off x="2882450" y="707325"/>
              <a:ext cx="403775" cy="490600"/>
            </a:xfrm>
            <a:custGeom>
              <a:avLst/>
              <a:gdLst/>
              <a:ahLst/>
              <a:cxnLst/>
              <a:rect l="l" t="t" r="r" b="b"/>
              <a:pathLst>
                <a:path w="16151" h="19624" extrusionOk="0">
                  <a:moveTo>
                    <a:pt x="9325" y="1"/>
                  </a:moveTo>
                  <a:cubicBezTo>
                    <a:pt x="4069" y="2667"/>
                    <a:pt x="641" y="7847"/>
                    <a:pt x="107" y="13424"/>
                  </a:cubicBezTo>
                  <a:cubicBezTo>
                    <a:pt x="31" y="14185"/>
                    <a:pt x="1" y="14962"/>
                    <a:pt x="260" y="15694"/>
                  </a:cubicBezTo>
                  <a:cubicBezTo>
                    <a:pt x="534" y="16395"/>
                    <a:pt x="1128" y="17050"/>
                    <a:pt x="1890" y="17141"/>
                  </a:cubicBezTo>
                  <a:cubicBezTo>
                    <a:pt x="1973" y="17153"/>
                    <a:pt x="2055" y="17159"/>
                    <a:pt x="2138" y="17159"/>
                  </a:cubicBezTo>
                  <a:cubicBezTo>
                    <a:pt x="2811" y="17159"/>
                    <a:pt x="3484" y="16804"/>
                    <a:pt x="4167" y="16804"/>
                  </a:cubicBezTo>
                  <a:cubicBezTo>
                    <a:pt x="4251" y="16804"/>
                    <a:pt x="4335" y="16809"/>
                    <a:pt x="4419" y="16821"/>
                  </a:cubicBezTo>
                  <a:cubicBezTo>
                    <a:pt x="5288" y="16928"/>
                    <a:pt x="5897" y="17751"/>
                    <a:pt x="6476" y="18436"/>
                  </a:cubicBezTo>
                  <a:cubicBezTo>
                    <a:pt x="6964" y="19030"/>
                    <a:pt x="7647" y="19624"/>
                    <a:pt x="8395" y="19624"/>
                  </a:cubicBezTo>
                  <a:cubicBezTo>
                    <a:pt x="8510" y="19624"/>
                    <a:pt x="8628" y="19610"/>
                    <a:pt x="8746" y="19579"/>
                  </a:cubicBezTo>
                  <a:cubicBezTo>
                    <a:pt x="9919" y="19274"/>
                    <a:pt x="10209" y="17537"/>
                    <a:pt x="11367" y="17156"/>
                  </a:cubicBezTo>
                  <a:cubicBezTo>
                    <a:pt x="11526" y="17108"/>
                    <a:pt x="11688" y="17089"/>
                    <a:pt x="11851" y="17089"/>
                  </a:cubicBezTo>
                  <a:cubicBezTo>
                    <a:pt x="12413" y="17089"/>
                    <a:pt x="12993" y="17312"/>
                    <a:pt x="13575" y="17312"/>
                  </a:cubicBezTo>
                  <a:cubicBezTo>
                    <a:pt x="13616" y="17312"/>
                    <a:pt x="13657" y="17311"/>
                    <a:pt x="13698" y="17309"/>
                  </a:cubicBezTo>
                  <a:cubicBezTo>
                    <a:pt x="14566" y="17278"/>
                    <a:pt x="15343" y="16593"/>
                    <a:pt x="15724" y="15785"/>
                  </a:cubicBezTo>
                  <a:cubicBezTo>
                    <a:pt x="16105" y="14978"/>
                    <a:pt x="16151" y="14064"/>
                    <a:pt x="16090" y="13165"/>
                  </a:cubicBezTo>
                  <a:cubicBezTo>
                    <a:pt x="15755" y="8152"/>
                    <a:pt x="12479" y="3901"/>
                    <a:pt x="9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31"/>
            <p:cNvSpPr/>
            <p:nvPr/>
          </p:nvSpPr>
          <p:spPr>
            <a:xfrm>
              <a:off x="2615825" y="614450"/>
              <a:ext cx="481100" cy="400025"/>
            </a:xfrm>
            <a:custGeom>
              <a:avLst/>
              <a:gdLst/>
              <a:ahLst/>
              <a:cxnLst/>
              <a:rect l="l" t="t" r="r" b="b"/>
              <a:pathLst>
                <a:path w="19244" h="16001" extrusionOk="0">
                  <a:moveTo>
                    <a:pt x="7204" y="1"/>
                  </a:moveTo>
                  <a:cubicBezTo>
                    <a:pt x="6018" y="1"/>
                    <a:pt x="4834" y="126"/>
                    <a:pt x="3672" y="379"/>
                  </a:cubicBezTo>
                  <a:cubicBezTo>
                    <a:pt x="2926" y="562"/>
                    <a:pt x="2179" y="760"/>
                    <a:pt x="1570" y="1248"/>
                  </a:cubicBezTo>
                  <a:cubicBezTo>
                    <a:pt x="991" y="1705"/>
                    <a:pt x="564" y="2482"/>
                    <a:pt x="701" y="3228"/>
                  </a:cubicBezTo>
                  <a:cubicBezTo>
                    <a:pt x="854" y="4081"/>
                    <a:pt x="1631" y="4706"/>
                    <a:pt x="1783" y="5544"/>
                  </a:cubicBezTo>
                  <a:cubicBezTo>
                    <a:pt x="1935" y="6428"/>
                    <a:pt x="1341" y="7235"/>
                    <a:pt x="869" y="7997"/>
                  </a:cubicBezTo>
                  <a:cubicBezTo>
                    <a:pt x="397" y="8759"/>
                    <a:pt x="1" y="9749"/>
                    <a:pt x="473" y="10511"/>
                  </a:cubicBezTo>
                  <a:cubicBezTo>
                    <a:pt x="1113" y="11547"/>
                    <a:pt x="2865" y="11273"/>
                    <a:pt x="3581" y="12263"/>
                  </a:cubicBezTo>
                  <a:cubicBezTo>
                    <a:pt x="4038" y="12903"/>
                    <a:pt x="3855" y="13787"/>
                    <a:pt x="4145" y="14518"/>
                  </a:cubicBezTo>
                  <a:cubicBezTo>
                    <a:pt x="4449" y="15326"/>
                    <a:pt x="5333" y="15874"/>
                    <a:pt x="6217" y="15981"/>
                  </a:cubicBezTo>
                  <a:cubicBezTo>
                    <a:pt x="6347" y="15994"/>
                    <a:pt x="6476" y="16000"/>
                    <a:pt x="6606" y="16000"/>
                  </a:cubicBezTo>
                  <a:cubicBezTo>
                    <a:pt x="7374" y="16000"/>
                    <a:pt x="8133" y="15782"/>
                    <a:pt x="8837" y="15508"/>
                  </a:cubicBezTo>
                  <a:cubicBezTo>
                    <a:pt x="13484" y="13634"/>
                    <a:pt x="16516" y="9201"/>
                    <a:pt x="19244" y="5011"/>
                  </a:cubicBezTo>
                  <a:cubicBezTo>
                    <a:pt x="15982" y="1713"/>
                    <a:pt x="11587" y="1"/>
                    <a:pt x="7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31"/>
            <p:cNvSpPr/>
            <p:nvPr/>
          </p:nvSpPr>
          <p:spPr>
            <a:xfrm>
              <a:off x="2695425" y="272000"/>
              <a:ext cx="432725" cy="460125"/>
            </a:xfrm>
            <a:custGeom>
              <a:avLst/>
              <a:gdLst/>
              <a:ahLst/>
              <a:cxnLst/>
              <a:rect l="l" t="t" r="r" b="b"/>
              <a:pathLst>
                <a:path w="17309" h="18405" extrusionOk="0">
                  <a:moveTo>
                    <a:pt x="11413" y="0"/>
                  </a:moveTo>
                  <a:cubicBezTo>
                    <a:pt x="11132" y="0"/>
                    <a:pt x="10856" y="60"/>
                    <a:pt x="10605" y="197"/>
                  </a:cubicBezTo>
                  <a:cubicBezTo>
                    <a:pt x="9843" y="593"/>
                    <a:pt x="9493" y="1553"/>
                    <a:pt x="8731" y="1949"/>
                  </a:cubicBezTo>
                  <a:cubicBezTo>
                    <a:pt x="8440" y="2095"/>
                    <a:pt x="8126" y="2150"/>
                    <a:pt x="7802" y="2150"/>
                  </a:cubicBezTo>
                  <a:cubicBezTo>
                    <a:pt x="7245" y="2150"/>
                    <a:pt x="6660" y="1987"/>
                    <a:pt x="6110" y="1843"/>
                  </a:cubicBezTo>
                  <a:cubicBezTo>
                    <a:pt x="5755" y="1751"/>
                    <a:pt x="5370" y="1686"/>
                    <a:pt x="5000" y="1686"/>
                  </a:cubicBezTo>
                  <a:cubicBezTo>
                    <a:pt x="4450" y="1686"/>
                    <a:pt x="3933" y="1829"/>
                    <a:pt x="3597" y="2239"/>
                  </a:cubicBezTo>
                  <a:cubicBezTo>
                    <a:pt x="2835" y="3168"/>
                    <a:pt x="3597" y="4738"/>
                    <a:pt x="2896" y="5728"/>
                  </a:cubicBezTo>
                  <a:cubicBezTo>
                    <a:pt x="2439" y="6353"/>
                    <a:pt x="1540" y="6459"/>
                    <a:pt x="930" y="6962"/>
                  </a:cubicBezTo>
                  <a:cubicBezTo>
                    <a:pt x="229" y="7526"/>
                    <a:pt x="1" y="8516"/>
                    <a:pt x="168" y="9400"/>
                  </a:cubicBezTo>
                  <a:cubicBezTo>
                    <a:pt x="336" y="10268"/>
                    <a:pt x="854" y="11060"/>
                    <a:pt x="1418" y="11746"/>
                  </a:cubicBezTo>
                  <a:cubicBezTo>
                    <a:pt x="4648" y="15586"/>
                    <a:pt x="9782" y="17094"/>
                    <a:pt x="14627" y="18404"/>
                  </a:cubicBezTo>
                  <a:cubicBezTo>
                    <a:pt x="17309" y="13163"/>
                    <a:pt x="17019" y="6977"/>
                    <a:pt x="14216" y="2163"/>
                  </a:cubicBezTo>
                  <a:cubicBezTo>
                    <a:pt x="13820" y="1492"/>
                    <a:pt x="13378" y="852"/>
                    <a:pt x="12753" y="426"/>
                  </a:cubicBezTo>
                  <a:cubicBezTo>
                    <a:pt x="12362" y="168"/>
                    <a:pt x="11882" y="0"/>
                    <a:pt x="11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31"/>
            <p:cNvSpPr/>
            <p:nvPr/>
          </p:nvSpPr>
          <p:spPr>
            <a:xfrm>
              <a:off x="3046625" y="273500"/>
              <a:ext cx="428925" cy="427475"/>
            </a:xfrm>
            <a:custGeom>
              <a:avLst/>
              <a:gdLst/>
              <a:ahLst/>
              <a:cxnLst/>
              <a:rect l="l" t="t" r="r" b="b"/>
              <a:pathLst>
                <a:path w="17157" h="17099" extrusionOk="0">
                  <a:moveTo>
                    <a:pt x="5861" y="1"/>
                  </a:moveTo>
                  <a:cubicBezTo>
                    <a:pt x="5389" y="1"/>
                    <a:pt x="4906" y="132"/>
                    <a:pt x="4495" y="366"/>
                  </a:cubicBezTo>
                  <a:cubicBezTo>
                    <a:pt x="3718" y="792"/>
                    <a:pt x="3139" y="1508"/>
                    <a:pt x="2667" y="2270"/>
                  </a:cubicBezTo>
                  <a:cubicBezTo>
                    <a:pt x="0" y="6521"/>
                    <a:pt x="153" y="11869"/>
                    <a:pt x="397" y="16882"/>
                  </a:cubicBezTo>
                  <a:cubicBezTo>
                    <a:pt x="1293" y="17027"/>
                    <a:pt x="2190" y="17098"/>
                    <a:pt x="3080" y="17098"/>
                  </a:cubicBezTo>
                  <a:cubicBezTo>
                    <a:pt x="7953" y="17098"/>
                    <a:pt x="12611" y="14979"/>
                    <a:pt x="15754" y="11488"/>
                  </a:cubicBezTo>
                  <a:cubicBezTo>
                    <a:pt x="16257" y="10924"/>
                    <a:pt x="16745" y="10284"/>
                    <a:pt x="16958" y="9568"/>
                  </a:cubicBezTo>
                  <a:cubicBezTo>
                    <a:pt x="17156" y="8822"/>
                    <a:pt x="17049" y="7969"/>
                    <a:pt x="16501" y="7435"/>
                  </a:cubicBezTo>
                  <a:cubicBezTo>
                    <a:pt x="15861" y="6841"/>
                    <a:pt x="14855" y="6780"/>
                    <a:pt x="14246" y="6201"/>
                  </a:cubicBezTo>
                  <a:cubicBezTo>
                    <a:pt x="13621" y="5561"/>
                    <a:pt x="13591" y="4556"/>
                    <a:pt x="13545" y="3657"/>
                  </a:cubicBezTo>
                  <a:cubicBezTo>
                    <a:pt x="13484" y="2773"/>
                    <a:pt x="13210" y="1722"/>
                    <a:pt x="12387" y="1387"/>
                  </a:cubicBezTo>
                  <a:cubicBezTo>
                    <a:pt x="12212" y="1322"/>
                    <a:pt x="12036" y="1296"/>
                    <a:pt x="11858" y="1296"/>
                  </a:cubicBezTo>
                  <a:cubicBezTo>
                    <a:pt x="11020" y="1296"/>
                    <a:pt x="10154" y="1887"/>
                    <a:pt x="9317" y="1887"/>
                  </a:cubicBezTo>
                  <a:cubicBezTo>
                    <a:pt x="9156" y="1887"/>
                    <a:pt x="8996" y="1865"/>
                    <a:pt x="8837" y="1813"/>
                  </a:cubicBezTo>
                  <a:cubicBezTo>
                    <a:pt x="8091" y="1569"/>
                    <a:pt x="7695" y="747"/>
                    <a:pt x="7039" y="335"/>
                  </a:cubicBezTo>
                  <a:cubicBezTo>
                    <a:pt x="6695" y="105"/>
                    <a:pt x="6282" y="1"/>
                    <a:pt x="5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31"/>
            <p:cNvSpPr/>
            <p:nvPr/>
          </p:nvSpPr>
          <p:spPr>
            <a:xfrm>
              <a:off x="3090425" y="611325"/>
              <a:ext cx="462425" cy="405375"/>
            </a:xfrm>
            <a:custGeom>
              <a:avLst/>
              <a:gdLst/>
              <a:ahLst/>
              <a:cxnLst/>
              <a:rect l="l" t="t" r="r" b="b"/>
              <a:pathLst>
                <a:path w="18497" h="16215" extrusionOk="0">
                  <a:moveTo>
                    <a:pt x="11262" y="0"/>
                  </a:moveTo>
                  <a:cubicBezTo>
                    <a:pt x="7463" y="0"/>
                    <a:pt x="3627" y="1393"/>
                    <a:pt x="1" y="2759"/>
                  </a:cubicBezTo>
                  <a:cubicBezTo>
                    <a:pt x="899" y="8564"/>
                    <a:pt x="4785" y="13424"/>
                    <a:pt x="9889" y="15664"/>
                  </a:cubicBezTo>
                  <a:cubicBezTo>
                    <a:pt x="10539" y="15953"/>
                    <a:pt x="11245" y="16215"/>
                    <a:pt x="11966" y="16215"/>
                  </a:cubicBezTo>
                  <a:cubicBezTo>
                    <a:pt x="12005" y="16215"/>
                    <a:pt x="12044" y="16214"/>
                    <a:pt x="12083" y="16212"/>
                  </a:cubicBezTo>
                  <a:cubicBezTo>
                    <a:pt x="12844" y="16197"/>
                    <a:pt x="13637" y="15816"/>
                    <a:pt x="13957" y="15131"/>
                  </a:cubicBezTo>
                  <a:cubicBezTo>
                    <a:pt x="14322" y="14354"/>
                    <a:pt x="14063" y="13379"/>
                    <a:pt x="14444" y="12617"/>
                  </a:cubicBezTo>
                  <a:cubicBezTo>
                    <a:pt x="14840" y="11824"/>
                    <a:pt x="15785" y="11504"/>
                    <a:pt x="16623" y="11169"/>
                  </a:cubicBezTo>
                  <a:cubicBezTo>
                    <a:pt x="17446" y="10834"/>
                    <a:pt x="18360" y="10255"/>
                    <a:pt x="18421" y="9371"/>
                  </a:cubicBezTo>
                  <a:cubicBezTo>
                    <a:pt x="18497" y="8153"/>
                    <a:pt x="16928" y="7345"/>
                    <a:pt x="16928" y="6126"/>
                  </a:cubicBezTo>
                  <a:cubicBezTo>
                    <a:pt x="16928" y="5349"/>
                    <a:pt x="17583" y="4740"/>
                    <a:pt x="17796" y="3978"/>
                  </a:cubicBezTo>
                  <a:cubicBezTo>
                    <a:pt x="18025" y="3125"/>
                    <a:pt x="17613" y="2165"/>
                    <a:pt x="16973" y="1555"/>
                  </a:cubicBezTo>
                  <a:cubicBezTo>
                    <a:pt x="16318" y="946"/>
                    <a:pt x="15450" y="611"/>
                    <a:pt x="14597" y="398"/>
                  </a:cubicBezTo>
                  <a:cubicBezTo>
                    <a:pt x="13492" y="121"/>
                    <a:pt x="12379" y="0"/>
                    <a:pt x="11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31"/>
            <p:cNvSpPr/>
            <p:nvPr/>
          </p:nvSpPr>
          <p:spPr>
            <a:xfrm>
              <a:off x="2992525" y="587725"/>
              <a:ext cx="194300" cy="194300"/>
            </a:xfrm>
            <a:custGeom>
              <a:avLst/>
              <a:gdLst/>
              <a:ahLst/>
              <a:cxnLst/>
              <a:rect l="l" t="t" r="r" b="b"/>
              <a:pathLst>
                <a:path w="7772" h="7772" extrusionOk="0">
                  <a:moveTo>
                    <a:pt x="3886" y="1"/>
                  </a:moveTo>
                  <a:cubicBezTo>
                    <a:pt x="1738" y="1"/>
                    <a:pt x="1" y="1738"/>
                    <a:pt x="1" y="3886"/>
                  </a:cubicBezTo>
                  <a:cubicBezTo>
                    <a:pt x="1" y="6034"/>
                    <a:pt x="1738" y="7771"/>
                    <a:pt x="3886" y="7771"/>
                  </a:cubicBezTo>
                  <a:cubicBezTo>
                    <a:pt x="6019" y="7771"/>
                    <a:pt x="7771" y="6034"/>
                    <a:pt x="7771" y="3886"/>
                  </a:cubicBezTo>
                  <a:cubicBezTo>
                    <a:pt x="7771" y="1738"/>
                    <a:pt x="6019" y="1"/>
                    <a:pt x="38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23" name="Google Shape;723;p31"/>
          <p:cNvGrpSpPr/>
          <p:nvPr/>
        </p:nvGrpSpPr>
        <p:grpSpPr>
          <a:xfrm>
            <a:off x="631134" y="729335"/>
            <a:ext cx="312047" cy="308100"/>
            <a:chOff x="3898175" y="2538800"/>
            <a:chExt cx="879500" cy="868375"/>
          </a:xfrm>
        </p:grpSpPr>
        <p:sp>
          <p:nvSpPr>
            <p:cNvPr id="724" name="Google Shape;724;p31"/>
            <p:cNvSpPr/>
            <p:nvPr/>
          </p:nvSpPr>
          <p:spPr>
            <a:xfrm>
              <a:off x="4268775" y="2955750"/>
              <a:ext cx="141725" cy="451425"/>
            </a:xfrm>
            <a:custGeom>
              <a:avLst/>
              <a:gdLst/>
              <a:ahLst/>
              <a:cxnLst/>
              <a:rect l="l" t="t" r="r" b="b"/>
              <a:pathLst>
                <a:path w="5669" h="18057" extrusionOk="0">
                  <a:moveTo>
                    <a:pt x="3094" y="0"/>
                  </a:moveTo>
                  <a:cubicBezTo>
                    <a:pt x="1" y="5881"/>
                    <a:pt x="77" y="10909"/>
                    <a:pt x="503" y="15907"/>
                  </a:cubicBezTo>
                  <a:cubicBezTo>
                    <a:pt x="564" y="16668"/>
                    <a:pt x="717" y="17552"/>
                    <a:pt x="1387" y="17918"/>
                  </a:cubicBezTo>
                  <a:cubicBezTo>
                    <a:pt x="1569" y="18013"/>
                    <a:pt x="1769" y="18057"/>
                    <a:pt x="1971" y="18057"/>
                  </a:cubicBezTo>
                  <a:cubicBezTo>
                    <a:pt x="2414" y="18057"/>
                    <a:pt x="2871" y="17851"/>
                    <a:pt x="3185" y="17537"/>
                  </a:cubicBezTo>
                  <a:cubicBezTo>
                    <a:pt x="3642" y="17065"/>
                    <a:pt x="3886" y="16425"/>
                    <a:pt x="4069" y="15800"/>
                  </a:cubicBezTo>
                  <a:cubicBezTo>
                    <a:pt x="5668" y="10650"/>
                    <a:pt x="5303" y="4922"/>
                    <a:pt x="3094" y="0"/>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31"/>
            <p:cNvSpPr/>
            <p:nvPr/>
          </p:nvSpPr>
          <p:spPr>
            <a:xfrm>
              <a:off x="4063475" y="2963375"/>
              <a:ext cx="287225" cy="370900"/>
            </a:xfrm>
            <a:custGeom>
              <a:avLst/>
              <a:gdLst/>
              <a:ahLst/>
              <a:cxnLst/>
              <a:rect l="l" t="t" r="r" b="b"/>
              <a:pathLst>
                <a:path w="11489" h="14836" extrusionOk="0">
                  <a:moveTo>
                    <a:pt x="11488" y="0"/>
                  </a:moveTo>
                  <a:cubicBezTo>
                    <a:pt x="5699" y="3276"/>
                    <a:pt x="3048" y="7542"/>
                    <a:pt x="701" y="11976"/>
                  </a:cubicBezTo>
                  <a:cubicBezTo>
                    <a:pt x="351" y="12661"/>
                    <a:pt x="1" y="13484"/>
                    <a:pt x="366" y="14154"/>
                  </a:cubicBezTo>
                  <a:cubicBezTo>
                    <a:pt x="622" y="14616"/>
                    <a:pt x="1159" y="14836"/>
                    <a:pt x="1690" y="14836"/>
                  </a:cubicBezTo>
                  <a:cubicBezTo>
                    <a:pt x="1825" y="14836"/>
                    <a:pt x="1959" y="14822"/>
                    <a:pt x="2088" y="14794"/>
                  </a:cubicBezTo>
                  <a:cubicBezTo>
                    <a:pt x="2728" y="14657"/>
                    <a:pt x="3276" y="14246"/>
                    <a:pt x="3779" y="13819"/>
                  </a:cubicBezTo>
                  <a:cubicBezTo>
                    <a:pt x="7893" y="10345"/>
                    <a:pt x="10696" y="5333"/>
                    <a:pt x="11488" y="0"/>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31"/>
            <p:cNvSpPr/>
            <p:nvPr/>
          </p:nvSpPr>
          <p:spPr>
            <a:xfrm>
              <a:off x="3924075" y="2971025"/>
              <a:ext cx="426250" cy="189250"/>
            </a:xfrm>
            <a:custGeom>
              <a:avLst/>
              <a:gdLst/>
              <a:ahLst/>
              <a:cxnLst/>
              <a:rect l="l" t="t" r="r" b="b"/>
              <a:pathLst>
                <a:path w="17050" h="7570" extrusionOk="0">
                  <a:moveTo>
                    <a:pt x="15545" y="1"/>
                  </a:moveTo>
                  <a:cubicBezTo>
                    <a:pt x="9719" y="1"/>
                    <a:pt x="5542" y="2018"/>
                    <a:pt x="1509" y="4295"/>
                  </a:cubicBezTo>
                  <a:cubicBezTo>
                    <a:pt x="838" y="4676"/>
                    <a:pt x="92" y="5179"/>
                    <a:pt x="46" y="5941"/>
                  </a:cubicBezTo>
                  <a:cubicBezTo>
                    <a:pt x="0" y="6596"/>
                    <a:pt x="533" y="7175"/>
                    <a:pt x="1143" y="7403"/>
                  </a:cubicBezTo>
                  <a:cubicBezTo>
                    <a:pt x="1478" y="7526"/>
                    <a:pt x="1827" y="7570"/>
                    <a:pt x="2179" y="7570"/>
                  </a:cubicBezTo>
                  <a:cubicBezTo>
                    <a:pt x="2483" y="7570"/>
                    <a:pt x="2790" y="7537"/>
                    <a:pt x="3093" y="7495"/>
                  </a:cubicBezTo>
                  <a:cubicBezTo>
                    <a:pt x="8441" y="6809"/>
                    <a:pt x="13499" y="4112"/>
                    <a:pt x="17049" y="45"/>
                  </a:cubicBezTo>
                  <a:cubicBezTo>
                    <a:pt x="16536" y="15"/>
                    <a:pt x="16035" y="1"/>
                    <a:pt x="15545" y="1"/>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31"/>
            <p:cNvSpPr/>
            <p:nvPr/>
          </p:nvSpPr>
          <p:spPr>
            <a:xfrm>
              <a:off x="3898175" y="2858250"/>
              <a:ext cx="447200" cy="142725"/>
            </a:xfrm>
            <a:custGeom>
              <a:avLst/>
              <a:gdLst/>
              <a:ahLst/>
              <a:cxnLst/>
              <a:rect l="l" t="t" r="r" b="b"/>
              <a:pathLst>
                <a:path w="17888" h="5709" extrusionOk="0">
                  <a:moveTo>
                    <a:pt x="2079" y="1"/>
                  </a:moveTo>
                  <a:cubicBezTo>
                    <a:pt x="1433" y="1"/>
                    <a:pt x="768" y="113"/>
                    <a:pt x="396" y="609"/>
                  </a:cubicBezTo>
                  <a:cubicBezTo>
                    <a:pt x="0" y="1143"/>
                    <a:pt x="137" y="1920"/>
                    <a:pt x="533" y="2438"/>
                  </a:cubicBezTo>
                  <a:cubicBezTo>
                    <a:pt x="914" y="2971"/>
                    <a:pt x="1524" y="3291"/>
                    <a:pt x="2118" y="3580"/>
                  </a:cubicBezTo>
                  <a:cubicBezTo>
                    <a:pt x="5107" y="4991"/>
                    <a:pt x="8411" y="5708"/>
                    <a:pt x="11714" y="5708"/>
                  </a:cubicBezTo>
                  <a:cubicBezTo>
                    <a:pt x="13799" y="5708"/>
                    <a:pt x="15883" y="5423"/>
                    <a:pt x="17887" y="4845"/>
                  </a:cubicBezTo>
                  <a:cubicBezTo>
                    <a:pt x="12509" y="945"/>
                    <a:pt x="7527" y="305"/>
                    <a:pt x="2514" y="15"/>
                  </a:cubicBezTo>
                  <a:cubicBezTo>
                    <a:pt x="2372" y="7"/>
                    <a:pt x="2226" y="1"/>
                    <a:pt x="2079" y="1"/>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31"/>
            <p:cNvSpPr/>
            <p:nvPr/>
          </p:nvSpPr>
          <p:spPr>
            <a:xfrm>
              <a:off x="4003300" y="2655425"/>
              <a:ext cx="334075" cy="327400"/>
            </a:xfrm>
            <a:custGeom>
              <a:avLst/>
              <a:gdLst/>
              <a:ahLst/>
              <a:cxnLst/>
              <a:rect l="l" t="t" r="r" b="b"/>
              <a:pathLst>
                <a:path w="13363" h="13096" extrusionOk="0">
                  <a:moveTo>
                    <a:pt x="1385" y="1"/>
                  </a:moveTo>
                  <a:cubicBezTo>
                    <a:pt x="1232" y="1"/>
                    <a:pt x="1080" y="26"/>
                    <a:pt x="930" y="84"/>
                  </a:cubicBezTo>
                  <a:cubicBezTo>
                    <a:pt x="320" y="312"/>
                    <a:pt x="0" y="1028"/>
                    <a:pt x="46" y="1683"/>
                  </a:cubicBezTo>
                  <a:cubicBezTo>
                    <a:pt x="107" y="2339"/>
                    <a:pt x="427" y="2933"/>
                    <a:pt x="777" y="3496"/>
                  </a:cubicBezTo>
                  <a:cubicBezTo>
                    <a:pt x="3626" y="8067"/>
                    <a:pt x="8197" y="11556"/>
                    <a:pt x="13362" y="13095"/>
                  </a:cubicBezTo>
                  <a:cubicBezTo>
                    <a:pt x="10955" y="6909"/>
                    <a:pt x="7100" y="3679"/>
                    <a:pt x="3032" y="724"/>
                  </a:cubicBezTo>
                  <a:cubicBezTo>
                    <a:pt x="2550" y="362"/>
                    <a:pt x="1964" y="1"/>
                    <a:pt x="1385" y="1"/>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31"/>
            <p:cNvSpPr/>
            <p:nvPr/>
          </p:nvSpPr>
          <p:spPr>
            <a:xfrm>
              <a:off x="4191850" y="2538800"/>
              <a:ext cx="169525" cy="442500"/>
            </a:xfrm>
            <a:custGeom>
              <a:avLst/>
              <a:gdLst/>
              <a:ahLst/>
              <a:cxnLst/>
              <a:rect l="l" t="t" r="r" b="b"/>
              <a:pathLst>
                <a:path w="6781" h="17700" extrusionOk="0">
                  <a:moveTo>
                    <a:pt x="1818" y="0"/>
                  </a:moveTo>
                  <a:cubicBezTo>
                    <a:pt x="1259" y="0"/>
                    <a:pt x="722" y="402"/>
                    <a:pt x="442" y="909"/>
                  </a:cubicBezTo>
                  <a:cubicBezTo>
                    <a:pt x="137" y="1488"/>
                    <a:pt x="91" y="2174"/>
                    <a:pt x="76" y="2829"/>
                  </a:cubicBezTo>
                  <a:cubicBezTo>
                    <a:pt x="0" y="8207"/>
                    <a:pt x="1965" y="13601"/>
                    <a:pt x="5470" y="17699"/>
                  </a:cubicBezTo>
                  <a:cubicBezTo>
                    <a:pt x="6780" y="11193"/>
                    <a:pt x="5302" y="6394"/>
                    <a:pt x="3474" y="1717"/>
                  </a:cubicBezTo>
                  <a:cubicBezTo>
                    <a:pt x="3200" y="1001"/>
                    <a:pt x="2803" y="193"/>
                    <a:pt x="2057" y="26"/>
                  </a:cubicBezTo>
                  <a:cubicBezTo>
                    <a:pt x="1977" y="8"/>
                    <a:pt x="1898" y="0"/>
                    <a:pt x="1818" y="0"/>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31"/>
            <p:cNvSpPr/>
            <p:nvPr/>
          </p:nvSpPr>
          <p:spPr>
            <a:xfrm>
              <a:off x="4303450" y="2548475"/>
              <a:ext cx="199225" cy="426725"/>
            </a:xfrm>
            <a:custGeom>
              <a:avLst/>
              <a:gdLst/>
              <a:ahLst/>
              <a:cxnLst/>
              <a:rect l="l" t="t" r="r" b="b"/>
              <a:pathLst>
                <a:path w="7969" h="17069" extrusionOk="0">
                  <a:moveTo>
                    <a:pt x="6483" y="1"/>
                  </a:moveTo>
                  <a:cubicBezTo>
                    <a:pt x="6177" y="1"/>
                    <a:pt x="5861" y="84"/>
                    <a:pt x="5592" y="233"/>
                  </a:cubicBezTo>
                  <a:cubicBezTo>
                    <a:pt x="5028" y="553"/>
                    <a:pt x="4617" y="1101"/>
                    <a:pt x="4251" y="1634"/>
                  </a:cubicBezTo>
                  <a:cubicBezTo>
                    <a:pt x="1280" y="6129"/>
                    <a:pt x="0" y="11736"/>
                    <a:pt x="747" y="17068"/>
                  </a:cubicBezTo>
                  <a:cubicBezTo>
                    <a:pt x="5378" y="12315"/>
                    <a:pt x="6719" y="7470"/>
                    <a:pt x="7710" y="2549"/>
                  </a:cubicBezTo>
                  <a:cubicBezTo>
                    <a:pt x="7877" y="1787"/>
                    <a:pt x="7969" y="903"/>
                    <a:pt x="7420" y="355"/>
                  </a:cubicBezTo>
                  <a:cubicBezTo>
                    <a:pt x="7176" y="110"/>
                    <a:pt x="6836" y="1"/>
                    <a:pt x="6483" y="1"/>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31"/>
            <p:cNvSpPr/>
            <p:nvPr/>
          </p:nvSpPr>
          <p:spPr>
            <a:xfrm>
              <a:off x="4319825" y="2677925"/>
              <a:ext cx="370625" cy="288900"/>
            </a:xfrm>
            <a:custGeom>
              <a:avLst/>
              <a:gdLst/>
              <a:ahLst/>
              <a:cxnLst/>
              <a:rect l="l" t="t" r="r" b="b"/>
              <a:pathLst>
                <a:path w="14825" h="11556" extrusionOk="0">
                  <a:moveTo>
                    <a:pt x="13034" y="1"/>
                  </a:moveTo>
                  <a:cubicBezTo>
                    <a:pt x="12435" y="1"/>
                    <a:pt x="11850" y="227"/>
                    <a:pt x="11290" y="479"/>
                  </a:cubicBezTo>
                  <a:cubicBezTo>
                    <a:pt x="6369" y="2642"/>
                    <a:pt x="2270" y="6664"/>
                    <a:pt x="0" y="11555"/>
                  </a:cubicBezTo>
                  <a:cubicBezTo>
                    <a:pt x="6476" y="10047"/>
                    <a:pt x="10224" y="6695"/>
                    <a:pt x="13728" y="3099"/>
                  </a:cubicBezTo>
                  <a:cubicBezTo>
                    <a:pt x="14261" y="2551"/>
                    <a:pt x="14825" y="1865"/>
                    <a:pt x="14657" y="1103"/>
                  </a:cubicBezTo>
                  <a:cubicBezTo>
                    <a:pt x="14520" y="463"/>
                    <a:pt x="13835" y="52"/>
                    <a:pt x="13195" y="6"/>
                  </a:cubicBezTo>
                  <a:cubicBezTo>
                    <a:pt x="13141" y="3"/>
                    <a:pt x="13087" y="1"/>
                    <a:pt x="13034" y="1"/>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31"/>
            <p:cNvSpPr/>
            <p:nvPr/>
          </p:nvSpPr>
          <p:spPr>
            <a:xfrm>
              <a:off x="4322875" y="2871375"/>
              <a:ext cx="454800" cy="122600"/>
            </a:xfrm>
            <a:custGeom>
              <a:avLst/>
              <a:gdLst/>
              <a:ahLst/>
              <a:cxnLst/>
              <a:rect l="l" t="t" r="r" b="b"/>
              <a:pathLst>
                <a:path w="18192" h="4904" extrusionOk="0">
                  <a:moveTo>
                    <a:pt x="12064" y="1"/>
                  </a:moveTo>
                  <a:cubicBezTo>
                    <a:pt x="7818" y="1"/>
                    <a:pt x="3574" y="1203"/>
                    <a:pt x="0" y="3482"/>
                  </a:cubicBezTo>
                  <a:cubicBezTo>
                    <a:pt x="2910" y="4518"/>
                    <a:pt x="5542" y="4903"/>
                    <a:pt x="8019" y="4903"/>
                  </a:cubicBezTo>
                  <a:cubicBezTo>
                    <a:pt x="10858" y="4903"/>
                    <a:pt x="13492" y="4397"/>
                    <a:pt x="16105" y="3787"/>
                  </a:cubicBezTo>
                  <a:cubicBezTo>
                    <a:pt x="16851" y="3619"/>
                    <a:pt x="17704" y="3345"/>
                    <a:pt x="17963" y="2614"/>
                  </a:cubicBezTo>
                  <a:cubicBezTo>
                    <a:pt x="18192" y="2004"/>
                    <a:pt x="17857" y="1288"/>
                    <a:pt x="17323" y="907"/>
                  </a:cubicBezTo>
                  <a:cubicBezTo>
                    <a:pt x="16805" y="511"/>
                    <a:pt x="16135" y="374"/>
                    <a:pt x="15495" y="267"/>
                  </a:cubicBezTo>
                  <a:cubicBezTo>
                    <a:pt x="14360" y="89"/>
                    <a:pt x="13212" y="1"/>
                    <a:pt x="12064" y="1"/>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31"/>
            <p:cNvSpPr/>
            <p:nvPr/>
          </p:nvSpPr>
          <p:spPr>
            <a:xfrm>
              <a:off x="4329725" y="2953075"/>
              <a:ext cx="404925" cy="231300"/>
            </a:xfrm>
            <a:custGeom>
              <a:avLst/>
              <a:gdLst/>
              <a:ahLst/>
              <a:cxnLst/>
              <a:rect l="l" t="t" r="r" b="b"/>
              <a:pathLst>
                <a:path w="16197" h="9252" extrusionOk="0">
                  <a:moveTo>
                    <a:pt x="0" y="1"/>
                  </a:moveTo>
                  <a:lnTo>
                    <a:pt x="0" y="1"/>
                  </a:lnTo>
                  <a:cubicBezTo>
                    <a:pt x="4053" y="5257"/>
                    <a:pt x="8654" y="7268"/>
                    <a:pt x="13378" y="8959"/>
                  </a:cubicBezTo>
                  <a:cubicBezTo>
                    <a:pt x="13805" y="9111"/>
                    <a:pt x="14279" y="9252"/>
                    <a:pt x="14720" y="9252"/>
                  </a:cubicBezTo>
                  <a:cubicBezTo>
                    <a:pt x="15035" y="9252"/>
                    <a:pt x="15333" y="9180"/>
                    <a:pt x="15587" y="8990"/>
                  </a:cubicBezTo>
                  <a:cubicBezTo>
                    <a:pt x="16105" y="8579"/>
                    <a:pt x="16196" y="7801"/>
                    <a:pt x="15968" y="7192"/>
                  </a:cubicBezTo>
                  <a:cubicBezTo>
                    <a:pt x="15739" y="6583"/>
                    <a:pt x="15252" y="6095"/>
                    <a:pt x="14764" y="5668"/>
                  </a:cubicBezTo>
                  <a:cubicBezTo>
                    <a:pt x="10742" y="2073"/>
                    <a:pt x="5379" y="16"/>
                    <a:pt x="0" y="1"/>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31"/>
            <p:cNvSpPr/>
            <p:nvPr/>
          </p:nvSpPr>
          <p:spPr>
            <a:xfrm>
              <a:off x="4338475" y="2951950"/>
              <a:ext cx="241900" cy="400050"/>
            </a:xfrm>
            <a:custGeom>
              <a:avLst/>
              <a:gdLst/>
              <a:ahLst/>
              <a:cxnLst/>
              <a:rect l="l" t="t" r="r" b="b"/>
              <a:pathLst>
                <a:path w="9676" h="16002" extrusionOk="0">
                  <a:moveTo>
                    <a:pt x="1" y="0"/>
                  </a:moveTo>
                  <a:cubicBezTo>
                    <a:pt x="565" y="6612"/>
                    <a:pt x="3338" y="10802"/>
                    <a:pt x="6400" y="14779"/>
                  </a:cubicBezTo>
                  <a:cubicBezTo>
                    <a:pt x="6852" y="15362"/>
                    <a:pt x="7430" y="16002"/>
                    <a:pt x="8147" y="16002"/>
                  </a:cubicBezTo>
                  <a:cubicBezTo>
                    <a:pt x="8179" y="16002"/>
                    <a:pt x="8211" y="16000"/>
                    <a:pt x="8244" y="15998"/>
                  </a:cubicBezTo>
                  <a:cubicBezTo>
                    <a:pt x="8899" y="15937"/>
                    <a:pt x="9401" y="15343"/>
                    <a:pt x="9539" y="14703"/>
                  </a:cubicBezTo>
                  <a:cubicBezTo>
                    <a:pt x="9676" y="14063"/>
                    <a:pt x="9523" y="13392"/>
                    <a:pt x="9356" y="12752"/>
                  </a:cubicBezTo>
                  <a:cubicBezTo>
                    <a:pt x="7908" y="7557"/>
                    <a:pt x="4511" y="2941"/>
                    <a:pt x="1" y="0"/>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31"/>
            <p:cNvSpPr/>
            <p:nvPr/>
          </p:nvSpPr>
          <p:spPr>
            <a:xfrm rot="-1240232">
              <a:off x="4152607" y="2800685"/>
              <a:ext cx="370636" cy="344623"/>
            </a:xfrm>
            <a:custGeom>
              <a:avLst/>
              <a:gdLst/>
              <a:ahLst/>
              <a:cxnLst/>
              <a:rect l="l" t="t" r="r" b="b"/>
              <a:pathLst>
                <a:path w="11199" h="10413" extrusionOk="0">
                  <a:moveTo>
                    <a:pt x="4618" y="0"/>
                  </a:moveTo>
                  <a:cubicBezTo>
                    <a:pt x="4377" y="0"/>
                    <a:pt x="4139" y="70"/>
                    <a:pt x="3946" y="217"/>
                  </a:cubicBezTo>
                  <a:cubicBezTo>
                    <a:pt x="3809" y="339"/>
                    <a:pt x="3702" y="491"/>
                    <a:pt x="3657" y="689"/>
                  </a:cubicBezTo>
                  <a:cubicBezTo>
                    <a:pt x="3428" y="446"/>
                    <a:pt x="3123" y="278"/>
                    <a:pt x="2804" y="263"/>
                  </a:cubicBezTo>
                  <a:cubicBezTo>
                    <a:pt x="2790" y="262"/>
                    <a:pt x="2777" y="262"/>
                    <a:pt x="2764" y="262"/>
                  </a:cubicBezTo>
                  <a:cubicBezTo>
                    <a:pt x="1962" y="262"/>
                    <a:pt x="1388" y="1175"/>
                    <a:pt x="1463" y="1984"/>
                  </a:cubicBezTo>
                  <a:cubicBezTo>
                    <a:pt x="1539" y="2792"/>
                    <a:pt x="2072" y="3493"/>
                    <a:pt x="2575" y="4133"/>
                  </a:cubicBezTo>
                  <a:cubicBezTo>
                    <a:pt x="2011" y="4194"/>
                    <a:pt x="1432" y="4255"/>
                    <a:pt x="930" y="4514"/>
                  </a:cubicBezTo>
                  <a:cubicBezTo>
                    <a:pt x="427" y="4773"/>
                    <a:pt x="0" y="5260"/>
                    <a:pt x="0" y="5824"/>
                  </a:cubicBezTo>
                  <a:cubicBezTo>
                    <a:pt x="0" y="6525"/>
                    <a:pt x="625" y="7089"/>
                    <a:pt x="1310" y="7256"/>
                  </a:cubicBezTo>
                  <a:cubicBezTo>
                    <a:pt x="1513" y="7301"/>
                    <a:pt x="1718" y="7320"/>
                    <a:pt x="1922" y="7320"/>
                  </a:cubicBezTo>
                  <a:cubicBezTo>
                    <a:pt x="2410" y="7320"/>
                    <a:pt x="2900" y="7216"/>
                    <a:pt x="3383" y="7119"/>
                  </a:cubicBezTo>
                  <a:lnTo>
                    <a:pt x="3383" y="7119"/>
                  </a:lnTo>
                  <a:cubicBezTo>
                    <a:pt x="2697" y="7607"/>
                    <a:pt x="2438" y="8612"/>
                    <a:pt x="2819" y="9374"/>
                  </a:cubicBezTo>
                  <a:cubicBezTo>
                    <a:pt x="3124" y="10010"/>
                    <a:pt x="3823" y="10413"/>
                    <a:pt x="4524" y="10413"/>
                  </a:cubicBezTo>
                  <a:cubicBezTo>
                    <a:pt x="4662" y="10413"/>
                    <a:pt x="4801" y="10397"/>
                    <a:pt x="4937" y="10364"/>
                  </a:cubicBezTo>
                  <a:cubicBezTo>
                    <a:pt x="5733" y="10187"/>
                    <a:pt x="6358" y="9439"/>
                    <a:pt x="6439" y="8631"/>
                  </a:cubicBezTo>
                  <a:lnTo>
                    <a:pt x="6439" y="8631"/>
                  </a:lnTo>
                  <a:cubicBezTo>
                    <a:pt x="6400" y="9456"/>
                    <a:pt x="7112" y="10244"/>
                    <a:pt x="7938" y="10303"/>
                  </a:cubicBezTo>
                  <a:cubicBezTo>
                    <a:pt x="7965" y="10305"/>
                    <a:pt x="7992" y="10305"/>
                    <a:pt x="8019" y="10305"/>
                  </a:cubicBezTo>
                  <a:cubicBezTo>
                    <a:pt x="8857" y="10305"/>
                    <a:pt x="9632" y="9622"/>
                    <a:pt x="9721" y="8795"/>
                  </a:cubicBezTo>
                  <a:cubicBezTo>
                    <a:pt x="9812" y="7942"/>
                    <a:pt x="9187" y="7073"/>
                    <a:pt x="8349" y="6875"/>
                  </a:cubicBezTo>
                  <a:cubicBezTo>
                    <a:pt x="9142" y="6830"/>
                    <a:pt x="9919" y="6510"/>
                    <a:pt x="10513" y="5976"/>
                  </a:cubicBezTo>
                  <a:cubicBezTo>
                    <a:pt x="10894" y="5626"/>
                    <a:pt x="11199" y="5123"/>
                    <a:pt x="11122" y="4620"/>
                  </a:cubicBezTo>
                  <a:cubicBezTo>
                    <a:pt x="11046" y="4011"/>
                    <a:pt x="10437" y="3584"/>
                    <a:pt x="9843" y="3508"/>
                  </a:cubicBezTo>
                  <a:cubicBezTo>
                    <a:pt x="9730" y="3491"/>
                    <a:pt x="9617" y="3484"/>
                    <a:pt x="9505" y="3484"/>
                  </a:cubicBezTo>
                  <a:cubicBezTo>
                    <a:pt x="9009" y="3484"/>
                    <a:pt x="8517" y="3630"/>
                    <a:pt x="8045" y="3767"/>
                  </a:cubicBezTo>
                  <a:cubicBezTo>
                    <a:pt x="9126" y="3310"/>
                    <a:pt x="9340" y="1588"/>
                    <a:pt x="8395" y="872"/>
                  </a:cubicBezTo>
                  <a:cubicBezTo>
                    <a:pt x="8132" y="670"/>
                    <a:pt x="7811" y="578"/>
                    <a:pt x="7485" y="578"/>
                  </a:cubicBezTo>
                  <a:cubicBezTo>
                    <a:pt x="6828" y="578"/>
                    <a:pt x="6146" y="948"/>
                    <a:pt x="5851" y="1527"/>
                  </a:cubicBezTo>
                  <a:cubicBezTo>
                    <a:pt x="5912" y="1116"/>
                    <a:pt x="5805" y="674"/>
                    <a:pt x="5516" y="369"/>
                  </a:cubicBezTo>
                  <a:cubicBezTo>
                    <a:pt x="5286" y="131"/>
                    <a:pt x="4950" y="0"/>
                    <a:pt x="46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6" name="Google Shape;736;p31"/>
            <p:cNvSpPr/>
            <p:nvPr/>
          </p:nvSpPr>
          <p:spPr>
            <a:xfrm rot="-1240232">
              <a:off x="4273053" y="2909613"/>
              <a:ext cx="176531" cy="160877"/>
            </a:xfrm>
            <a:custGeom>
              <a:avLst/>
              <a:gdLst/>
              <a:ahLst/>
              <a:cxnLst/>
              <a:rect l="l" t="t" r="r" b="b"/>
              <a:pathLst>
                <a:path w="5334" h="4861" extrusionOk="0">
                  <a:moveTo>
                    <a:pt x="2408" y="0"/>
                  </a:moveTo>
                  <a:cubicBezTo>
                    <a:pt x="2286" y="0"/>
                    <a:pt x="2164" y="15"/>
                    <a:pt x="2058" y="76"/>
                  </a:cubicBezTo>
                  <a:cubicBezTo>
                    <a:pt x="1951" y="107"/>
                    <a:pt x="1860" y="168"/>
                    <a:pt x="1768" y="259"/>
                  </a:cubicBezTo>
                  <a:cubicBezTo>
                    <a:pt x="1723" y="305"/>
                    <a:pt x="1692" y="351"/>
                    <a:pt x="1662" y="396"/>
                  </a:cubicBezTo>
                  <a:cubicBezTo>
                    <a:pt x="1525" y="305"/>
                    <a:pt x="1357" y="244"/>
                    <a:pt x="1159" y="244"/>
                  </a:cubicBezTo>
                  <a:cubicBezTo>
                    <a:pt x="1" y="244"/>
                    <a:pt x="1" y="2042"/>
                    <a:pt x="1159" y="2042"/>
                  </a:cubicBezTo>
                  <a:cubicBezTo>
                    <a:pt x="1509" y="2042"/>
                    <a:pt x="1768" y="1859"/>
                    <a:pt x="1905" y="1630"/>
                  </a:cubicBezTo>
                  <a:cubicBezTo>
                    <a:pt x="1921" y="1646"/>
                    <a:pt x="1936" y="1661"/>
                    <a:pt x="1951" y="1676"/>
                  </a:cubicBezTo>
                  <a:cubicBezTo>
                    <a:pt x="2027" y="1707"/>
                    <a:pt x="2088" y="1737"/>
                    <a:pt x="2149" y="1752"/>
                  </a:cubicBezTo>
                  <a:cubicBezTo>
                    <a:pt x="1174" y="1752"/>
                    <a:pt x="1022" y="3063"/>
                    <a:pt x="1738" y="3443"/>
                  </a:cubicBezTo>
                  <a:cubicBezTo>
                    <a:pt x="1707" y="3443"/>
                    <a:pt x="1677" y="3428"/>
                    <a:pt x="1662" y="3428"/>
                  </a:cubicBezTo>
                  <a:cubicBezTo>
                    <a:pt x="732" y="3428"/>
                    <a:pt x="732" y="4860"/>
                    <a:pt x="1662" y="4860"/>
                  </a:cubicBezTo>
                  <a:cubicBezTo>
                    <a:pt x="2439" y="4860"/>
                    <a:pt x="2545" y="3840"/>
                    <a:pt x="2012" y="3535"/>
                  </a:cubicBezTo>
                  <a:lnTo>
                    <a:pt x="2149" y="3535"/>
                  </a:lnTo>
                  <a:cubicBezTo>
                    <a:pt x="2363" y="3535"/>
                    <a:pt x="2530" y="3474"/>
                    <a:pt x="2667" y="3382"/>
                  </a:cubicBezTo>
                  <a:cubicBezTo>
                    <a:pt x="2804" y="3626"/>
                    <a:pt x="3048" y="3794"/>
                    <a:pt x="3414" y="3794"/>
                  </a:cubicBezTo>
                  <a:cubicBezTo>
                    <a:pt x="3520" y="3794"/>
                    <a:pt x="3627" y="3763"/>
                    <a:pt x="3719" y="3733"/>
                  </a:cubicBezTo>
                  <a:cubicBezTo>
                    <a:pt x="3764" y="4053"/>
                    <a:pt x="3978" y="4358"/>
                    <a:pt x="4404" y="4358"/>
                  </a:cubicBezTo>
                  <a:cubicBezTo>
                    <a:pt x="5334" y="4358"/>
                    <a:pt x="5334" y="2925"/>
                    <a:pt x="4404" y="2925"/>
                  </a:cubicBezTo>
                  <a:cubicBezTo>
                    <a:pt x="4358" y="2925"/>
                    <a:pt x="4313" y="2941"/>
                    <a:pt x="4267" y="2941"/>
                  </a:cubicBezTo>
                  <a:cubicBezTo>
                    <a:pt x="4298" y="2484"/>
                    <a:pt x="4008" y="1996"/>
                    <a:pt x="3414" y="1996"/>
                  </a:cubicBezTo>
                  <a:cubicBezTo>
                    <a:pt x="3201" y="1996"/>
                    <a:pt x="3033" y="2057"/>
                    <a:pt x="2896" y="2164"/>
                  </a:cubicBezTo>
                  <a:cubicBezTo>
                    <a:pt x="2789" y="1981"/>
                    <a:pt x="2637" y="1844"/>
                    <a:pt x="2423" y="1783"/>
                  </a:cubicBezTo>
                  <a:lnTo>
                    <a:pt x="2911" y="1783"/>
                  </a:lnTo>
                  <a:cubicBezTo>
                    <a:pt x="2932" y="1785"/>
                    <a:pt x="2952" y="1787"/>
                    <a:pt x="2973" y="1787"/>
                  </a:cubicBezTo>
                  <a:cubicBezTo>
                    <a:pt x="3070" y="1787"/>
                    <a:pt x="3158" y="1757"/>
                    <a:pt x="3246" y="1707"/>
                  </a:cubicBezTo>
                  <a:cubicBezTo>
                    <a:pt x="3368" y="1676"/>
                    <a:pt x="3460" y="1615"/>
                    <a:pt x="3536" y="1524"/>
                  </a:cubicBezTo>
                  <a:cubicBezTo>
                    <a:pt x="3627" y="1448"/>
                    <a:pt x="3688" y="1356"/>
                    <a:pt x="3719" y="1234"/>
                  </a:cubicBezTo>
                  <a:cubicBezTo>
                    <a:pt x="3779" y="1128"/>
                    <a:pt x="3810" y="1021"/>
                    <a:pt x="3795" y="899"/>
                  </a:cubicBezTo>
                  <a:cubicBezTo>
                    <a:pt x="3795" y="808"/>
                    <a:pt x="3779" y="731"/>
                    <a:pt x="3764" y="655"/>
                  </a:cubicBezTo>
                  <a:cubicBezTo>
                    <a:pt x="3734" y="503"/>
                    <a:pt x="3642" y="366"/>
                    <a:pt x="3536" y="259"/>
                  </a:cubicBezTo>
                  <a:cubicBezTo>
                    <a:pt x="3475" y="213"/>
                    <a:pt x="3414" y="168"/>
                    <a:pt x="3353" y="122"/>
                  </a:cubicBezTo>
                  <a:cubicBezTo>
                    <a:pt x="3216" y="46"/>
                    <a:pt x="3063" y="0"/>
                    <a:pt x="29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7" name="Google Shape;737;p31"/>
            <p:cNvSpPr/>
            <p:nvPr/>
          </p:nvSpPr>
          <p:spPr>
            <a:xfrm rot="-1240232">
              <a:off x="4258628" y="3009978"/>
              <a:ext cx="61028" cy="47426"/>
            </a:xfrm>
            <a:custGeom>
              <a:avLst/>
              <a:gdLst/>
              <a:ahLst/>
              <a:cxnLst/>
              <a:rect l="l" t="t" r="r" b="b"/>
              <a:pathLst>
                <a:path w="1844" h="1433" extrusionOk="0">
                  <a:moveTo>
                    <a:pt x="914" y="1"/>
                  </a:moveTo>
                  <a:cubicBezTo>
                    <a:pt x="0" y="1"/>
                    <a:pt x="0" y="1433"/>
                    <a:pt x="914" y="1433"/>
                  </a:cubicBezTo>
                  <a:cubicBezTo>
                    <a:pt x="1844" y="1433"/>
                    <a:pt x="1844"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31"/>
            <p:cNvSpPr/>
            <p:nvPr/>
          </p:nvSpPr>
          <p:spPr>
            <a:xfrm rot="-1240232">
              <a:off x="4386034" y="2926353"/>
              <a:ext cx="61061" cy="47426"/>
            </a:xfrm>
            <a:custGeom>
              <a:avLst/>
              <a:gdLst/>
              <a:ahLst/>
              <a:cxnLst/>
              <a:rect l="l" t="t" r="r" b="b"/>
              <a:pathLst>
                <a:path w="1845" h="1433" extrusionOk="0">
                  <a:moveTo>
                    <a:pt x="930" y="0"/>
                  </a:moveTo>
                  <a:cubicBezTo>
                    <a:pt x="1" y="0"/>
                    <a:pt x="1" y="1432"/>
                    <a:pt x="930" y="1432"/>
                  </a:cubicBezTo>
                  <a:cubicBezTo>
                    <a:pt x="1844" y="1432"/>
                    <a:pt x="1844" y="0"/>
                    <a:pt x="9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9" name="Google Shape;739;p31"/>
          <p:cNvGrpSpPr/>
          <p:nvPr/>
        </p:nvGrpSpPr>
        <p:grpSpPr>
          <a:xfrm rot="2232752">
            <a:off x="205505" y="6163293"/>
            <a:ext cx="555934" cy="407299"/>
            <a:chOff x="2784800" y="3863325"/>
            <a:chExt cx="910000" cy="666700"/>
          </a:xfrm>
        </p:grpSpPr>
        <p:sp>
          <p:nvSpPr>
            <p:cNvPr id="740" name="Google Shape;740;p31"/>
            <p:cNvSpPr/>
            <p:nvPr/>
          </p:nvSpPr>
          <p:spPr>
            <a:xfrm>
              <a:off x="2784800" y="3863325"/>
              <a:ext cx="753450" cy="641175"/>
            </a:xfrm>
            <a:custGeom>
              <a:avLst/>
              <a:gdLst/>
              <a:ahLst/>
              <a:cxnLst/>
              <a:rect l="l" t="t" r="r" b="b"/>
              <a:pathLst>
                <a:path w="30138" h="25647" extrusionOk="0">
                  <a:moveTo>
                    <a:pt x="16309" y="1"/>
                  </a:moveTo>
                  <a:cubicBezTo>
                    <a:pt x="15519" y="1"/>
                    <a:pt x="14723" y="327"/>
                    <a:pt x="14109" y="843"/>
                  </a:cubicBezTo>
                  <a:cubicBezTo>
                    <a:pt x="13256" y="1559"/>
                    <a:pt x="12722" y="2579"/>
                    <a:pt x="12357" y="3631"/>
                  </a:cubicBezTo>
                  <a:cubicBezTo>
                    <a:pt x="10940" y="7821"/>
                    <a:pt x="12067" y="12407"/>
                    <a:pt x="13225" y="16673"/>
                  </a:cubicBezTo>
                  <a:cubicBezTo>
                    <a:pt x="11625" y="13458"/>
                    <a:pt x="8822" y="11294"/>
                    <a:pt x="5683" y="10685"/>
                  </a:cubicBezTo>
                  <a:cubicBezTo>
                    <a:pt x="5224" y="10591"/>
                    <a:pt x="4740" y="10539"/>
                    <a:pt x="4258" y="10539"/>
                  </a:cubicBezTo>
                  <a:cubicBezTo>
                    <a:pt x="2934" y="10539"/>
                    <a:pt x="1620" y="10933"/>
                    <a:pt x="838" y="11949"/>
                  </a:cubicBezTo>
                  <a:cubicBezTo>
                    <a:pt x="0" y="13062"/>
                    <a:pt x="0" y="14631"/>
                    <a:pt x="549" y="15911"/>
                  </a:cubicBezTo>
                  <a:cubicBezTo>
                    <a:pt x="1097" y="17175"/>
                    <a:pt x="2118" y="18181"/>
                    <a:pt x="3200" y="19049"/>
                  </a:cubicBezTo>
                  <a:cubicBezTo>
                    <a:pt x="7268" y="22340"/>
                    <a:pt x="12357" y="24016"/>
                    <a:pt x="17339" y="25647"/>
                  </a:cubicBezTo>
                  <a:cubicBezTo>
                    <a:pt x="21742" y="22218"/>
                    <a:pt x="26938" y="18394"/>
                    <a:pt x="29238" y="12742"/>
                  </a:cubicBezTo>
                  <a:cubicBezTo>
                    <a:pt x="29848" y="11233"/>
                    <a:pt x="30137" y="9283"/>
                    <a:pt x="28964" y="8156"/>
                  </a:cubicBezTo>
                  <a:cubicBezTo>
                    <a:pt x="28448" y="7672"/>
                    <a:pt x="27742" y="7446"/>
                    <a:pt x="27029" y="7446"/>
                  </a:cubicBezTo>
                  <a:cubicBezTo>
                    <a:pt x="26731" y="7446"/>
                    <a:pt x="26432" y="7485"/>
                    <a:pt x="26145" y="7562"/>
                  </a:cubicBezTo>
                  <a:cubicBezTo>
                    <a:pt x="25170" y="7805"/>
                    <a:pt x="24332" y="8400"/>
                    <a:pt x="23586" y="9070"/>
                  </a:cubicBezTo>
                  <a:cubicBezTo>
                    <a:pt x="21524" y="10897"/>
                    <a:pt x="19996" y="13300"/>
                    <a:pt x="19216" y="15941"/>
                  </a:cubicBezTo>
                  <a:lnTo>
                    <a:pt x="19216" y="15941"/>
                  </a:lnTo>
                  <a:cubicBezTo>
                    <a:pt x="20366" y="11778"/>
                    <a:pt x="20547" y="7733"/>
                    <a:pt x="19716" y="3905"/>
                  </a:cubicBezTo>
                  <a:cubicBezTo>
                    <a:pt x="19381" y="2366"/>
                    <a:pt x="18695" y="675"/>
                    <a:pt x="17217" y="157"/>
                  </a:cubicBezTo>
                  <a:cubicBezTo>
                    <a:pt x="16923" y="50"/>
                    <a:pt x="16616" y="1"/>
                    <a:pt x="16309" y="1"/>
                  </a:cubicBezTo>
                  <a:close/>
                </a:path>
              </a:pathLst>
            </a:custGeom>
            <a:solidFill>
              <a:srgbClr val="F09381">
                <a:alpha val="41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31"/>
            <p:cNvSpPr/>
            <p:nvPr/>
          </p:nvSpPr>
          <p:spPr>
            <a:xfrm>
              <a:off x="3191225" y="4013250"/>
              <a:ext cx="219025" cy="488200"/>
            </a:xfrm>
            <a:custGeom>
              <a:avLst/>
              <a:gdLst/>
              <a:ahLst/>
              <a:cxnLst/>
              <a:rect l="l" t="t" r="r" b="b"/>
              <a:pathLst>
                <a:path w="8761" h="19528" extrusionOk="0">
                  <a:moveTo>
                    <a:pt x="5681" y="0"/>
                  </a:moveTo>
                  <a:cubicBezTo>
                    <a:pt x="4870" y="0"/>
                    <a:pt x="4075" y="398"/>
                    <a:pt x="3489" y="970"/>
                  </a:cubicBezTo>
                  <a:cubicBezTo>
                    <a:pt x="2819" y="1625"/>
                    <a:pt x="2392" y="2479"/>
                    <a:pt x="2042" y="3347"/>
                  </a:cubicBezTo>
                  <a:cubicBezTo>
                    <a:pt x="0" y="8421"/>
                    <a:pt x="625" y="14104"/>
                    <a:pt x="1280" y="19528"/>
                  </a:cubicBezTo>
                  <a:cubicBezTo>
                    <a:pt x="4601" y="14911"/>
                    <a:pt x="8091" y="10432"/>
                    <a:pt x="8639" y="5115"/>
                  </a:cubicBezTo>
                  <a:cubicBezTo>
                    <a:pt x="8761" y="4063"/>
                    <a:pt x="8746" y="2966"/>
                    <a:pt x="8334" y="1991"/>
                  </a:cubicBezTo>
                  <a:cubicBezTo>
                    <a:pt x="7938" y="1016"/>
                    <a:pt x="7085" y="178"/>
                    <a:pt x="6034" y="26"/>
                  </a:cubicBezTo>
                  <a:cubicBezTo>
                    <a:pt x="5916" y="8"/>
                    <a:pt x="5799" y="0"/>
                    <a:pt x="56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31"/>
            <p:cNvSpPr/>
            <p:nvPr/>
          </p:nvSpPr>
          <p:spPr>
            <a:xfrm>
              <a:off x="2903250" y="4151800"/>
              <a:ext cx="316550" cy="353850"/>
            </a:xfrm>
            <a:custGeom>
              <a:avLst/>
              <a:gdLst/>
              <a:ahLst/>
              <a:cxnLst/>
              <a:rect l="l" t="t" r="r" b="b"/>
              <a:pathLst>
                <a:path w="12662" h="14154" extrusionOk="0">
                  <a:moveTo>
                    <a:pt x="3476" y="1"/>
                  </a:moveTo>
                  <a:cubicBezTo>
                    <a:pt x="3086" y="1"/>
                    <a:pt x="2698" y="67"/>
                    <a:pt x="2332" y="212"/>
                  </a:cubicBezTo>
                  <a:cubicBezTo>
                    <a:pt x="686" y="868"/>
                    <a:pt x="1" y="3001"/>
                    <a:pt x="443" y="4737"/>
                  </a:cubicBezTo>
                  <a:cubicBezTo>
                    <a:pt x="885" y="6459"/>
                    <a:pt x="2164" y="7846"/>
                    <a:pt x="3520" y="9004"/>
                  </a:cubicBezTo>
                  <a:cubicBezTo>
                    <a:pt x="6065" y="11167"/>
                    <a:pt x="8990" y="12858"/>
                    <a:pt x="12662" y="14153"/>
                  </a:cubicBezTo>
                  <a:cubicBezTo>
                    <a:pt x="11443" y="10436"/>
                    <a:pt x="10194" y="6688"/>
                    <a:pt x="8122" y="3381"/>
                  </a:cubicBezTo>
                  <a:cubicBezTo>
                    <a:pt x="7482" y="2376"/>
                    <a:pt x="6750" y="1386"/>
                    <a:pt x="5745" y="715"/>
                  </a:cubicBezTo>
                  <a:cubicBezTo>
                    <a:pt x="5080" y="276"/>
                    <a:pt x="4272" y="1"/>
                    <a:pt x="34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31"/>
            <p:cNvSpPr/>
            <p:nvPr/>
          </p:nvSpPr>
          <p:spPr>
            <a:xfrm>
              <a:off x="3225500" y="4194050"/>
              <a:ext cx="469300" cy="302825"/>
            </a:xfrm>
            <a:custGeom>
              <a:avLst/>
              <a:gdLst/>
              <a:ahLst/>
              <a:cxnLst/>
              <a:rect l="l" t="t" r="r" b="b"/>
              <a:pathLst>
                <a:path w="18772" h="12113" extrusionOk="0">
                  <a:moveTo>
                    <a:pt x="15267" y="0"/>
                  </a:moveTo>
                  <a:cubicBezTo>
                    <a:pt x="14185" y="0"/>
                    <a:pt x="13119" y="351"/>
                    <a:pt x="12113" y="777"/>
                  </a:cubicBezTo>
                  <a:cubicBezTo>
                    <a:pt x="6796" y="3002"/>
                    <a:pt x="2271" y="7024"/>
                    <a:pt x="0" y="12113"/>
                  </a:cubicBezTo>
                  <a:cubicBezTo>
                    <a:pt x="5790" y="11580"/>
                    <a:pt x="11991" y="10863"/>
                    <a:pt x="16379" y="7055"/>
                  </a:cubicBezTo>
                  <a:cubicBezTo>
                    <a:pt x="17217" y="6338"/>
                    <a:pt x="17979" y="5500"/>
                    <a:pt x="18375" y="4480"/>
                  </a:cubicBezTo>
                  <a:cubicBezTo>
                    <a:pt x="18771" y="3459"/>
                    <a:pt x="18756" y="2225"/>
                    <a:pt x="18131" y="1326"/>
                  </a:cubicBezTo>
                  <a:cubicBezTo>
                    <a:pt x="17507" y="442"/>
                    <a:pt x="16364" y="0"/>
                    <a:pt x="15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4" name="Google Shape;744;p31"/>
            <p:cNvSpPr/>
            <p:nvPr/>
          </p:nvSpPr>
          <p:spPr>
            <a:xfrm>
              <a:off x="3087225" y="4341350"/>
              <a:ext cx="275800" cy="188675"/>
            </a:xfrm>
            <a:custGeom>
              <a:avLst/>
              <a:gdLst/>
              <a:ahLst/>
              <a:cxnLst/>
              <a:rect l="l" t="t" r="r" b="b"/>
              <a:pathLst>
                <a:path w="11032" h="7547" extrusionOk="0">
                  <a:moveTo>
                    <a:pt x="6086" y="1"/>
                  </a:moveTo>
                  <a:cubicBezTo>
                    <a:pt x="5708" y="1"/>
                    <a:pt x="5413" y="345"/>
                    <a:pt x="5212" y="675"/>
                  </a:cubicBezTo>
                  <a:cubicBezTo>
                    <a:pt x="4495" y="1818"/>
                    <a:pt x="4145" y="3189"/>
                    <a:pt x="4236" y="4545"/>
                  </a:cubicBezTo>
                  <a:cubicBezTo>
                    <a:pt x="3703" y="3372"/>
                    <a:pt x="2652" y="2458"/>
                    <a:pt x="1433" y="2092"/>
                  </a:cubicBezTo>
                  <a:cubicBezTo>
                    <a:pt x="1271" y="2042"/>
                    <a:pt x="1089" y="2010"/>
                    <a:pt x="913" y="2010"/>
                  </a:cubicBezTo>
                  <a:cubicBezTo>
                    <a:pt x="607" y="2010"/>
                    <a:pt x="319" y="2105"/>
                    <a:pt x="184" y="2366"/>
                  </a:cubicBezTo>
                  <a:cubicBezTo>
                    <a:pt x="1" y="2747"/>
                    <a:pt x="275" y="3189"/>
                    <a:pt x="565" y="3524"/>
                  </a:cubicBezTo>
                  <a:cubicBezTo>
                    <a:pt x="1783" y="4971"/>
                    <a:pt x="3124" y="6312"/>
                    <a:pt x="4572" y="7546"/>
                  </a:cubicBezTo>
                  <a:cubicBezTo>
                    <a:pt x="6491" y="6754"/>
                    <a:pt x="8137" y="5809"/>
                    <a:pt x="9721" y="4789"/>
                  </a:cubicBezTo>
                  <a:cubicBezTo>
                    <a:pt x="10133" y="4514"/>
                    <a:pt x="10559" y="4225"/>
                    <a:pt x="10788" y="3798"/>
                  </a:cubicBezTo>
                  <a:cubicBezTo>
                    <a:pt x="11032" y="3372"/>
                    <a:pt x="11001" y="2762"/>
                    <a:pt x="10605" y="2473"/>
                  </a:cubicBezTo>
                  <a:cubicBezTo>
                    <a:pt x="10433" y="2350"/>
                    <a:pt x="10231" y="2306"/>
                    <a:pt x="10021" y="2306"/>
                  </a:cubicBezTo>
                  <a:cubicBezTo>
                    <a:pt x="9840" y="2306"/>
                    <a:pt x="9654" y="2339"/>
                    <a:pt x="9478" y="2381"/>
                  </a:cubicBezTo>
                  <a:cubicBezTo>
                    <a:pt x="8106" y="2732"/>
                    <a:pt x="6903" y="3661"/>
                    <a:pt x="6202" y="4880"/>
                  </a:cubicBezTo>
                  <a:cubicBezTo>
                    <a:pt x="6613" y="3768"/>
                    <a:pt x="6842" y="2579"/>
                    <a:pt x="6872" y="1376"/>
                  </a:cubicBezTo>
                  <a:cubicBezTo>
                    <a:pt x="6903" y="812"/>
                    <a:pt x="6720" y="66"/>
                    <a:pt x="6156" y="5"/>
                  </a:cubicBezTo>
                  <a:cubicBezTo>
                    <a:pt x="6133" y="2"/>
                    <a:pt x="6109" y="1"/>
                    <a:pt x="60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45" name="Google Shape;745;p31"/>
          <p:cNvSpPr/>
          <p:nvPr/>
        </p:nvSpPr>
        <p:spPr>
          <a:xfrm rot="-1315914">
            <a:off x="11239817" y="373412"/>
            <a:ext cx="137564" cy="10454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46" name="Google Shape;746;p31"/>
          <p:cNvSpPr/>
          <p:nvPr/>
        </p:nvSpPr>
        <p:spPr>
          <a:xfrm rot="-6851531">
            <a:off x="11715980" y="984604"/>
            <a:ext cx="137564" cy="104534"/>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571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47" name="Google Shape;747;p31"/>
          <p:cNvSpPr/>
          <p:nvPr/>
        </p:nvSpPr>
        <p:spPr>
          <a:xfrm rot="-8100000">
            <a:off x="11322782" y="749930"/>
            <a:ext cx="124351" cy="291507"/>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48" name="Google Shape;748;p31"/>
          <p:cNvSpPr/>
          <p:nvPr/>
        </p:nvSpPr>
        <p:spPr>
          <a:xfrm rot="-1315914">
            <a:off x="11232553" y="6386056"/>
            <a:ext cx="137564" cy="10454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49" name="Google Shape;749;p31"/>
          <p:cNvSpPr/>
          <p:nvPr/>
        </p:nvSpPr>
        <p:spPr>
          <a:xfrm rot="1733">
            <a:off x="11316179" y="6149692"/>
            <a:ext cx="137570" cy="104539"/>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09381">
              <a:alpha val="4196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50" name="Google Shape;750;p31"/>
          <p:cNvGrpSpPr/>
          <p:nvPr/>
        </p:nvGrpSpPr>
        <p:grpSpPr>
          <a:xfrm>
            <a:off x="347727" y="3065191"/>
            <a:ext cx="367039" cy="727621"/>
            <a:chOff x="260794" y="2317500"/>
            <a:chExt cx="275279" cy="545716"/>
          </a:xfrm>
        </p:grpSpPr>
        <p:grpSp>
          <p:nvGrpSpPr>
            <p:cNvPr id="751" name="Google Shape;751;p31"/>
            <p:cNvGrpSpPr/>
            <p:nvPr/>
          </p:nvGrpSpPr>
          <p:grpSpPr>
            <a:xfrm rot="869439">
              <a:off x="287698" y="2596183"/>
              <a:ext cx="221472" cy="243192"/>
              <a:chOff x="620900" y="2591350"/>
              <a:chExt cx="787176" cy="864376"/>
            </a:xfrm>
          </p:grpSpPr>
          <p:sp>
            <p:nvSpPr>
              <p:cNvPr id="752" name="Google Shape;752;p31"/>
              <p:cNvSpPr/>
              <p:nvPr/>
            </p:nvSpPr>
            <p:spPr>
              <a:xfrm>
                <a:off x="815925" y="2591350"/>
                <a:ext cx="265150" cy="428200"/>
              </a:xfrm>
              <a:custGeom>
                <a:avLst/>
                <a:gdLst/>
                <a:ahLst/>
                <a:cxnLst/>
                <a:rect l="l" t="t" r="r" b="b"/>
                <a:pathLst>
                  <a:path w="10606" h="17128" extrusionOk="0">
                    <a:moveTo>
                      <a:pt x="4665" y="1"/>
                    </a:moveTo>
                    <a:cubicBezTo>
                      <a:pt x="3320" y="1"/>
                      <a:pt x="1983" y="637"/>
                      <a:pt x="1235" y="1870"/>
                    </a:cubicBezTo>
                    <a:cubicBezTo>
                      <a:pt x="1" y="3911"/>
                      <a:pt x="656" y="6684"/>
                      <a:pt x="1631" y="8878"/>
                    </a:cubicBezTo>
                    <a:cubicBezTo>
                      <a:pt x="2576" y="10981"/>
                      <a:pt x="3749" y="12946"/>
                      <a:pt x="5151" y="14713"/>
                    </a:cubicBezTo>
                    <a:cubicBezTo>
                      <a:pt x="5730" y="15460"/>
                      <a:pt x="6370" y="16176"/>
                      <a:pt x="7147" y="16648"/>
                    </a:cubicBezTo>
                    <a:cubicBezTo>
                      <a:pt x="7642" y="16938"/>
                      <a:pt x="8188" y="17127"/>
                      <a:pt x="8806" y="17127"/>
                    </a:cubicBezTo>
                    <a:cubicBezTo>
                      <a:pt x="8872" y="17127"/>
                      <a:pt x="8938" y="17125"/>
                      <a:pt x="9005" y="17121"/>
                    </a:cubicBezTo>
                    <a:cubicBezTo>
                      <a:pt x="9554" y="17090"/>
                      <a:pt x="9996" y="16618"/>
                      <a:pt x="10041" y="16009"/>
                    </a:cubicBezTo>
                    <a:cubicBezTo>
                      <a:pt x="10148" y="14256"/>
                      <a:pt x="10377" y="12504"/>
                      <a:pt x="10483" y="10752"/>
                    </a:cubicBezTo>
                    <a:cubicBezTo>
                      <a:pt x="10605" y="8695"/>
                      <a:pt x="10529" y="6578"/>
                      <a:pt x="9874" y="4643"/>
                    </a:cubicBezTo>
                    <a:cubicBezTo>
                      <a:pt x="9219" y="2708"/>
                      <a:pt x="7924" y="971"/>
                      <a:pt x="6187" y="285"/>
                    </a:cubicBezTo>
                    <a:cubicBezTo>
                      <a:pt x="5700" y="95"/>
                      <a:pt x="5182" y="1"/>
                      <a:pt x="4665" y="1"/>
                    </a:cubicBezTo>
                    <a:close/>
                  </a:path>
                </a:pathLst>
              </a:custGeom>
              <a:solidFill>
                <a:srgbClr val="F39A2D">
                  <a:alpha val="48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3" name="Google Shape;753;p31"/>
              <p:cNvSpPr/>
              <p:nvPr/>
            </p:nvSpPr>
            <p:spPr>
              <a:xfrm>
                <a:off x="620900" y="2843006"/>
                <a:ext cx="387694" cy="240046"/>
              </a:xfrm>
              <a:custGeom>
                <a:avLst/>
                <a:gdLst/>
                <a:ahLst/>
                <a:cxnLst/>
                <a:rect l="l" t="t" r="r" b="b"/>
                <a:pathLst>
                  <a:path w="18223" h="11283" extrusionOk="0">
                    <a:moveTo>
                      <a:pt x="4448" y="1"/>
                    </a:moveTo>
                    <a:cubicBezTo>
                      <a:pt x="3404" y="1"/>
                      <a:pt x="2392" y="261"/>
                      <a:pt x="1585" y="996"/>
                    </a:cubicBezTo>
                    <a:cubicBezTo>
                      <a:pt x="351" y="2123"/>
                      <a:pt x="1" y="4211"/>
                      <a:pt x="534" y="5917"/>
                    </a:cubicBezTo>
                    <a:cubicBezTo>
                      <a:pt x="1052" y="7608"/>
                      <a:pt x="2332" y="8934"/>
                      <a:pt x="3779" y="9726"/>
                    </a:cubicBezTo>
                    <a:cubicBezTo>
                      <a:pt x="5227" y="10503"/>
                      <a:pt x="6842" y="10823"/>
                      <a:pt x="8441" y="11021"/>
                    </a:cubicBezTo>
                    <a:cubicBezTo>
                      <a:pt x="9834" y="11196"/>
                      <a:pt x="11226" y="11282"/>
                      <a:pt x="12618" y="11282"/>
                    </a:cubicBezTo>
                    <a:cubicBezTo>
                      <a:pt x="13527" y="11282"/>
                      <a:pt x="14435" y="11246"/>
                      <a:pt x="15343" y="11174"/>
                    </a:cubicBezTo>
                    <a:cubicBezTo>
                      <a:pt x="16044" y="11113"/>
                      <a:pt x="16775" y="11021"/>
                      <a:pt x="17309" y="10518"/>
                    </a:cubicBezTo>
                    <a:cubicBezTo>
                      <a:pt x="17827" y="10000"/>
                      <a:pt x="18223" y="8781"/>
                      <a:pt x="17583" y="7913"/>
                    </a:cubicBezTo>
                    <a:cubicBezTo>
                      <a:pt x="14810" y="4135"/>
                      <a:pt x="10894" y="1407"/>
                      <a:pt x="6628" y="310"/>
                    </a:cubicBezTo>
                    <a:cubicBezTo>
                      <a:pt x="5925" y="128"/>
                      <a:pt x="5179" y="1"/>
                      <a:pt x="4448" y="1"/>
                    </a:cubicBezTo>
                    <a:close/>
                  </a:path>
                </a:pathLst>
              </a:custGeom>
              <a:solidFill>
                <a:srgbClr val="F39A2D">
                  <a:alpha val="48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4" name="Google Shape;754;p31"/>
              <p:cNvSpPr/>
              <p:nvPr/>
            </p:nvSpPr>
            <p:spPr>
              <a:xfrm rot="-100711">
                <a:off x="706887" y="3079912"/>
                <a:ext cx="300587" cy="264932"/>
              </a:xfrm>
              <a:custGeom>
                <a:avLst/>
                <a:gdLst/>
                <a:ahLst/>
                <a:cxnLst/>
                <a:rect l="l" t="t" r="r" b="b"/>
                <a:pathLst>
                  <a:path w="14201" h="12066" extrusionOk="0">
                    <a:moveTo>
                      <a:pt x="10532" y="1"/>
                    </a:moveTo>
                    <a:cubicBezTo>
                      <a:pt x="8877" y="1"/>
                      <a:pt x="7232" y="199"/>
                      <a:pt x="5668" y="805"/>
                    </a:cubicBezTo>
                    <a:cubicBezTo>
                      <a:pt x="3245" y="1750"/>
                      <a:pt x="1036" y="3822"/>
                      <a:pt x="381" y="6595"/>
                    </a:cubicBezTo>
                    <a:cubicBezTo>
                      <a:pt x="0" y="8240"/>
                      <a:pt x="259" y="10206"/>
                      <a:pt x="1448" y="11272"/>
                    </a:cubicBezTo>
                    <a:cubicBezTo>
                      <a:pt x="2064" y="11821"/>
                      <a:pt x="2861" y="12065"/>
                      <a:pt x="3664" y="12065"/>
                    </a:cubicBezTo>
                    <a:cubicBezTo>
                      <a:pt x="3953" y="12065"/>
                      <a:pt x="4243" y="12034"/>
                      <a:pt x="4525" y="11973"/>
                    </a:cubicBezTo>
                    <a:cubicBezTo>
                      <a:pt x="5577" y="11760"/>
                      <a:pt x="6552" y="11181"/>
                      <a:pt x="7466" y="10526"/>
                    </a:cubicBezTo>
                    <a:cubicBezTo>
                      <a:pt x="9538" y="9063"/>
                      <a:pt x="11412" y="7235"/>
                      <a:pt x="12981" y="5132"/>
                    </a:cubicBezTo>
                    <a:cubicBezTo>
                      <a:pt x="13408" y="4568"/>
                      <a:pt x="13819" y="3959"/>
                      <a:pt x="14002" y="3243"/>
                    </a:cubicBezTo>
                    <a:cubicBezTo>
                      <a:pt x="14200" y="2542"/>
                      <a:pt x="14109" y="1704"/>
                      <a:pt x="13301" y="150"/>
                    </a:cubicBezTo>
                    <a:cubicBezTo>
                      <a:pt x="12384" y="63"/>
                      <a:pt x="11456" y="1"/>
                      <a:pt x="10532" y="1"/>
                    </a:cubicBezTo>
                    <a:close/>
                  </a:path>
                </a:pathLst>
              </a:custGeom>
              <a:solidFill>
                <a:srgbClr val="F39A2D">
                  <a:alpha val="48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5" name="Google Shape;755;p31"/>
              <p:cNvSpPr/>
              <p:nvPr/>
            </p:nvSpPr>
            <p:spPr>
              <a:xfrm>
                <a:off x="970859" y="3080348"/>
                <a:ext cx="194206" cy="375378"/>
              </a:xfrm>
              <a:custGeom>
                <a:avLst/>
                <a:gdLst/>
                <a:ahLst/>
                <a:cxnLst/>
                <a:rect l="l" t="t" r="r" b="b"/>
                <a:pathLst>
                  <a:path w="8701" h="16818" extrusionOk="0">
                    <a:moveTo>
                      <a:pt x="3161" y="1"/>
                    </a:moveTo>
                    <a:cubicBezTo>
                      <a:pt x="2643" y="1"/>
                      <a:pt x="2147" y="341"/>
                      <a:pt x="1936" y="908"/>
                    </a:cubicBezTo>
                    <a:cubicBezTo>
                      <a:pt x="763" y="3940"/>
                      <a:pt x="108" y="7231"/>
                      <a:pt x="31" y="10537"/>
                    </a:cubicBezTo>
                    <a:cubicBezTo>
                      <a:pt x="1" y="12030"/>
                      <a:pt x="92" y="13584"/>
                      <a:pt x="824" y="14833"/>
                    </a:cubicBezTo>
                    <a:cubicBezTo>
                      <a:pt x="1541" y="16069"/>
                      <a:pt x="2860" y="16818"/>
                      <a:pt x="4187" y="16818"/>
                    </a:cubicBezTo>
                    <a:cubicBezTo>
                      <a:pt x="4381" y="16818"/>
                      <a:pt x="4576" y="16802"/>
                      <a:pt x="4770" y="16768"/>
                    </a:cubicBezTo>
                    <a:cubicBezTo>
                      <a:pt x="6263" y="16525"/>
                      <a:pt x="7588" y="15290"/>
                      <a:pt x="8137" y="13706"/>
                    </a:cubicBezTo>
                    <a:cubicBezTo>
                      <a:pt x="8701" y="12076"/>
                      <a:pt x="8472" y="10232"/>
                      <a:pt x="8061" y="8541"/>
                    </a:cubicBezTo>
                    <a:cubicBezTo>
                      <a:pt x="7573" y="6454"/>
                      <a:pt x="6827" y="4442"/>
                      <a:pt x="5851" y="2584"/>
                    </a:cubicBezTo>
                    <a:cubicBezTo>
                      <a:pt x="5364" y="1639"/>
                      <a:pt x="4678" y="649"/>
                      <a:pt x="3734" y="146"/>
                    </a:cubicBezTo>
                    <a:cubicBezTo>
                      <a:pt x="3549" y="47"/>
                      <a:pt x="3353" y="1"/>
                      <a:pt x="3161" y="1"/>
                    </a:cubicBezTo>
                    <a:close/>
                  </a:path>
                </a:pathLst>
              </a:custGeom>
              <a:solidFill>
                <a:srgbClr val="F39A2D">
                  <a:alpha val="48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6" name="Google Shape;756;p31"/>
              <p:cNvSpPr/>
              <p:nvPr/>
            </p:nvSpPr>
            <p:spPr>
              <a:xfrm>
                <a:off x="1041800" y="2662300"/>
                <a:ext cx="327600" cy="357375"/>
              </a:xfrm>
              <a:custGeom>
                <a:avLst/>
                <a:gdLst/>
                <a:ahLst/>
                <a:cxnLst/>
                <a:rect l="l" t="t" r="r" b="b"/>
                <a:pathLst>
                  <a:path w="13104" h="14295" extrusionOk="0">
                    <a:moveTo>
                      <a:pt x="9832" y="0"/>
                    </a:moveTo>
                    <a:cubicBezTo>
                      <a:pt x="8580" y="0"/>
                      <a:pt x="7287" y="826"/>
                      <a:pt x="6309" y="1805"/>
                    </a:cubicBezTo>
                    <a:cubicBezTo>
                      <a:pt x="3322" y="4806"/>
                      <a:pt x="1722" y="9118"/>
                      <a:pt x="199" y="13262"/>
                    </a:cubicBezTo>
                    <a:cubicBezTo>
                      <a:pt x="1" y="13810"/>
                      <a:pt x="763" y="14222"/>
                      <a:pt x="1296" y="14283"/>
                    </a:cubicBezTo>
                    <a:cubicBezTo>
                      <a:pt x="1367" y="14291"/>
                      <a:pt x="1439" y="14295"/>
                      <a:pt x="1510" y="14295"/>
                    </a:cubicBezTo>
                    <a:cubicBezTo>
                      <a:pt x="1972" y="14295"/>
                      <a:pt x="2432" y="14136"/>
                      <a:pt x="2880" y="13978"/>
                    </a:cubicBezTo>
                    <a:cubicBezTo>
                      <a:pt x="5227" y="13171"/>
                      <a:pt x="7634" y="12333"/>
                      <a:pt x="9615" y="10702"/>
                    </a:cubicBezTo>
                    <a:cubicBezTo>
                      <a:pt x="11595" y="9072"/>
                      <a:pt x="13104" y="6452"/>
                      <a:pt x="12890" y="3709"/>
                    </a:cubicBezTo>
                    <a:cubicBezTo>
                      <a:pt x="12799" y="2338"/>
                      <a:pt x="12190" y="921"/>
                      <a:pt x="11077" y="311"/>
                    </a:cubicBezTo>
                    <a:cubicBezTo>
                      <a:pt x="10676" y="95"/>
                      <a:pt x="10256" y="0"/>
                      <a:pt x="9832" y="0"/>
                    </a:cubicBezTo>
                    <a:close/>
                  </a:path>
                </a:pathLst>
              </a:custGeom>
              <a:solidFill>
                <a:srgbClr val="F39A2D">
                  <a:alpha val="48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7" name="Google Shape;757;p31"/>
              <p:cNvSpPr/>
              <p:nvPr/>
            </p:nvSpPr>
            <p:spPr>
              <a:xfrm>
                <a:off x="1042099" y="3001544"/>
                <a:ext cx="365977" cy="207576"/>
              </a:xfrm>
              <a:custGeom>
                <a:avLst/>
                <a:gdLst/>
                <a:ahLst/>
                <a:cxnLst/>
                <a:rect l="l" t="t" r="r" b="b"/>
                <a:pathLst>
                  <a:path w="16395" h="9300" extrusionOk="0">
                    <a:moveTo>
                      <a:pt x="9280" y="0"/>
                    </a:moveTo>
                    <a:cubicBezTo>
                      <a:pt x="5540" y="0"/>
                      <a:pt x="676" y="559"/>
                      <a:pt x="381" y="1194"/>
                    </a:cubicBezTo>
                    <a:cubicBezTo>
                      <a:pt x="0" y="2032"/>
                      <a:pt x="229" y="3068"/>
                      <a:pt x="732" y="3845"/>
                    </a:cubicBezTo>
                    <a:cubicBezTo>
                      <a:pt x="1250" y="4622"/>
                      <a:pt x="2011" y="5186"/>
                      <a:pt x="2758" y="5719"/>
                    </a:cubicBezTo>
                    <a:cubicBezTo>
                      <a:pt x="4891" y="7212"/>
                      <a:pt x="7176" y="8537"/>
                      <a:pt x="9706" y="9101"/>
                    </a:cubicBezTo>
                    <a:cubicBezTo>
                      <a:pt x="10241" y="9220"/>
                      <a:pt x="10803" y="9299"/>
                      <a:pt x="11358" y="9299"/>
                    </a:cubicBezTo>
                    <a:cubicBezTo>
                      <a:pt x="12082" y="9299"/>
                      <a:pt x="12794" y="9165"/>
                      <a:pt x="13423" y="8812"/>
                    </a:cubicBezTo>
                    <a:cubicBezTo>
                      <a:pt x="14566" y="8187"/>
                      <a:pt x="15252" y="6968"/>
                      <a:pt x="15693" y="5734"/>
                    </a:cubicBezTo>
                    <a:cubicBezTo>
                      <a:pt x="16150" y="4454"/>
                      <a:pt x="16394" y="2915"/>
                      <a:pt x="15617" y="1788"/>
                    </a:cubicBezTo>
                    <a:cubicBezTo>
                      <a:pt x="14932" y="798"/>
                      <a:pt x="13682" y="432"/>
                      <a:pt x="12509" y="219"/>
                    </a:cubicBezTo>
                    <a:cubicBezTo>
                      <a:pt x="11721" y="66"/>
                      <a:pt x="10567" y="0"/>
                      <a:pt x="9280" y="0"/>
                    </a:cubicBezTo>
                    <a:close/>
                  </a:path>
                </a:pathLst>
              </a:custGeom>
              <a:solidFill>
                <a:srgbClr val="F39A2D">
                  <a:alpha val="48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8" name="Google Shape;758;p31"/>
              <p:cNvSpPr/>
              <p:nvPr/>
            </p:nvSpPr>
            <p:spPr>
              <a:xfrm>
                <a:off x="921450" y="2899750"/>
                <a:ext cx="222175" cy="250400"/>
              </a:xfrm>
              <a:custGeom>
                <a:avLst/>
                <a:gdLst/>
                <a:ahLst/>
                <a:cxnLst/>
                <a:rect l="l" t="t" r="r" b="b"/>
                <a:pathLst>
                  <a:path w="8887" h="10016" extrusionOk="0">
                    <a:moveTo>
                      <a:pt x="3719" y="0"/>
                    </a:moveTo>
                    <a:cubicBezTo>
                      <a:pt x="3714" y="0"/>
                      <a:pt x="3708" y="0"/>
                      <a:pt x="3703" y="1"/>
                    </a:cubicBezTo>
                    <a:cubicBezTo>
                      <a:pt x="3474" y="16"/>
                      <a:pt x="3352" y="336"/>
                      <a:pt x="3322" y="595"/>
                    </a:cubicBezTo>
                    <a:cubicBezTo>
                      <a:pt x="3215" y="1367"/>
                      <a:pt x="3283" y="2163"/>
                      <a:pt x="3505" y="2900"/>
                    </a:cubicBezTo>
                    <a:lnTo>
                      <a:pt x="3505" y="2900"/>
                    </a:lnTo>
                    <a:cubicBezTo>
                      <a:pt x="3220" y="2068"/>
                      <a:pt x="2984" y="1543"/>
                      <a:pt x="2712" y="1067"/>
                    </a:cubicBezTo>
                    <a:cubicBezTo>
                      <a:pt x="2587" y="873"/>
                      <a:pt x="2424" y="665"/>
                      <a:pt x="2234" y="665"/>
                    </a:cubicBezTo>
                    <a:cubicBezTo>
                      <a:pt x="2216" y="665"/>
                      <a:pt x="2198" y="667"/>
                      <a:pt x="2179" y="671"/>
                    </a:cubicBezTo>
                    <a:cubicBezTo>
                      <a:pt x="2011" y="717"/>
                      <a:pt x="1905" y="915"/>
                      <a:pt x="1905" y="1113"/>
                    </a:cubicBezTo>
                    <a:cubicBezTo>
                      <a:pt x="1905" y="1296"/>
                      <a:pt x="1981" y="1479"/>
                      <a:pt x="2057" y="1646"/>
                    </a:cubicBezTo>
                    <a:cubicBezTo>
                      <a:pt x="2285" y="2149"/>
                      <a:pt x="2550" y="2643"/>
                      <a:pt x="2838" y="3112"/>
                    </a:cubicBezTo>
                    <a:lnTo>
                      <a:pt x="2838" y="3112"/>
                    </a:lnTo>
                    <a:cubicBezTo>
                      <a:pt x="2440" y="2497"/>
                      <a:pt x="2109" y="2074"/>
                      <a:pt x="1585" y="1844"/>
                    </a:cubicBezTo>
                    <a:cubicBezTo>
                      <a:pt x="1485" y="1799"/>
                      <a:pt x="1377" y="1777"/>
                      <a:pt x="1269" y="1777"/>
                    </a:cubicBezTo>
                    <a:cubicBezTo>
                      <a:pt x="1013" y="1777"/>
                      <a:pt x="763" y="1902"/>
                      <a:pt x="655" y="2149"/>
                    </a:cubicBezTo>
                    <a:cubicBezTo>
                      <a:pt x="534" y="2469"/>
                      <a:pt x="671" y="2835"/>
                      <a:pt x="853" y="3109"/>
                    </a:cubicBezTo>
                    <a:cubicBezTo>
                      <a:pt x="1250" y="3688"/>
                      <a:pt x="1829" y="4069"/>
                      <a:pt x="2408" y="4419"/>
                    </a:cubicBezTo>
                    <a:cubicBezTo>
                      <a:pt x="2118" y="4341"/>
                      <a:pt x="1825" y="4303"/>
                      <a:pt x="1534" y="4303"/>
                    </a:cubicBezTo>
                    <a:cubicBezTo>
                      <a:pt x="1258" y="4303"/>
                      <a:pt x="983" y="4337"/>
                      <a:pt x="716" y="4404"/>
                    </a:cubicBezTo>
                    <a:cubicBezTo>
                      <a:pt x="503" y="4450"/>
                      <a:pt x="275" y="4541"/>
                      <a:pt x="168" y="4754"/>
                    </a:cubicBezTo>
                    <a:cubicBezTo>
                      <a:pt x="0" y="5059"/>
                      <a:pt x="198" y="5470"/>
                      <a:pt x="488" y="5638"/>
                    </a:cubicBezTo>
                    <a:cubicBezTo>
                      <a:pt x="750" y="5783"/>
                      <a:pt x="1152" y="5863"/>
                      <a:pt x="1562" y="5863"/>
                    </a:cubicBezTo>
                    <a:cubicBezTo>
                      <a:pt x="1828" y="5863"/>
                      <a:pt x="2098" y="5829"/>
                      <a:pt x="2336" y="5757"/>
                    </a:cubicBezTo>
                    <a:lnTo>
                      <a:pt x="2336" y="5757"/>
                    </a:lnTo>
                    <a:cubicBezTo>
                      <a:pt x="1698" y="5964"/>
                      <a:pt x="1151" y="6459"/>
                      <a:pt x="838" y="7101"/>
                    </a:cubicBezTo>
                    <a:cubicBezTo>
                      <a:pt x="747" y="7314"/>
                      <a:pt x="671" y="7558"/>
                      <a:pt x="732" y="7786"/>
                    </a:cubicBezTo>
                    <a:cubicBezTo>
                      <a:pt x="815" y="8025"/>
                      <a:pt x="1048" y="8151"/>
                      <a:pt x="1284" y="8151"/>
                    </a:cubicBezTo>
                    <a:cubicBezTo>
                      <a:pt x="1349" y="8151"/>
                      <a:pt x="1415" y="8141"/>
                      <a:pt x="1478" y="8121"/>
                    </a:cubicBezTo>
                    <a:cubicBezTo>
                      <a:pt x="1752" y="8045"/>
                      <a:pt x="2499" y="7497"/>
                      <a:pt x="2895" y="7055"/>
                    </a:cubicBezTo>
                    <a:lnTo>
                      <a:pt x="2895" y="7055"/>
                    </a:lnTo>
                    <a:cubicBezTo>
                      <a:pt x="2697" y="7588"/>
                      <a:pt x="2484" y="8182"/>
                      <a:pt x="2590" y="8761"/>
                    </a:cubicBezTo>
                    <a:cubicBezTo>
                      <a:pt x="2678" y="9240"/>
                      <a:pt x="3079" y="9676"/>
                      <a:pt x="3490" y="9676"/>
                    </a:cubicBezTo>
                    <a:cubicBezTo>
                      <a:pt x="3576" y="9676"/>
                      <a:pt x="3664" y="9657"/>
                      <a:pt x="3748" y="9615"/>
                    </a:cubicBezTo>
                    <a:cubicBezTo>
                      <a:pt x="4114" y="9416"/>
                      <a:pt x="4251" y="8898"/>
                      <a:pt x="4251" y="8457"/>
                    </a:cubicBezTo>
                    <a:cubicBezTo>
                      <a:pt x="4236" y="8000"/>
                      <a:pt x="4144" y="7542"/>
                      <a:pt x="4236" y="7101"/>
                    </a:cubicBezTo>
                    <a:lnTo>
                      <a:pt x="4236" y="7101"/>
                    </a:lnTo>
                    <a:cubicBezTo>
                      <a:pt x="4251" y="7923"/>
                      <a:pt x="4495" y="8746"/>
                      <a:pt x="4921" y="9416"/>
                    </a:cubicBezTo>
                    <a:cubicBezTo>
                      <a:pt x="5074" y="9645"/>
                      <a:pt x="5257" y="9874"/>
                      <a:pt x="5500" y="9965"/>
                    </a:cubicBezTo>
                    <a:cubicBezTo>
                      <a:pt x="5578" y="9999"/>
                      <a:pt x="5662" y="10016"/>
                      <a:pt x="5744" y="10016"/>
                    </a:cubicBezTo>
                    <a:cubicBezTo>
                      <a:pt x="5921" y="10016"/>
                      <a:pt x="6093" y="9938"/>
                      <a:pt x="6186" y="9782"/>
                    </a:cubicBezTo>
                    <a:cubicBezTo>
                      <a:pt x="6338" y="9538"/>
                      <a:pt x="6277" y="9203"/>
                      <a:pt x="6201" y="8929"/>
                    </a:cubicBezTo>
                    <a:cubicBezTo>
                      <a:pt x="6035" y="8304"/>
                      <a:pt x="5827" y="7700"/>
                      <a:pt x="5576" y="7118"/>
                    </a:cubicBezTo>
                    <a:lnTo>
                      <a:pt x="5576" y="7118"/>
                    </a:lnTo>
                    <a:cubicBezTo>
                      <a:pt x="5856" y="7653"/>
                      <a:pt x="6291" y="8094"/>
                      <a:pt x="6811" y="8335"/>
                    </a:cubicBezTo>
                    <a:cubicBezTo>
                      <a:pt x="6956" y="8407"/>
                      <a:pt x="7127" y="8454"/>
                      <a:pt x="7288" y="8454"/>
                    </a:cubicBezTo>
                    <a:cubicBezTo>
                      <a:pt x="7498" y="8454"/>
                      <a:pt x="7691" y="8374"/>
                      <a:pt x="7786" y="8167"/>
                    </a:cubicBezTo>
                    <a:cubicBezTo>
                      <a:pt x="7908" y="7923"/>
                      <a:pt x="7816" y="7634"/>
                      <a:pt x="7694" y="7375"/>
                    </a:cubicBezTo>
                    <a:cubicBezTo>
                      <a:pt x="7390" y="6674"/>
                      <a:pt x="6933" y="6049"/>
                      <a:pt x="6369" y="5577"/>
                    </a:cubicBezTo>
                    <a:lnTo>
                      <a:pt x="6369" y="5577"/>
                    </a:lnTo>
                    <a:cubicBezTo>
                      <a:pt x="6863" y="5704"/>
                      <a:pt x="7297" y="5764"/>
                      <a:pt x="7652" y="5764"/>
                    </a:cubicBezTo>
                    <a:cubicBezTo>
                      <a:pt x="8489" y="5764"/>
                      <a:pt x="8887" y="5433"/>
                      <a:pt x="8609" y="4876"/>
                    </a:cubicBezTo>
                    <a:cubicBezTo>
                      <a:pt x="8517" y="4693"/>
                      <a:pt x="8334" y="4587"/>
                      <a:pt x="8151" y="4526"/>
                    </a:cubicBezTo>
                    <a:cubicBezTo>
                      <a:pt x="7637" y="4309"/>
                      <a:pt x="7086" y="4201"/>
                      <a:pt x="6531" y="4201"/>
                    </a:cubicBezTo>
                    <a:cubicBezTo>
                      <a:pt x="6462" y="4201"/>
                      <a:pt x="6393" y="4202"/>
                      <a:pt x="6323" y="4206"/>
                    </a:cubicBezTo>
                    <a:cubicBezTo>
                      <a:pt x="6948" y="4084"/>
                      <a:pt x="7527" y="3688"/>
                      <a:pt x="7923" y="3139"/>
                    </a:cubicBezTo>
                    <a:cubicBezTo>
                      <a:pt x="8106" y="2880"/>
                      <a:pt x="8243" y="2484"/>
                      <a:pt x="8030" y="2256"/>
                    </a:cubicBezTo>
                    <a:cubicBezTo>
                      <a:pt x="7953" y="2172"/>
                      <a:pt x="7851" y="2141"/>
                      <a:pt x="7740" y="2141"/>
                    </a:cubicBezTo>
                    <a:cubicBezTo>
                      <a:pt x="7630" y="2141"/>
                      <a:pt x="7512" y="2172"/>
                      <a:pt x="7405" y="2210"/>
                    </a:cubicBezTo>
                    <a:cubicBezTo>
                      <a:pt x="6780" y="2454"/>
                      <a:pt x="6201" y="2865"/>
                      <a:pt x="5759" y="3414"/>
                    </a:cubicBezTo>
                    <a:cubicBezTo>
                      <a:pt x="6079" y="2743"/>
                      <a:pt x="6293" y="2012"/>
                      <a:pt x="6369" y="1265"/>
                    </a:cubicBezTo>
                    <a:cubicBezTo>
                      <a:pt x="6399" y="991"/>
                      <a:pt x="6399" y="656"/>
                      <a:pt x="6186" y="519"/>
                    </a:cubicBezTo>
                    <a:cubicBezTo>
                      <a:pt x="6130" y="481"/>
                      <a:pt x="6070" y="465"/>
                      <a:pt x="6008" y="465"/>
                    </a:cubicBezTo>
                    <a:cubicBezTo>
                      <a:pt x="5820" y="465"/>
                      <a:pt x="5619" y="617"/>
                      <a:pt x="5470" y="778"/>
                    </a:cubicBezTo>
                    <a:cubicBezTo>
                      <a:pt x="4952" y="1357"/>
                      <a:pt x="4617" y="2164"/>
                      <a:pt x="4556" y="2987"/>
                    </a:cubicBezTo>
                    <a:cubicBezTo>
                      <a:pt x="4480" y="2164"/>
                      <a:pt x="4358" y="1357"/>
                      <a:pt x="4160" y="564"/>
                    </a:cubicBezTo>
                    <a:cubicBezTo>
                      <a:pt x="4085" y="311"/>
                      <a:pt x="3953" y="0"/>
                      <a:pt x="37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9" name="Google Shape;759;p31"/>
              <p:cNvSpPr/>
              <p:nvPr/>
            </p:nvSpPr>
            <p:spPr>
              <a:xfrm>
                <a:off x="986575" y="2981725"/>
                <a:ext cx="88400" cy="90400"/>
              </a:xfrm>
              <a:custGeom>
                <a:avLst/>
                <a:gdLst/>
                <a:ahLst/>
                <a:cxnLst/>
                <a:rect l="l" t="t" r="r" b="b"/>
                <a:pathLst>
                  <a:path w="3536" h="3616" extrusionOk="0">
                    <a:moveTo>
                      <a:pt x="1457" y="1"/>
                    </a:moveTo>
                    <a:cubicBezTo>
                      <a:pt x="1373" y="1"/>
                      <a:pt x="1291" y="20"/>
                      <a:pt x="1219" y="58"/>
                    </a:cubicBezTo>
                    <a:cubicBezTo>
                      <a:pt x="1006" y="165"/>
                      <a:pt x="854" y="409"/>
                      <a:pt x="839" y="668"/>
                    </a:cubicBezTo>
                    <a:cubicBezTo>
                      <a:pt x="519" y="713"/>
                      <a:pt x="214" y="988"/>
                      <a:pt x="107" y="1338"/>
                    </a:cubicBezTo>
                    <a:cubicBezTo>
                      <a:pt x="1" y="1689"/>
                      <a:pt x="92" y="2115"/>
                      <a:pt x="336" y="2374"/>
                    </a:cubicBezTo>
                    <a:cubicBezTo>
                      <a:pt x="214" y="2740"/>
                      <a:pt x="351" y="3182"/>
                      <a:pt x="625" y="3410"/>
                    </a:cubicBezTo>
                    <a:cubicBezTo>
                      <a:pt x="763" y="3519"/>
                      <a:pt x="932" y="3573"/>
                      <a:pt x="1100" y="3573"/>
                    </a:cubicBezTo>
                    <a:cubicBezTo>
                      <a:pt x="1286" y="3573"/>
                      <a:pt x="1472" y="3508"/>
                      <a:pt x="1616" y="3380"/>
                    </a:cubicBezTo>
                    <a:cubicBezTo>
                      <a:pt x="1760" y="3534"/>
                      <a:pt x="1966" y="3615"/>
                      <a:pt x="2171" y="3615"/>
                    </a:cubicBezTo>
                    <a:cubicBezTo>
                      <a:pt x="2290" y="3615"/>
                      <a:pt x="2408" y="3588"/>
                      <a:pt x="2515" y="3532"/>
                    </a:cubicBezTo>
                    <a:cubicBezTo>
                      <a:pt x="2819" y="3380"/>
                      <a:pt x="3017" y="3029"/>
                      <a:pt x="3002" y="2664"/>
                    </a:cubicBezTo>
                    <a:cubicBezTo>
                      <a:pt x="3307" y="2496"/>
                      <a:pt x="3520" y="2130"/>
                      <a:pt x="3535" y="1750"/>
                    </a:cubicBezTo>
                    <a:cubicBezTo>
                      <a:pt x="3535" y="1369"/>
                      <a:pt x="3353" y="1003"/>
                      <a:pt x="3063" y="820"/>
                    </a:cubicBezTo>
                    <a:cubicBezTo>
                      <a:pt x="3063" y="561"/>
                      <a:pt x="2926" y="333"/>
                      <a:pt x="2728" y="211"/>
                    </a:cubicBezTo>
                    <a:cubicBezTo>
                      <a:pt x="2623" y="154"/>
                      <a:pt x="2501" y="136"/>
                      <a:pt x="2349" y="136"/>
                    </a:cubicBezTo>
                    <a:cubicBezTo>
                      <a:pt x="2213" y="136"/>
                      <a:pt x="2053" y="151"/>
                      <a:pt x="1859" y="165"/>
                    </a:cubicBezTo>
                    <a:cubicBezTo>
                      <a:pt x="1753" y="58"/>
                      <a:pt x="1603" y="1"/>
                      <a:pt x="1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60" name="Google Shape;760;p31"/>
            <p:cNvSpPr/>
            <p:nvPr/>
          </p:nvSpPr>
          <p:spPr>
            <a:xfrm rot="-8100000">
              <a:off x="405571" y="2318310"/>
              <a:ext cx="77591" cy="181795"/>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61" name="Google Shape;761;p31"/>
          <p:cNvGrpSpPr/>
          <p:nvPr/>
        </p:nvGrpSpPr>
        <p:grpSpPr>
          <a:xfrm>
            <a:off x="11453742" y="3110303"/>
            <a:ext cx="312047" cy="637397"/>
            <a:chOff x="8590306" y="2170189"/>
            <a:chExt cx="234035" cy="478048"/>
          </a:xfrm>
        </p:grpSpPr>
        <p:grpSp>
          <p:nvGrpSpPr>
            <p:cNvPr id="762" name="Google Shape;762;p31"/>
            <p:cNvGrpSpPr/>
            <p:nvPr/>
          </p:nvGrpSpPr>
          <p:grpSpPr>
            <a:xfrm>
              <a:off x="8590306" y="2170189"/>
              <a:ext cx="234035" cy="231075"/>
              <a:chOff x="3898175" y="2538800"/>
              <a:chExt cx="879500" cy="868375"/>
            </a:xfrm>
          </p:grpSpPr>
          <p:sp>
            <p:nvSpPr>
              <p:cNvPr id="763" name="Google Shape;763;p31"/>
              <p:cNvSpPr/>
              <p:nvPr/>
            </p:nvSpPr>
            <p:spPr>
              <a:xfrm>
                <a:off x="4268775" y="2955750"/>
                <a:ext cx="141725" cy="451425"/>
              </a:xfrm>
              <a:custGeom>
                <a:avLst/>
                <a:gdLst/>
                <a:ahLst/>
                <a:cxnLst/>
                <a:rect l="l" t="t" r="r" b="b"/>
                <a:pathLst>
                  <a:path w="5669" h="18057" extrusionOk="0">
                    <a:moveTo>
                      <a:pt x="3094" y="0"/>
                    </a:moveTo>
                    <a:cubicBezTo>
                      <a:pt x="1" y="5881"/>
                      <a:pt x="77" y="10909"/>
                      <a:pt x="503" y="15907"/>
                    </a:cubicBezTo>
                    <a:cubicBezTo>
                      <a:pt x="564" y="16668"/>
                      <a:pt x="717" y="17552"/>
                      <a:pt x="1387" y="17918"/>
                    </a:cubicBezTo>
                    <a:cubicBezTo>
                      <a:pt x="1569" y="18013"/>
                      <a:pt x="1769" y="18057"/>
                      <a:pt x="1971" y="18057"/>
                    </a:cubicBezTo>
                    <a:cubicBezTo>
                      <a:pt x="2414" y="18057"/>
                      <a:pt x="2871" y="17851"/>
                      <a:pt x="3185" y="17537"/>
                    </a:cubicBezTo>
                    <a:cubicBezTo>
                      <a:pt x="3642" y="17065"/>
                      <a:pt x="3886" y="16425"/>
                      <a:pt x="4069" y="15800"/>
                    </a:cubicBezTo>
                    <a:cubicBezTo>
                      <a:pt x="5668" y="10650"/>
                      <a:pt x="5303" y="4922"/>
                      <a:pt x="3094" y="0"/>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4" name="Google Shape;764;p31"/>
              <p:cNvSpPr/>
              <p:nvPr/>
            </p:nvSpPr>
            <p:spPr>
              <a:xfrm>
                <a:off x="4063475" y="2963375"/>
                <a:ext cx="287225" cy="370900"/>
              </a:xfrm>
              <a:custGeom>
                <a:avLst/>
                <a:gdLst/>
                <a:ahLst/>
                <a:cxnLst/>
                <a:rect l="l" t="t" r="r" b="b"/>
                <a:pathLst>
                  <a:path w="11489" h="14836" extrusionOk="0">
                    <a:moveTo>
                      <a:pt x="11488" y="0"/>
                    </a:moveTo>
                    <a:cubicBezTo>
                      <a:pt x="5699" y="3276"/>
                      <a:pt x="3048" y="7542"/>
                      <a:pt x="701" y="11976"/>
                    </a:cubicBezTo>
                    <a:cubicBezTo>
                      <a:pt x="351" y="12661"/>
                      <a:pt x="1" y="13484"/>
                      <a:pt x="366" y="14154"/>
                    </a:cubicBezTo>
                    <a:cubicBezTo>
                      <a:pt x="622" y="14616"/>
                      <a:pt x="1159" y="14836"/>
                      <a:pt x="1690" y="14836"/>
                    </a:cubicBezTo>
                    <a:cubicBezTo>
                      <a:pt x="1825" y="14836"/>
                      <a:pt x="1959" y="14822"/>
                      <a:pt x="2088" y="14794"/>
                    </a:cubicBezTo>
                    <a:cubicBezTo>
                      <a:pt x="2728" y="14657"/>
                      <a:pt x="3276" y="14246"/>
                      <a:pt x="3779" y="13819"/>
                    </a:cubicBezTo>
                    <a:cubicBezTo>
                      <a:pt x="7893" y="10345"/>
                      <a:pt x="10696" y="5333"/>
                      <a:pt x="11488" y="0"/>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 name="Google Shape;765;p31"/>
              <p:cNvSpPr/>
              <p:nvPr/>
            </p:nvSpPr>
            <p:spPr>
              <a:xfrm>
                <a:off x="3924075" y="2971025"/>
                <a:ext cx="426250" cy="189250"/>
              </a:xfrm>
              <a:custGeom>
                <a:avLst/>
                <a:gdLst/>
                <a:ahLst/>
                <a:cxnLst/>
                <a:rect l="l" t="t" r="r" b="b"/>
                <a:pathLst>
                  <a:path w="17050" h="7570" extrusionOk="0">
                    <a:moveTo>
                      <a:pt x="15545" y="1"/>
                    </a:moveTo>
                    <a:cubicBezTo>
                      <a:pt x="9719" y="1"/>
                      <a:pt x="5542" y="2018"/>
                      <a:pt x="1509" y="4295"/>
                    </a:cubicBezTo>
                    <a:cubicBezTo>
                      <a:pt x="838" y="4676"/>
                      <a:pt x="92" y="5179"/>
                      <a:pt x="46" y="5941"/>
                    </a:cubicBezTo>
                    <a:cubicBezTo>
                      <a:pt x="0" y="6596"/>
                      <a:pt x="533" y="7175"/>
                      <a:pt x="1143" y="7403"/>
                    </a:cubicBezTo>
                    <a:cubicBezTo>
                      <a:pt x="1478" y="7526"/>
                      <a:pt x="1827" y="7570"/>
                      <a:pt x="2179" y="7570"/>
                    </a:cubicBezTo>
                    <a:cubicBezTo>
                      <a:pt x="2483" y="7570"/>
                      <a:pt x="2790" y="7537"/>
                      <a:pt x="3093" y="7495"/>
                    </a:cubicBezTo>
                    <a:cubicBezTo>
                      <a:pt x="8441" y="6809"/>
                      <a:pt x="13499" y="4112"/>
                      <a:pt x="17049" y="45"/>
                    </a:cubicBezTo>
                    <a:cubicBezTo>
                      <a:pt x="16536" y="15"/>
                      <a:pt x="16035" y="1"/>
                      <a:pt x="15545" y="1"/>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 name="Google Shape;766;p31"/>
              <p:cNvSpPr/>
              <p:nvPr/>
            </p:nvSpPr>
            <p:spPr>
              <a:xfrm>
                <a:off x="3898175" y="2858250"/>
                <a:ext cx="447200" cy="142725"/>
              </a:xfrm>
              <a:custGeom>
                <a:avLst/>
                <a:gdLst/>
                <a:ahLst/>
                <a:cxnLst/>
                <a:rect l="l" t="t" r="r" b="b"/>
                <a:pathLst>
                  <a:path w="17888" h="5709" extrusionOk="0">
                    <a:moveTo>
                      <a:pt x="2079" y="1"/>
                    </a:moveTo>
                    <a:cubicBezTo>
                      <a:pt x="1433" y="1"/>
                      <a:pt x="768" y="113"/>
                      <a:pt x="396" y="609"/>
                    </a:cubicBezTo>
                    <a:cubicBezTo>
                      <a:pt x="0" y="1143"/>
                      <a:pt x="137" y="1920"/>
                      <a:pt x="533" y="2438"/>
                    </a:cubicBezTo>
                    <a:cubicBezTo>
                      <a:pt x="914" y="2971"/>
                      <a:pt x="1524" y="3291"/>
                      <a:pt x="2118" y="3580"/>
                    </a:cubicBezTo>
                    <a:cubicBezTo>
                      <a:pt x="5107" y="4991"/>
                      <a:pt x="8411" y="5708"/>
                      <a:pt x="11714" y="5708"/>
                    </a:cubicBezTo>
                    <a:cubicBezTo>
                      <a:pt x="13799" y="5708"/>
                      <a:pt x="15883" y="5423"/>
                      <a:pt x="17887" y="4845"/>
                    </a:cubicBezTo>
                    <a:cubicBezTo>
                      <a:pt x="12509" y="945"/>
                      <a:pt x="7527" y="305"/>
                      <a:pt x="2514" y="15"/>
                    </a:cubicBezTo>
                    <a:cubicBezTo>
                      <a:pt x="2372" y="7"/>
                      <a:pt x="2226" y="1"/>
                      <a:pt x="2079" y="1"/>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 name="Google Shape;767;p31"/>
              <p:cNvSpPr/>
              <p:nvPr/>
            </p:nvSpPr>
            <p:spPr>
              <a:xfrm>
                <a:off x="4003300" y="2655425"/>
                <a:ext cx="334075" cy="327400"/>
              </a:xfrm>
              <a:custGeom>
                <a:avLst/>
                <a:gdLst/>
                <a:ahLst/>
                <a:cxnLst/>
                <a:rect l="l" t="t" r="r" b="b"/>
                <a:pathLst>
                  <a:path w="13363" h="13096" extrusionOk="0">
                    <a:moveTo>
                      <a:pt x="1385" y="1"/>
                    </a:moveTo>
                    <a:cubicBezTo>
                      <a:pt x="1232" y="1"/>
                      <a:pt x="1080" y="26"/>
                      <a:pt x="930" y="84"/>
                    </a:cubicBezTo>
                    <a:cubicBezTo>
                      <a:pt x="320" y="312"/>
                      <a:pt x="0" y="1028"/>
                      <a:pt x="46" y="1683"/>
                    </a:cubicBezTo>
                    <a:cubicBezTo>
                      <a:pt x="107" y="2339"/>
                      <a:pt x="427" y="2933"/>
                      <a:pt x="777" y="3496"/>
                    </a:cubicBezTo>
                    <a:cubicBezTo>
                      <a:pt x="3626" y="8067"/>
                      <a:pt x="8197" y="11556"/>
                      <a:pt x="13362" y="13095"/>
                    </a:cubicBezTo>
                    <a:cubicBezTo>
                      <a:pt x="10955" y="6909"/>
                      <a:pt x="7100" y="3679"/>
                      <a:pt x="3032" y="724"/>
                    </a:cubicBezTo>
                    <a:cubicBezTo>
                      <a:pt x="2550" y="362"/>
                      <a:pt x="1964" y="1"/>
                      <a:pt x="1385" y="1"/>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 name="Google Shape;768;p31"/>
              <p:cNvSpPr/>
              <p:nvPr/>
            </p:nvSpPr>
            <p:spPr>
              <a:xfrm>
                <a:off x="4191850" y="2538800"/>
                <a:ext cx="169525" cy="442500"/>
              </a:xfrm>
              <a:custGeom>
                <a:avLst/>
                <a:gdLst/>
                <a:ahLst/>
                <a:cxnLst/>
                <a:rect l="l" t="t" r="r" b="b"/>
                <a:pathLst>
                  <a:path w="6781" h="17700" extrusionOk="0">
                    <a:moveTo>
                      <a:pt x="1818" y="0"/>
                    </a:moveTo>
                    <a:cubicBezTo>
                      <a:pt x="1259" y="0"/>
                      <a:pt x="722" y="402"/>
                      <a:pt x="442" y="909"/>
                    </a:cubicBezTo>
                    <a:cubicBezTo>
                      <a:pt x="137" y="1488"/>
                      <a:pt x="91" y="2174"/>
                      <a:pt x="76" y="2829"/>
                    </a:cubicBezTo>
                    <a:cubicBezTo>
                      <a:pt x="0" y="8207"/>
                      <a:pt x="1965" y="13601"/>
                      <a:pt x="5470" y="17699"/>
                    </a:cubicBezTo>
                    <a:cubicBezTo>
                      <a:pt x="6780" y="11193"/>
                      <a:pt x="5302" y="6394"/>
                      <a:pt x="3474" y="1717"/>
                    </a:cubicBezTo>
                    <a:cubicBezTo>
                      <a:pt x="3200" y="1001"/>
                      <a:pt x="2803" y="193"/>
                      <a:pt x="2057" y="26"/>
                    </a:cubicBezTo>
                    <a:cubicBezTo>
                      <a:pt x="1977" y="8"/>
                      <a:pt x="1898" y="0"/>
                      <a:pt x="1818" y="0"/>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31"/>
              <p:cNvSpPr/>
              <p:nvPr/>
            </p:nvSpPr>
            <p:spPr>
              <a:xfrm>
                <a:off x="4303450" y="2548475"/>
                <a:ext cx="199225" cy="426725"/>
              </a:xfrm>
              <a:custGeom>
                <a:avLst/>
                <a:gdLst/>
                <a:ahLst/>
                <a:cxnLst/>
                <a:rect l="l" t="t" r="r" b="b"/>
                <a:pathLst>
                  <a:path w="7969" h="17069" extrusionOk="0">
                    <a:moveTo>
                      <a:pt x="6483" y="1"/>
                    </a:moveTo>
                    <a:cubicBezTo>
                      <a:pt x="6177" y="1"/>
                      <a:pt x="5861" y="84"/>
                      <a:pt x="5592" y="233"/>
                    </a:cubicBezTo>
                    <a:cubicBezTo>
                      <a:pt x="5028" y="553"/>
                      <a:pt x="4617" y="1101"/>
                      <a:pt x="4251" y="1634"/>
                    </a:cubicBezTo>
                    <a:cubicBezTo>
                      <a:pt x="1280" y="6129"/>
                      <a:pt x="0" y="11736"/>
                      <a:pt x="747" y="17068"/>
                    </a:cubicBezTo>
                    <a:cubicBezTo>
                      <a:pt x="5378" y="12315"/>
                      <a:pt x="6719" y="7470"/>
                      <a:pt x="7710" y="2549"/>
                    </a:cubicBezTo>
                    <a:cubicBezTo>
                      <a:pt x="7877" y="1787"/>
                      <a:pt x="7969" y="903"/>
                      <a:pt x="7420" y="355"/>
                    </a:cubicBezTo>
                    <a:cubicBezTo>
                      <a:pt x="7176" y="110"/>
                      <a:pt x="6836" y="1"/>
                      <a:pt x="6483" y="1"/>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31"/>
              <p:cNvSpPr/>
              <p:nvPr/>
            </p:nvSpPr>
            <p:spPr>
              <a:xfrm>
                <a:off x="4319825" y="2677925"/>
                <a:ext cx="370625" cy="288900"/>
              </a:xfrm>
              <a:custGeom>
                <a:avLst/>
                <a:gdLst/>
                <a:ahLst/>
                <a:cxnLst/>
                <a:rect l="l" t="t" r="r" b="b"/>
                <a:pathLst>
                  <a:path w="14825" h="11556" extrusionOk="0">
                    <a:moveTo>
                      <a:pt x="13034" y="1"/>
                    </a:moveTo>
                    <a:cubicBezTo>
                      <a:pt x="12435" y="1"/>
                      <a:pt x="11850" y="227"/>
                      <a:pt x="11290" y="479"/>
                    </a:cubicBezTo>
                    <a:cubicBezTo>
                      <a:pt x="6369" y="2642"/>
                      <a:pt x="2270" y="6664"/>
                      <a:pt x="0" y="11555"/>
                    </a:cubicBezTo>
                    <a:cubicBezTo>
                      <a:pt x="6476" y="10047"/>
                      <a:pt x="10224" y="6695"/>
                      <a:pt x="13728" y="3099"/>
                    </a:cubicBezTo>
                    <a:cubicBezTo>
                      <a:pt x="14261" y="2551"/>
                      <a:pt x="14825" y="1865"/>
                      <a:pt x="14657" y="1103"/>
                    </a:cubicBezTo>
                    <a:cubicBezTo>
                      <a:pt x="14520" y="463"/>
                      <a:pt x="13835" y="52"/>
                      <a:pt x="13195" y="6"/>
                    </a:cubicBezTo>
                    <a:cubicBezTo>
                      <a:pt x="13141" y="3"/>
                      <a:pt x="13087" y="1"/>
                      <a:pt x="13034" y="1"/>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31"/>
              <p:cNvSpPr/>
              <p:nvPr/>
            </p:nvSpPr>
            <p:spPr>
              <a:xfrm>
                <a:off x="4322875" y="2871375"/>
                <a:ext cx="454800" cy="122600"/>
              </a:xfrm>
              <a:custGeom>
                <a:avLst/>
                <a:gdLst/>
                <a:ahLst/>
                <a:cxnLst/>
                <a:rect l="l" t="t" r="r" b="b"/>
                <a:pathLst>
                  <a:path w="18192" h="4904" extrusionOk="0">
                    <a:moveTo>
                      <a:pt x="12064" y="1"/>
                    </a:moveTo>
                    <a:cubicBezTo>
                      <a:pt x="7818" y="1"/>
                      <a:pt x="3574" y="1203"/>
                      <a:pt x="0" y="3482"/>
                    </a:cubicBezTo>
                    <a:cubicBezTo>
                      <a:pt x="2910" y="4518"/>
                      <a:pt x="5542" y="4903"/>
                      <a:pt x="8019" y="4903"/>
                    </a:cubicBezTo>
                    <a:cubicBezTo>
                      <a:pt x="10858" y="4903"/>
                      <a:pt x="13492" y="4397"/>
                      <a:pt x="16105" y="3787"/>
                    </a:cubicBezTo>
                    <a:cubicBezTo>
                      <a:pt x="16851" y="3619"/>
                      <a:pt x="17704" y="3345"/>
                      <a:pt x="17963" y="2614"/>
                    </a:cubicBezTo>
                    <a:cubicBezTo>
                      <a:pt x="18192" y="2004"/>
                      <a:pt x="17857" y="1288"/>
                      <a:pt x="17323" y="907"/>
                    </a:cubicBezTo>
                    <a:cubicBezTo>
                      <a:pt x="16805" y="511"/>
                      <a:pt x="16135" y="374"/>
                      <a:pt x="15495" y="267"/>
                    </a:cubicBezTo>
                    <a:cubicBezTo>
                      <a:pt x="14360" y="89"/>
                      <a:pt x="13212" y="1"/>
                      <a:pt x="12064" y="1"/>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31"/>
              <p:cNvSpPr/>
              <p:nvPr/>
            </p:nvSpPr>
            <p:spPr>
              <a:xfrm>
                <a:off x="4329725" y="2953075"/>
                <a:ext cx="404925" cy="231300"/>
              </a:xfrm>
              <a:custGeom>
                <a:avLst/>
                <a:gdLst/>
                <a:ahLst/>
                <a:cxnLst/>
                <a:rect l="l" t="t" r="r" b="b"/>
                <a:pathLst>
                  <a:path w="16197" h="9252" extrusionOk="0">
                    <a:moveTo>
                      <a:pt x="0" y="1"/>
                    </a:moveTo>
                    <a:lnTo>
                      <a:pt x="0" y="1"/>
                    </a:lnTo>
                    <a:cubicBezTo>
                      <a:pt x="4053" y="5257"/>
                      <a:pt x="8654" y="7268"/>
                      <a:pt x="13378" y="8959"/>
                    </a:cubicBezTo>
                    <a:cubicBezTo>
                      <a:pt x="13805" y="9111"/>
                      <a:pt x="14279" y="9252"/>
                      <a:pt x="14720" y="9252"/>
                    </a:cubicBezTo>
                    <a:cubicBezTo>
                      <a:pt x="15035" y="9252"/>
                      <a:pt x="15333" y="9180"/>
                      <a:pt x="15587" y="8990"/>
                    </a:cubicBezTo>
                    <a:cubicBezTo>
                      <a:pt x="16105" y="8579"/>
                      <a:pt x="16196" y="7801"/>
                      <a:pt x="15968" y="7192"/>
                    </a:cubicBezTo>
                    <a:cubicBezTo>
                      <a:pt x="15739" y="6583"/>
                      <a:pt x="15252" y="6095"/>
                      <a:pt x="14764" y="5668"/>
                    </a:cubicBezTo>
                    <a:cubicBezTo>
                      <a:pt x="10742" y="2073"/>
                      <a:pt x="5379" y="16"/>
                      <a:pt x="0" y="1"/>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31"/>
              <p:cNvSpPr/>
              <p:nvPr/>
            </p:nvSpPr>
            <p:spPr>
              <a:xfrm>
                <a:off x="4338475" y="2951950"/>
                <a:ext cx="241900" cy="400050"/>
              </a:xfrm>
              <a:custGeom>
                <a:avLst/>
                <a:gdLst/>
                <a:ahLst/>
                <a:cxnLst/>
                <a:rect l="l" t="t" r="r" b="b"/>
                <a:pathLst>
                  <a:path w="9676" h="16002" extrusionOk="0">
                    <a:moveTo>
                      <a:pt x="1" y="0"/>
                    </a:moveTo>
                    <a:cubicBezTo>
                      <a:pt x="565" y="6612"/>
                      <a:pt x="3338" y="10802"/>
                      <a:pt x="6400" y="14779"/>
                    </a:cubicBezTo>
                    <a:cubicBezTo>
                      <a:pt x="6852" y="15362"/>
                      <a:pt x="7430" y="16002"/>
                      <a:pt x="8147" y="16002"/>
                    </a:cubicBezTo>
                    <a:cubicBezTo>
                      <a:pt x="8179" y="16002"/>
                      <a:pt x="8211" y="16000"/>
                      <a:pt x="8244" y="15998"/>
                    </a:cubicBezTo>
                    <a:cubicBezTo>
                      <a:pt x="8899" y="15937"/>
                      <a:pt x="9401" y="15343"/>
                      <a:pt x="9539" y="14703"/>
                    </a:cubicBezTo>
                    <a:cubicBezTo>
                      <a:pt x="9676" y="14063"/>
                      <a:pt x="9523" y="13392"/>
                      <a:pt x="9356" y="12752"/>
                    </a:cubicBezTo>
                    <a:cubicBezTo>
                      <a:pt x="7908" y="7557"/>
                      <a:pt x="4511" y="2941"/>
                      <a:pt x="1" y="0"/>
                    </a:cubicBezTo>
                    <a:close/>
                  </a:path>
                </a:pathLst>
              </a:custGeom>
              <a:solidFill>
                <a:srgbClr val="F39A2D">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31"/>
              <p:cNvSpPr/>
              <p:nvPr/>
            </p:nvSpPr>
            <p:spPr>
              <a:xfrm rot="-1240232">
                <a:off x="4152607" y="2800685"/>
                <a:ext cx="370636" cy="344623"/>
              </a:xfrm>
              <a:custGeom>
                <a:avLst/>
                <a:gdLst/>
                <a:ahLst/>
                <a:cxnLst/>
                <a:rect l="l" t="t" r="r" b="b"/>
                <a:pathLst>
                  <a:path w="11199" h="10413" extrusionOk="0">
                    <a:moveTo>
                      <a:pt x="4618" y="0"/>
                    </a:moveTo>
                    <a:cubicBezTo>
                      <a:pt x="4377" y="0"/>
                      <a:pt x="4139" y="70"/>
                      <a:pt x="3946" y="217"/>
                    </a:cubicBezTo>
                    <a:cubicBezTo>
                      <a:pt x="3809" y="339"/>
                      <a:pt x="3702" y="491"/>
                      <a:pt x="3657" y="689"/>
                    </a:cubicBezTo>
                    <a:cubicBezTo>
                      <a:pt x="3428" y="446"/>
                      <a:pt x="3123" y="278"/>
                      <a:pt x="2804" y="263"/>
                    </a:cubicBezTo>
                    <a:cubicBezTo>
                      <a:pt x="2790" y="262"/>
                      <a:pt x="2777" y="262"/>
                      <a:pt x="2764" y="262"/>
                    </a:cubicBezTo>
                    <a:cubicBezTo>
                      <a:pt x="1962" y="262"/>
                      <a:pt x="1388" y="1175"/>
                      <a:pt x="1463" y="1984"/>
                    </a:cubicBezTo>
                    <a:cubicBezTo>
                      <a:pt x="1539" y="2792"/>
                      <a:pt x="2072" y="3493"/>
                      <a:pt x="2575" y="4133"/>
                    </a:cubicBezTo>
                    <a:cubicBezTo>
                      <a:pt x="2011" y="4194"/>
                      <a:pt x="1432" y="4255"/>
                      <a:pt x="930" y="4514"/>
                    </a:cubicBezTo>
                    <a:cubicBezTo>
                      <a:pt x="427" y="4773"/>
                      <a:pt x="0" y="5260"/>
                      <a:pt x="0" y="5824"/>
                    </a:cubicBezTo>
                    <a:cubicBezTo>
                      <a:pt x="0" y="6525"/>
                      <a:pt x="625" y="7089"/>
                      <a:pt x="1310" y="7256"/>
                    </a:cubicBezTo>
                    <a:cubicBezTo>
                      <a:pt x="1513" y="7301"/>
                      <a:pt x="1718" y="7320"/>
                      <a:pt x="1922" y="7320"/>
                    </a:cubicBezTo>
                    <a:cubicBezTo>
                      <a:pt x="2410" y="7320"/>
                      <a:pt x="2900" y="7216"/>
                      <a:pt x="3383" y="7119"/>
                    </a:cubicBezTo>
                    <a:lnTo>
                      <a:pt x="3383" y="7119"/>
                    </a:lnTo>
                    <a:cubicBezTo>
                      <a:pt x="2697" y="7607"/>
                      <a:pt x="2438" y="8612"/>
                      <a:pt x="2819" y="9374"/>
                    </a:cubicBezTo>
                    <a:cubicBezTo>
                      <a:pt x="3124" y="10010"/>
                      <a:pt x="3823" y="10413"/>
                      <a:pt x="4524" y="10413"/>
                    </a:cubicBezTo>
                    <a:cubicBezTo>
                      <a:pt x="4662" y="10413"/>
                      <a:pt x="4801" y="10397"/>
                      <a:pt x="4937" y="10364"/>
                    </a:cubicBezTo>
                    <a:cubicBezTo>
                      <a:pt x="5733" y="10187"/>
                      <a:pt x="6358" y="9439"/>
                      <a:pt x="6439" y="8631"/>
                    </a:cubicBezTo>
                    <a:lnTo>
                      <a:pt x="6439" y="8631"/>
                    </a:lnTo>
                    <a:cubicBezTo>
                      <a:pt x="6400" y="9456"/>
                      <a:pt x="7112" y="10244"/>
                      <a:pt x="7938" y="10303"/>
                    </a:cubicBezTo>
                    <a:cubicBezTo>
                      <a:pt x="7965" y="10305"/>
                      <a:pt x="7992" y="10305"/>
                      <a:pt x="8019" y="10305"/>
                    </a:cubicBezTo>
                    <a:cubicBezTo>
                      <a:pt x="8857" y="10305"/>
                      <a:pt x="9632" y="9622"/>
                      <a:pt x="9721" y="8795"/>
                    </a:cubicBezTo>
                    <a:cubicBezTo>
                      <a:pt x="9812" y="7942"/>
                      <a:pt x="9187" y="7073"/>
                      <a:pt x="8349" y="6875"/>
                    </a:cubicBezTo>
                    <a:cubicBezTo>
                      <a:pt x="9142" y="6830"/>
                      <a:pt x="9919" y="6510"/>
                      <a:pt x="10513" y="5976"/>
                    </a:cubicBezTo>
                    <a:cubicBezTo>
                      <a:pt x="10894" y="5626"/>
                      <a:pt x="11199" y="5123"/>
                      <a:pt x="11122" y="4620"/>
                    </a:cubicBezTo>
                    <a:cubicBezTo>
                      <a:pt x="11046" y="4011"/>
                      <a:pt x="10437" y="3584"/>
                      <a:pt x="9843" y="3508"/>
                    </a:cubicBezTo>
                    <a:cubicBezTo>
                      <a:pt x="9730" y="3491"/>
                      <a:pt x="9617" y="3484"/>
                      <a:pt x="9505" y="3484"/>
                    </a:cubicBezTo>
                    <a:cubicBezTo>
                      <a:pt x="9009" y="3484"/>
                      <a:pt x="8517" y="3630"/>
                      <a:pt x="8045" y="3767"/>
                    </a:cubicBezTo>
                    <a:cubicBezTo>
                      <a:pt x="9126" y="3310"/>
                      <a:pt x="9340" y="1588"/>
                      <a:pt x="8395" y="872"/>
                    </a:cubicBezTo>
                    <a:cubicBezTo>
                      <a:pt x="8132" y="670"/>
                      <a:pt x="7811" y="578"/>
                      <a:pt x="7485" y="578"/>
                    </a:cubicBezTo>
                    <a:cubicBezTo>
                      <a:pt x="6828" y="578"/>
                      <a:pt x="6146" y="948"/>
                      <a:pt x="5851" y="1527"/>
                    </a:cubicBezTo>
                    <a:cubicBezTo>
                      <a:pt x="5912" y="1116"/>
                      <a:pt x="5805" y="674"/>
                      <a:pt x="5516" y="369"/>
                    </a:cubicBezTo>
                    <a:cubicBezTo>
                      <a:pt x="5286" y="131"/>
                      <a:pt x="4950" y="0"/>
                      <a:pt x="46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 name="Google Shape;775;p31"/>
              <p:cNvSpPr/>
              <p:nvPr/>
            </p:nvSpPr>
            <p:spPr>
              <a:xfrm rot="-1240232">
                <a:off x="4273053" y="2909613"/>
                <a:ext cx="176531" cy="160877"/>
              </a:xfrm>
              <a:custGeom>
                <a:avLst/>
                <a:gdLst/>
                <a:ahLst/>
                <a:cxnLst/>
                <a:rect l="l" t="t" r="r" b="b"/>
                <a:pathLst>
                  <a:path w="5334" h="4861" extrusionOk="0">
                    <a:moveTo>
                      <a:pt x="2408" y="0"/>
                    </a:moveTo>
                    <a:cubicBezTo>
                      <a:pt x="2286" y="0"/>
                      <a:pt x="2164" y="15"/>
                      <a:pt x="2058" y="76"/>
                    </a:cubicBezTo>
                    <a:cubicBezTo>
                      <a:pt x="1951" y="107"/>
                      <a:pt x="1860" y="168"/>
                      <a:pt x="1768" y="259"/>
                    </a:cubicBezTo>
                    <a:cubicBezTo>
                      <a:pt x="1723" y="305"/>
                      <a:pt x="1692" y="351"/>
                      <a:pt x="1662" y="396"/>
                    </a:cubicBezTo>
                    <a:cubicBezTo>
                      <a:pt x="1525" y="305"/>
                      <a:pt x="1357" y="244"/>
                      <a:pt x="1159" y="244"/>
                    </a:cubicBezTo>
                    <a:cubicBezTo>
                      <a:pt x="1" y="244"/>
                      <a:pt x="1" y="2042"/>
                      <a:pt x="1159" y="2042"/>
                    </a:cubicBezTo>
                    <a:cubicBezTo>
                      <a:pt x="1509" y="2042"/>
                      <a:pt x="1768" y="1859"/>
                      <a:pt x="1905" y="1630"/>
                    </a:cubicBezTo>
                    <a:cubicBezTo>
                      <a:pt x="1921" y="1646"/>
                      <a:pt x="1936" y="1661"/>
                      <a:pt x="1951" y="1676"/>
                    </a:cubicBezTo>
                    <a:cubicBezTo>
                      <a:pt x="2027" y="1707"/>
                      <a:pt x="2088" y="1737"/>
                      <a:pt x="2149" y="1752"/>
                    </a:cubicBezTo>
                    <a:cubicBezTo>
                      <a:pt x="1174" y="1752"/>
                      <a:pt x="1022" y="3063"/>
                      <a:pt x="1738" y="3443"/>
                    </a:cubicBezTo>
                    <a:cubicBezTo>
                      <a:pt x="1707" y="3443"/>
                      <a:pt x="1677" y="3428"/>
                      <a:pt x="1662" y="3428"/>
                    </a:cubicBezTo>
                    <a:cubicBezTo>
                      <a:pt x="732" y="3428"/>
                      <a:pt x="732" y="4860"/>
                      <a:pt x="1662" y="4860"/>
                    </a:cubicBezTo>
                    <a:cubicBezTo>
                      <a:pt x="2439" y="4860"/>
                      <a:pt x="2545" y="3840"/>
                      <a:pt x="2012" y="3535"/>
                    </a:cubicBezTo>
                    <a:lnTo>
                      <a:pt x="2149" y="3535"/>
                    </a:lnTo>
                    <a:cubicBezTo>
                      <a:pt x="2363" y="3535"/>
                      <a:pt x="2530" y="3474"/>
                      <a:pt x="2667" y="3382"/>
                    </a:cubicBezTo>
                    <a:cubicBezTo>
                      <a:pt x="2804" y="3626"/>
                      <a:pt x="3048" y="3794"/>
                      <a:pt x="3414" y="3794"/>
                    </a:cubicBezTo>
                    <a:cubicBezTo>
                      <a:pt x="3520" y="3794"/>
                      <a:pt x="3627" y="3763"/>
                      <a:pt x="3719" y="3733"/>
                    </a:cubicBezTo>
                    <a:cubicBezTo>
                      <a:pt x="3764" y="4053"/>
                      <a:pt x="3978" y="4358"/>
                      <a:pt x="4404" y="4358"/>
                    </a:cubicBezTo>
                    <a:cubicBezTo>
                      <a:pt x="5334" y="4358"/>
                      <a:pt x="5334" y="2925"/>
                      <a:pt x="4404" y="2925"/>
                    </a:cubicBezTo>
                    <a:cubicBezTo>
                      <a:pt x="4358" y="2925"/>
                      <a:pt x="4313" y="2941"/>
                      <a:pt x="4267" y="2941"/>
                    </a:cubicBezTo>
                    <a:cubicBezTo>
                      <a:pt x="4298" y="2484"/>
                      <a:pt x="4008" y="1996"/>
                      <a:pt x="3414" y="1996"/>
                    </a:cubicBezTo>
                    <a:cubicBezTo>
                      <a:pt x="3201" y="1996"/>
                      <a:pt x="3033" y="2057"/>
                      <a:pt x="2896" y="2164"/>
                    </a:cubicBezTo>
                    <a:cubicBezTo>
                      <a:pt x="2789" y="1981"/>
                      <a:pt x="2637" y="1844"/>
                      <a:pt x="2423" y="1783"/>
                    </a:cubicBezTo>
                    <a:lnTo>
                      <a:pt x="2911" y="1783"/>
                    </a:lnTo>
                    <a:cubicBezTo>
                      <a:pt x="2932" y="1785"/>
                      <a:pt x="2952" y="1787"/>
                      <a:pt x="2973" y="1787"/>
                    </a:cubicBezTo>
                    <a:cubicBezTo>
                      <a:pt x="3070" y="1787"/>
                      <a:pt x="3158" y="1757"/>
                      <a:pt x="3246" y="1707"/>
                    </a:cubicBezTo>
                    <a:cubicBezTo>
                      <a:pt x="3368" y="1676"/>
                      <a:pt x="3460" y="1615"/>
                      <a:pt x="3536" y="1524"/>
                    </a:cubicBezTo>
                    <a:cubicBezTo>
                      <a:pt x="3627" y="1448"/>
                      <a:pt x="3688" y="1356"/>
                      <a:pt x="3719" y="1234"/>
                    </a:cubicBezTo>
                    <a:cubicBezTo>
                      <a:pt x="3779" y="1128"/>
                      <a:pt x="3810" y="1021"/>
                      <a:pt x="3795" y="899"/>
                    </a:cubicBezTo>
                    <a:cubicBezTo>
                      <a:pt x="3795" y="808"/>
                      <a:pt x="3779" y="731"/>
                      <a:pt x="3764" y="655"/>
                    </a:cubicBezTo>
                    <a:cubicBezTo>
                      <a:pt x="3734" y="503"/>
                      <a:pt x="3642" y="366"/>
                      <a:pt x="3536" y="259"/>
                    </a:cubicBezTo>
                    <a:cubicBezTo>
                      <a:pt x="3475" y="213"/>
                      <a:pt x="3414" y="168"/>
                      <a:pt x="3353" y="122"/>
                    </a:cubicBezTo>
                    <a:cubicBezTo>
                      <a:pt x="3216" y="46"/>
                      <a:pt x="3063" y="0"/>
                      <a:pt x="29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 name="Google Shape;776;p31"/>
              <p:cNvSpPr/>
              <p:nvPr/>
            </p:nvSpPr>
            <p:spPr>
              <a:xfrm rot="-1240232">
                <a:off x="4258628" y="3009978"/>
                <a:ext cx="61028" cy="47426"/>
              </a:xfrm>
              <a:custGeom>
                <a:avLst/>
                <a:gdLst/>
                <a:ahLst/>
                <a:cxnLst/>
                <a:rect l="l" t="t" r="r" b="b"/>
                <a:pathLst>
                  <a:path w="1844" h="1433" extrusionOk="0">
                    <a:moveTo>
                      <a:pt x="914" y="1"/>
                    </a:moveTo>
                    <a:cubicBezTo>
                      <a:pt x="0" y="1"/>
                      <a:pt x="0" y="1433"/>
                      <a:pt x="914" y="1433"/>
                    </a:cubicBezTo>
                    <a:cubicBezTo>
                      <a:pt x="1844" y="1433"/>
                      <a:pt x="1844" y="1"/>
                      <a:pt x="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31"/>
              <p:cNvSpPr/>
              <p:nvPr/>
            </p:nvSpPr>
            <p:spPr>
              <a:xfrm rot="-1240232">
                <a:off x="4386034" y="2926353"/>
                <a:ext cx="61061" cy="47426"/>
              </a:xfrm>
              <a:custGeom>
                <a:avLst/>
                <a:gdLst/>
                <a:ahLst/>
                <a:cxnLst/>
                <a:rect l="l" t="t" r="r" b="b"/>
                <a:pathLst>
                  <a:path w="1845" h="1433" extrusionOk="0">
                    <a:moveTo>
                      <a:pt x="930" y="0"/>
                    </a:moveTo>
                    <a:cubicBezTo>
                      <a:pt x="1" y="0"/>
                      <a:pt x="1" y="1432"/>
                      <a:pt x="930" y="1432"/>
                    </a:cubicBezTo>
                    <a:cubicBezTo>
                      <a:pt x="1844" y="1432"/>
                      <a:pt x="1844" y="0"/>
                      <a:pt x="9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78" name="Google Shape;778;p31"/>
            <p:cNvSpPr/>
            <p:nvPr/>
          </p:nvSpPr>
          <p:spPr>
            <a:xfrm rot="-8100000">
              <a:off x="8650612" y="2465633"/>
              <a:ext cx="77591" cy="181795"/>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79" name="Google Shape;779;p31"/>
          <p:cNvSpPr/>
          <p:nvPr/>
        </p:nvSpPr>
        <p:spPr>
          <a:xfrm rot="9484086">
            <a:off x="807066" y="6413027"/>
            <a:ext cx="137564" cy="10454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57977E">
              <a:alpha val="6250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0" name="Google Shape;780;p31"/>
          <p:cNvSpPr/>
          <p:nvPr/>
        </p:nvSpPr>
        <p:spPr>
          <a:xfrm rot="3948469">
            <a:off x="330904" y="5801842"/>
            <a:ext cx="137564" cy="104534"/>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571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1" name="Google Shape;781;p31"/>
          <p:cNvSpPr/>
          <p:nvPr/>
        </p:nvSpPr>
        <p:spPr>
          <a:xfrm rot="2700000">
            <a:off x="737314" y="5849543"/>
            <a:ext cx="124351" cy="291507"/>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2" name="Google Shape;782;p31"/>
          <p:cNvSpPr/>
          <p:nvPr/>
        </p:nvSpPr>
        <p:spPr>
          <a:xfrm rot="10382529">
            <a:off x="825560" y="397324"/>
            <a:ext cx="137566" cy="10454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09381">
              <a:alpha val="4196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3" name="Google Shape;783;p31"/>
          <p:cNvSpPr/>
          <p:nvPr/>
        </p:nvSpPr>
        <p:spPr>
          <a:xfrm rot="-6131494">
            <a:off x="330890" y="843412"/>
            <a:ext cx="137576" cy="104538"/>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12604389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78"/>
        <p:cNvGrpSpPr/>
        <p:nvPr/>
      </p:nvGrpSpPr>
      <p:grpSpPr>
        <a:xfrm>
          <a:off x="0" y="0"/>
          <a:ext cx="0" cy="0"/>
          <a:chOff x="0" y="0"/>
          <a:chExt cx="0" cy="0"/>
        </a:xfrm>
      </p:grpSpPr>
      <p:sp>
        <p:nvSpPr>
          <p:cNvPr id="679" name="Google Shape;679;p30"/>
          <p:cNvSpPr/>
          <p:nvPr/>
        </p:nvSpPr>
        <p:spPr>
          <a:xfrm rot="4141821">
            <a:off x="395854" y="166024"/>
            <a:ext cx="127183" cy="297990"/>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80" name="Google Shape;680;p30"/>
          <p:cNvSpPr/>
          <p:nvPr/>
        </p:nvSpPr>
        <p:spPr>
          <a:xfrm rot="8099172">
            <a:off x="431119" y="480815"/>
            <a:ext cx="133865" cy="313645"/>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81" name="Google Shape;681;p30"/>
          <p:cNvSpPr/>
          <p:nvPr/>
        </p:nvSpPr>
        <p:spPr>
          <a:xfrm rot="10800000">
            <a:off x="216614" y="683863"/>
            <a:ext cx="95820" cy="224399"/>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82" name="Google Shape;682;p30"/>
          <p:cNvSpPr/>
          <p:nvPr/>
        </p:nvSpPr>
        <p:spPr>
          <a:xfrm rot="8691441">
            <a:off x="947335" y="341739"/>
            <a:ext cx="137568" cy="104551"/>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83" name="Google Shape;683;p30"/>
          <p:cNvSpPr/>
          <p:nvPr/>
        </p:nvSpPr>
        <p:spPr>
          <a:xfrm rot="-8099183">
            <a:off x="309668" y="1185847"/>
            <a:ext cx="137580" cy="104540"/>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84" name="Google Shape;684;p30"/>
          <p:cNvSpPr/>
          <p:nvPr/>
        </p:nvSpPr>
        <p:spPr>
          <a:xfrm rot="2700000">
            <a:off x="254451" y="3036071"/>
            <a:ext cx="109452" cy="256448"/>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85" name="Google Shape;685;p30"/>
          <p:cNvSpPr/>
          <p:nvPr/>
        </p:nvSpPr>
        <p:spPr>
          <a:xfrm rot="8915866">
            <a:off x="345236" y="3641619"/>
            <a:ext cx="104248" cy="244197"/>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86" name="Google Shape;686;p30"/>
          <p:cNvSpPr/>
          <p:nvPr/>
        </p:nvSpPr>
        <p:spPr>
          <a:xfrm rot="5153329">
            <a:off x="208034" y="5858446"/>
            <a:ext cx="140243" cy="106588"/>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87" name="Google Shape;687;p30"/>
          <p:cNvSpPr/>
          <p:nvPr/>
        </p:nvSpPr>
        <p:spPr>
          <a:xfrm rot="2698071">
            <a:off x="286831" y="6130349"/>
            <a:ext cx="172435" cy="403939"/>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88" name="Google Shape;688;p30"/>
          <p:cNvSpPr/>
          <p:nvPr/>
        </p:nvSpPr>
        <p:spPr>
          <a:xfrm rot="4141270">
            <a:off x="653346" y="6432433"/>
            <a:ext cx="99105" cy="23220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89" name="Google Shape;689;p30"/>
          <p:cNvSpPr/>
          <p:nvPr/>
        </p:nvSpPr>
        <p:spPr>
          <a:xfrm rot="-6658083">
            <a:off x="11732478" y="6373214"/>
            <a:ext cx="126937" cy="297415"/>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90" name="Google Shape;690;p30"/>
          <p:cNvSpPr/>
          <p:nvPr/>
        </p:nvSpPr>
        <p:spPr>
          <a:xfrm rot="-2700000">
            <a:off x="11376142" y="5952811"/>
            <a:ext cx="168791" cy="39547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91" name="Google Shape;691;p30"/>
          <p:cNvSpPr/>
          <p:nvPr/>
        </p:nvSpPr>
        <p:spPr>
          <a:xfrm rot="-2109051">
            <a:off x="11227320" y="6469737"/>
            <a:ext cx="137300" cy="10434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92" name="Google Shape;692;p30"/>
          <p:cNvSpPr/>
          <p:nvPr/>
        </p:nvSpPr>
        <p:spPr>
          <a:xfrm rot="1282190">
            <a:off x="11661735" y="5566123"/>
            <a:ext cx="137328" cy="10434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93" name="Google Shape;693;p30"/>
          <p:cNvSpPr/>
          <p:nvPr/>
        </p:nvSpPr>
        <p:spPr>
          <a:xfrm rot="4263161">
            <a:off x="11789578" y="6012014"/>
            <a:ext cx="137313" cy="104351"/>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94" name="Google Shape;694;p30"/>
          <p:cNvSpPr/>
          <p:nvPr/>
        </p:nvSpPr>
        <p:spPr>
          <a:xfrm rot="-5646399">
            <a:off x="11815423" y="909284"/>
            <a:ext cx="134588" cy="102291"/>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95" name="Google Shape;695;p30"/>
          <p:cNvSpPr/>
          <p:nvPr/>
        </p:nvSpPr>
        <p:spPr>
          <a:xfrm rot="-8102010">
            <a:off x="11602713" y="274602"/>
            <a:ext cx="165468" cy="387619"/>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96" name="Google Shape;696;p30"/>
          <p:cNvSpPr/>
          <p:nvPr/>
        </p:nvSpPr>
        <p:spPr>
          <a:xfrm rot="-6658449">
            <a:off x="11197444" y="199657"/>
            <a:ext cx="124355" cy="291461"/>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97" name="Google Shape;697;p30"/>
          <p:cNvSpPr/>
          <p:nvPr/>
        </p:nvSpPr>
        <p:spPr>
          <a:xfrm rot="-4614393">
            <a:off x="11487663" y="863162"/>
            <a:ext cx="134575" cy="102276"/>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98" name="Google Shape;698;p30"/>
          <p:cNvSpPr/>
          <p:nvPr/>
        </p:nvSpPr>
        <p:spPr>
          <a:xfrm rot="7634419">
            <a:off x="11757860" y="3099661"/>
            <a:ext cx="121335" cy="284288"/>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99" name="Google Shape;699;p30"/>
          <p:cNvSpPr/>
          <p:nvPr/>
        </p:nvSpPr>
        <p:spPr>
          <a:xfrm rot="-3290610">
            <a:off x="11625202" y="3670458"/>
            <a:ext cx="131259" cy="99750"/>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223541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60"/>
        <p:cNvGrpSpPr/>
        <p:nvPr/>
      </p:nvGrpSpPr>
      <p:grpSpPr>
        <a:xfrm>
          <a:off x="0" y="0"/>
          <a:ext cx="0" cy="0"/>
          <a:chOff x="0" y="0"/>
          <a:chExt cx="0" cy="0"/>
        </a:xfrm>
      </p:grpSpPr>
      <p:sp>
        <p:nvSpPr>
          <p:cNvPr id="561" name="Google Shape;561;p25"/>
          <p:cNvSpPr/>
          <p:nvPr/>
        </p:nvSpPr>
        <p:spPr>
          <a:xfrm>
            <a:off x="1188601" y="1402810"/>
            <a:ext cx="9814800" cy="4859200"/>
          </a:xfrm>
          <a:prstGeom prst="rect">
            <a:avLst/>
          </a:prstGeom>
          <a:solidFill>
            <a:srgbClr val="F39A2D">
              <a:alpha val="1384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2" name="Google Shape;562;p25"/>
          <p:cNvSpPr txBox="1">
            <a:spLocks noGrp="1"/>
          </p:cNvSpPr>
          <p:nvPr>
            <p:ph type="title"/>
          </p:nvPr>
        </p:nvSpPr>
        <p:spPr>
          <a:xfrm>
            <a:off x="1946767" y="1966784"/>
            <a:ext cx="8274000" cy="223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erriweather"/>
              <a:buNone/>
              <a:defRPr sz="3325">
                <a:latin typeface="Fira Sans"/>
                <a:ea typeface="Fira Sans"/>
                <a:cs typeface="Fira Sans"/>
                <a:sym typeface="Fira Sans"/>
              </a:defRPr>
            </a:lvl1pPr>
            <a:lvl2pPr lvl="1" algn="r" rtl="0">
              <a:lnSpc>
                <a:spcPct val="100000"/>
              </a:lnSpc>
              <a:spcBef>
                <a:spcPts val="0"/>
              </a:spcBef>
              <a:spcAft>
                <a:spcPts val="0"/>
              </a:spcAft>
              <a:buSzPts val="2500"/>
              <a:buFont typeface="Merriweather"/>
              <a:buNone/>
              <a:defRPr b="0">
                <a:latin typeface="Merriweather"/>
                <a:ea typeface="Merriweather"/>
                <a:cs typeface="Merriweather"/>
                <a:sym typeface="Merriweather"/>
              </a:defRPr>
            </a:lvl2pPr>
            <a:lvl3pPr lvl="2" algn="r" rtl="0">
              <a:lnSpc>
                <a:spcPct val="100000"/>
              </a:lnSpc>
              <a:spcBef>
                <a:spcPts val="0"/>
              </a:spcBef>
              <a:spcAft>
                <a:spcPts val="0"/>
              </a:spcAft>
              <a:buSzPts val="2500"/>
              <a:buFont typeface="Merriweather"/>
              <a:buNone/>
              <a:defRPr b="0">
                <a:latin typeface="Merriweather"/>
                <a:ea typeface="Merriweather"/>
                <a:cs typeface="Merriweather"/>
                <a:sym typeface="Merriweather"/>
              </a:defRPr>
            </a:lvl3pPr>
            <a:lvl4pPr lvl="3" algn="r" rtl="0">
              <a:lnSpc>
                <a:spcPct val="100000"/>
              </a:lnSpc>
              <a:spcBef>
                <a:spcPts val="0"/>
              </a:spcBef>
              <a:spcAft>
                <a:spcPts val="0"/>
              </a:spcAft>
              <a:buSzPts val="2500"/>
              <a:buFont typeface="Merriweather"/>
              <a:buNone/>
              <a:defRPr b="0">
                <a:latin typeface="Merriweather"/>
                <a:ea typeface="Merriweather"/>
                <a:cs typeface="Merriweather"/>
                <a:sym typeface="Merriweather"/>
              </a:defRPr>
            </a:lvl4pPr>
            <a:lvl5pPr lvl="4" algn="r" rtl="0">
              <a:lnSpc>
                <a:spcPct val="100000"/>
              </a:lnSpc>
              <a:spcBef>
                <a:spcPts val="0"/>
              </a:spcBef>
              <a:spcAft>
                <a:spcPts val="0"/>
              </a:spcAft>
              <a:buSzPts val="2500"/>
              <a:buFont typeface="Merriweather"/>
              <a:buNone/>
              <a:defRPr b="0">
                <a:latin typeface="Merriweather"/>
                <a:ea typeface="Merriweather"/>
                <a:cs typeface="Merriweather"/>
                <a:sym typeface="Merriweather"/>
              </a:defRPr>
            </a:lvl5pPr>
            <a:lvl6pPr lvl="5" algn="r" rtl="0">
              <a:lnSpc>
                <a:spcPct val="100000"/>
              </a:lnSpc>
              <a:spcBef>
                <a:spcPts val="0"/>
              </a:spcBef>
              <a:spcAft>
                <a:spcPts val="0"/>
              </a:spcAft>
              <a:buSzPts val="2500"/>
              <a:buFont typeface="Merriweather"/>
              <a:buNone/>
              <a:defRPr b="0">
                <a:latin typeface="Merriweather"/>
                <a:ea typeface="Merriweather"/>
                <a:cs typeface="Merriweather"/>
                <a:sym typeface="Merriweather"/>
              </a:defRPr>
            </a:lvl6pPr>
            <a:lvl7pPr lvl="6" algn="r" rtl="0">
              <a:lnSpc>
                <a:spcPct val="100000"/>
              </a:lnSpc>
              <a:spcBef>
                <a:spcPts val="0"/>
              </a:spcBef>
              <a:spcAft>
                <a:spcPts val="0"/>
              </a:spcAft>
              <a:buSzPts val="2500"/>
              <a:buFont typeface="Merriweather"/>
              <a:buNone/>
              <a:defRPr b="0">
                <a:latin typeface="Merriweather"/>
                <a:ea typeface="Merriweather"/>
                <a:cs typeface="Merriweather"/>
                <a:sym typeface="Merriweather"/>
              </a:defRPr>
            </a:lvl7pPr>
            <a:lvl8pPr lvl="7" algn="r" rtl="0">
              <a:lnSpc>
                <a:spcPct val="100000"/>
              </a:lnSpc>
              <a:spcBef>
                <a:spcPts val="0"/>
              </a:spcBef>
              <a:spcAft>
                <a:spcPts val="0"/>
              </a:spcAft>
              <a:buSzPts val="2500"/>
              <a:buFont typeface="Merriweather"/>
              <a:buNone/>
              <a:defRPr b="0">
                <a:latin typeface="Merriweather"/>
                <a:ea typeface="Merriweather"/>
                <a:cs typeface="Merriweather"/>
                <a:sym typeface="Merriweather"/>
              </a:defRPr>
            </a:lvl8pPr>
            <a:lvl9pPr lvl="8" algn="r" rtl="0">
              <a:lnSpc>
                <a:spcPct val="100000"/>
              </a:lnSpc>
              <a:spcBef>
                <a:spcPts val="0"/>
              </a:spcBef>
              <a:spcAft>
                <a:spcPts val="0"/>
              </a:spcAft>
              <a:buSzPts val="2500"/>
              <a:buFont typeface="Merriweather"/>
              <a:buNone/>
              <a:defRPr b="0">
                <a:latin typeface="Merriweather"/>
                <a:ea typeface="Merriweather"/>
                <a:cs typeface="Merriweather"/>
                <a:sym typeface="Merriweather"/>
              </a:defRPr>
            </a:lvl9pPr>
          </a:lstStyle>
          <a:p>
            <a:endParaRPr/>
          </a:p>
        </p:txBody>
      </p:sp>
      <p:sp>
        <p:nvSpPr>
          <p:cNvPr id="563" name="Google Shape;563;p25"/>
          <p:cNvSpPr txBox="1">
            <a:spLocks noGrp="1"/>
          </p:cNvSpPr>
          <p:nvPr>
            <p:ph type="subTitle" idx="1"/>
          </p:nvPr>
        </p:nvSpPr>
        <p:spPr>
          <a:xfrm>
            <a:off x="2883400" y="4202384"/>
            <a:ext cx="7349600" cy="6888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Font typeface="Fira Sans"/>
              <a:buNone/>
              <a:defRPr sz="2660" b="1">
                <a:latin typeface="Merriweather"/>
                <a:ea typeface="Merriweather"/>
                <a:cs typeface="Merriweather"/>
                <a:sym typeface="Merriweather"/>
              </a:defRPr>
            </a:lvl1pPr>
            <a:lvl2pPr lvl="1" algn="r" rtl="0">
              <a:lnSpc>
                <a:spcPct val="100000"/>
              </a:lnSpc>
              <a:spcBef>
                <a:spcPts val="0"/>
              </a:spcBef>
              <a:spcAft>
                <a:spcPts val="0"/>
              </a:spcAft>
              <a:buSzPts val="1400"/>
              <a:buFont typeface="Calibri"/>
              <a:buNone/>
              <a:defRPr sz="1862">
                <a:latin typeface="Calibri"/>
                <a:ea typeface="Calibri"/>
                <a:cs typeface="Calibri"/>
                <a:sym typeface="Calibri"/>
              </a:defRPr>
            </a:lvl2pPr>
            <a:lvl3pPr lvl="2" algn="r" rtl="0">
              <a:lnSpc>
                <a:spcPct val="100000"/>
              </a:lnSpc>
              <a:spcBef>
                <a:spcPts val="0"/>
              </a:spcBef>
              <a:spcAft>
                <a:spcPts val="0"/>
              </a:spcAft>
              <a:buSzPts val="1400"/>
              <a:buFont typeface="Calibri"/>
              <a:buNone/>
              <a:defRPr sz="1862">
                <a:latin typeface="Calibri"/>
                <a:ea typeface="Calibri"/>
                <a:cs typeface="Calibri"/>
                <a:sym typeface="Calibri"/>
              </a:defRPr>
            </a:lvl3pPr>
            <a:lvl4pPr lvl="3" algn="r" rtl="0">
              <a:lnSpc>
                <a:spcPct val="100000"/>
              </a:lnSpc>
              <a:spcBef>
                <a:spcPts val="0"/>
              </a:spcBef>
              <a:spcAft>
                <a:spcPts val="0"/>
              </a:spcAft>
              <a:buSzPts val="1400"/>
              <a:buFont typeface="Calibri"/>
              <a:buNone/>
              <a:defRPr sz="1862">
                <a:latin typeface="Calibri"/>
                <a:ea typeface="Calibri"/>
                <a:cs typeface="Calibri"/>
                <a:sym typeface="Calibri"/>
              </a:defRPr>
            </a:lvl4pPr>
            <a:lvl5pPr lvl="4" algn="r" rtl="0">
              <a:lnSpc>
                <a:spcPct val="100000"/>
              </a:lnSpc>
              <a:spcBef>
                <a:spcPts val="0"/>
              </a:spcBef>
              <a:spcAft>
                <a:spcPts val="0"/>
              </a:spcAft>
              <a:buSzPts val="1400"/>
              <a:buFont typeface="Calibri"/>
              <a:buNone/>
              <a:defRPr sz="1862">
                <a:latin typeface="Calibri"/>
                <a:ea typeface="Calibri"/>
                <a:cs typeface="Calibri"/>
                <a:sym typeface="Calibri"/>
              </a:defRPr>
            </a:lvl5pPr>
            <a:lvl6pPr lvl="5" algn="r" rtl="0">
              <a:lnSpc>
                <a:spcPct val="100000"/>
              </a:lnSpc>
              <a:spcBef>
                <a:spcPts val="0"/>
              </a:spcBef>
              <a:spcAft>
                <a:spcPts val="0"/>
              </a:spcAft>
              <a:buSzPts val="1400"/>
              <a:buFont typeface="Calibri"/>
              <a:buNone/>
              <a:defRPr sz="1862">
                <a:latin typeface="Calibri"/>
                <a:ea typeface="Calibri"/>
                <a:cs typeface="Calibri"/>
                <a:sym typeface="Calibri"/>
              </a:defRPr>
            </a:lvl6pPr>
            <a:lvl7pPr lvl="6" algn="r" rtl="0">
              <a:lnSpc>
                <a:spcPct val="100000"/>
              </a:lnSpc>
              <a:spcBef>
                <a:spcPts val="0"/>
              </a:spcBef>
              <a:spcAft>
                <a:spcPts val="0"/>
              </a:spcAft>
              <a:buSzPts val="1400"/>
              <a:buFont typeface="Calibri"/>
              <a:buNone/>
              <a:defRPr sz="1862">
                <a:latin typeface="Calibri"/>
                <a:ea typeface="Calibri"/>
                <a:cs typeface="Calibri"/>
                <a:sym typeface="Calibri"/>
              </a:defRPr>
            </a:lvl7pPr>
            <a:lvl8pPr lvl="7" algn="r" rtl="0">
              <a:lnSpc>
                <a:spcPct val="100000"/>
              </a:lnSpc>
              <a:spcBef>
                <a:spcPts val="0"/>
              </a:spcBef>
              <a:spcAft>
                <a:spcPts val="0"/>
              </a:spcAft>
              <a:buSzPts val="1400"/>
              <a:buFont typeface="Calibri"/>
              <a:buNone/>
              <a:defRPr sz="1862">
                <a:latin typeface="Calibri"/>
                <a:ea typeface="Calibri"/>
                <a:cs typeface="Calibri"/>
                <a:sym typeface="Calibri"/>
              </a:defRPr>
            </a:lvl8pPr>
            <a:lvl9pPr lvl="8" algn="r" rtl="0">
              <a:lnSpc>
                <a:spcPct val="100000"/>
              </a:lnSpc>
              <a:spcBef>
                <a:spcPts val="0"/>
              </a:spcBef>
              <a:spcAft>
                <a:spcPts val="0"/>
              </a:spcAft>
              <a:buSzPts val="1400"/>
              <a:buFont typeface="Calibri"/>
              <a:buNone/>
              <a:defRPr sz="1862">
                <a:latin typeface="Calibri"/>
                <a:ea typeface="Calibri"/>
                <a:cs typeface="Calibri"/>
                <a:sym typeface="Calibri"/>
              </a:defRPr>
            </a:lvl9pPr>
          </a:lstStyle>
          <a:p>
            <a:endParaRPr/>
          </a:p>
        </p:txBody>
      </p:sp>
      <p:sp>
        <p:nvSpPr>
          <p:cNvPr id="564" name="Google Shape;564;p25"/>
          <p:cNvSpPr/>
          <p:nvPr/>
        </p:nvSpPr>
        <p:spPr>
          <a:xfrm rot="10800000">
            <a:off x="419814" y="867279"/>
            <a:ext cx="95820" cy="224399"/>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5" name="Google Shape;565;p25"/>
          <p:cNvSpPr/>
          <p:nvPr/>
        </p:nvSpPr>
        <p:spPr>
          <a:xfrm rot="4141821">
            <a:off x="395854" y="166024"/>
            <a:ext cx="127183" cy="297990"/>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6" name="Google Shape;566;p25"/>
          <p:cNvSpPr/>
          <p:nvPr/>
        </p:nvSpPr>
        <p:spPr>
          <a:xfrm rot="8099172">
            <a:off x="431119" y="480815"/>
            <a:ext cx="133865" cy="313645"/>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7" name="Google Shape;567;p25"/>
          <p:cNvSpPr/>
          <p:nvPr/>
        </p:nvSpPr>
        <p:spPr>
          <a:xfrm rot="10800000">
            <a:off x="216614" y="683863"/>
            <a:ext cx="95820" cy="224399"/>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8" name="Google Shape;568;p25"/>
          <p:cNvSpPr/>
          <p:nvPr/>
        </p:nvSpPr>
        <p:spPr>
          <a:xfrm rot="8691441">
            <a:off x="947335" y="341739"/>
            <a:ext cx="137568" cy="104551"/>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9" name="Google Shape;569;p25"/>
          <p:cNvSpPr/>
          <p:nvPr/>
        </p:nvSpPr>
        <p:spPr>
          <a:xfrm rot="-8099183">
            <a:off x="309668" y="1185847"/>
            <a:ext cx="137580" cy="104540"/>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0" name="Google Shape;570;p25"/>
          <p:cNvSpPr/>
          <p:nvPr/>
        </p:nvSpPr>
        <p:spPr>
          <a:xfrm rot="2700000">
            <a:off x="254451" y="3036071"/>
            <a:ext cx="109452" cy="256448"/>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1" name="Google Shape;571;p25"/>
          <p:cNvSpPr/>
          <p:nvPr/>
        </p:nvSpPr>
        <p:spPr>
          <a:xfrm rot="8915866">
            <a:off x="345236" y="3641619"/>
            <a:ext cx="104248" cy="244197"/>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2" name="Google Shape;572;p25"/>
          <p:cNvSpPr/>
          <p:nvPr/>
        </p:nvSpPr>
        <p:spPr>
          <a:xfrm rot="5153329">
            <a:off x="208034" y="5858446"/>
            <a:ext cx="140243" cy="106588"/>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3" name="Google Shape;573;p25"/>
          <p:cNvSpPr/>
          <p:nvPr/>
        </p:nvSpPr>
        <p:spPr>
          <a:xfrm rot="2698071">
            <a:off x="286831" y="6130349"/>
            <a:ext cx="172435" cy="403939"/>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4" name="Google Shape;574;p25"/>
          <p:cNvSpPr/>
          <p:nvPr/>
        </p:nvSpPr>
        <p:spPr>
          <a:xfrm rot="4141270">
            <a:off x="653346" y="6432433"/>
            <a:ext cx="99105" cy="23220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5" name="Google Shape;575;p25"/>
          <p:cNvSpPr/>
          <p:nvPr/>
        </p:nvSpPr>
        <p:spPr>
          <a:xfrm rot="-6658083">
            <a:off x="11732478" y="6373214"/>
            <a:ext cx="126937" cy="297415"/>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6" name="Google Shape;576;p25"/>
          <p:cNvSpPr/>
          <p:nvPr/>
        </p:nvSpPr>
        <p:spPr>
          <a:xfrm rot="-2700000">
            <a:off x="11376142" y="5952811"/>
            <a:ext cx="168791" cy="39547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7" name="Google Shape;577;p25"/>
          <p:cNvSpPr/>
          <p:nvPr/>
        </p:nvSpPr>
        <p:spPr>
          <a:xfrm rot="-2109051">
            <a:off x="11227320" y="6469737"/>
            <a:ext cx="137300" cy="10434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8" name="Google Shape;578;p25"/>
          <p:cNvSpPr/>
          <p:nvPr/>
        </p:nvSpPr>
        <p:spPr>
          <a:xfrm rot="1282190">
            <a:off x="11661735" y="5566123"/>
            <a:ext cx="137328" cy="10434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9" name="Google Shape;579;p25"/>
          <p:cNvSpPr/>
          <p:nvPr/>
        </p:nvSpPr>
        <p:spPr>
          <a:xfrm rot="4263161">
            <a:off x="11789578" y="6012014"/>
            <a:ext cx="137313" cy="104351"/>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0" name="Google Shape;580;p25"/>
          <p:cNvSpPr/>
          <p:nvPr/>
        </p:nvSpPr>
        <p:spPr>
          <a:xfrm rot="-5646399">
            <a:off x="11815423" y="909284"/>
            <a:ext cx="134588" cy="102291"/>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1" name="Google Shape;581;p25"/>
          <p:cNvSpPr/>
          <p:nvPr/>
        </p:nvSpPr>
        <p:spPr>
          <a:xfrm rot="-8102010">
            <a:off x="11602713" y="274602"/>
            <a:ext cx="165468" cy="387619"/>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2" name="Google Shape;582;p25"/>
          <p:cNvSpPr/>
          <p:nvPr/>
        </p:nvSpPr>
        <p:spPr>
          <a:xfrm rot="-6658449">
            <a:off x="11197444" y="199657"/>
            <a:ext cx="124355" cy="291461"/>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3" name="Google Shape;583;p25"/>
          <p:cNvSpPr/>
          <p:nvPr/>
        </p:nvSpPr>
        <p:spPr>
          <a:xfrm rot="-4614393">
            <a:off x="11487663" y="863162"/>
            <a:ext cx="134575" cy="102276"/>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4" name="Google Shape;584;p25"/>
          <p:cNvSpPr/>
          <p:nvPr/>
        </p:nvSpPr>
        <p:spPr>
          <a:xfrm rot="7634419">
            <a:off x="11757860" y="3099661"/>
            <a:ext cx="121335" cy="284288"/>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5" name="Google Shape;585;p25"/>
          <p:cNvSpPr/>
          <p:nvPr/>
        </p:nvSpPr>
        <p:spPr>
          <a:xfrm rot="-3290610">
            <a:off x="11625202" y="3670458"/>
            <a:ext cx="131259" cy="99750"/>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3703625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title"/>
          </p:nvPr>
        </p:nvSpPr>
        <p:spPr>
          <a:xfrm>
            <a:off x="1147801" y="598001"/>
            <a:ext cx="9896400" cy="658000"/>
          </a:xfrm>
          <a:prstGeom prst="rect">
            <a:avLst/>
          </a:prstGeom>
        </p:spPr>
        <p:txBody>
          <a:bodyPr spcFirstLastPara="1" wrap="square" lIns="91425" tIns="91425" rIns="91425" bIns="91425" anchor="t" anchorCtr="0">
            <a:noAutofit/>
          </a:bodyPr>
          <a:lstStyle>
            <a:lvl1pPr lvl="0">
              <a:spcBef>
                <a:spcPts val="0"/>
              </a:spcBef>
              <a:spcAft>
                <a:spcPts val="0"/>
              </a:spcAft>
              <a:buSzPts val="2500"/>
              <a:buFont typeface="Merriweather"/>
              <a:buNone/>
              <a:defRPr sz="3325" b="1">
                <a:latin typeface="Merriweather"/>
                <a:ea typeface="Merriweather"/>
                <a:cs typeface="Merriweather"/>
                <a:sym typeface="Merriweather"/>
              </a:defRPr>
            </a:lvl1pPr>
            <a:lvl2pPr lvl="1">
              <a:spcBef>
                <a:spcPts val="0"/>
              </a:spcBef>
              <a:spcAft>
                <a:spcPts val="0"/>
              </a:spcAft>
              <a:buSzPts val="2500"/>
              <a:buFont typeface="Merriweather"/>
              <a:buNone/>
              <a:defRPr>
                <a:latin typeface="Merriweather"/>
                <a:ea typeface="Merriweather"/>
                <a:cs typeface="Merriweather"/>
                <a:sym typeface="Merriweather"/>
              </a:defRPr>
            </a:lvl2pPr>
            <a:lvl3pPr lvl="2">
              <a:spcBef>
                <a:spcPts val="0"/>
              </a:spcBef>
              <a:spcAft>
                <a:spcPts val="0"/>
              </a:spcAft>
              <a:buSzPts val="2500"/>
              <a:buFont typeface="Merriweather"/>
              <a:buNone/>
              <a:defRPr>
                <a:latin typeface="Merriweather"/>
                <a:ea typeface="Merriweather"/>
                <a:cs typeface="Merriweather"/>
                <a:sym typeface="Merriweather"/>
              </a:defRPr>
            </a:lvl3pPr>
            <a:lvl4pPr lvl="3">
              <a:spcBef>
                <a:spcPts val="0"/>
              </a:spcBef>
              <a:spcAft>
                <a:spcPts val="0"/>
              </a:spcAft>
              <a:buSzPts val="2500"/>
              <a:buFont typeface="Merriweather"/>
              <a:buNone/>
              <a:defRPr>
                <a:latin typeface="Merriweather"/>
                <a:ea typeface="Merriweather"/>
                <a:cs typeface="Merriweather"/>
                <a:sym typeface="Merriweather"/>
              </a:defRPr>
            </a:lvl4pPr>
            <a:lvl5pPr lvl="4">
              <a:spcBef>
                <a:spcPts val="0"/>
              </a:spcBef>
              <a:spcAft>
                <a:spcPts val="0"/>
              </a:spcAft>
              <a:buSzPts val="2500"/>
              <a:buFont typeface="Merriweather"/>
              <a:buNone/>
              <a:defRPr>
                <a:latin typeface="Merriweather"/>
                <a:ea typeface="Merriweather"/>
                <a:cs typeface="Merriweather"/>
                <a:sym typeface="Merriweather"/>
              </a:defRPr>
            </a:lvl5pPr>
            <a:lvl6pPr lvl="5">
              <a:spcBef>
                <a:spcPts val="0"/>
              </a:spcBef>
              <a:spcAft>
                <a:spcPts val="0"/>
              </a:spcAft>
              <a:buSzPts val="2500"/>
              <a:buFont typeface="Merriweather"/>
              <a:buNone/>
              <a:defRPr>
                <a:latin typeface="Merriweather"/>
                <a:ea typeface="Merriweather"/>
                <a:cs typeface="Merriweather"/>
                <a:sym typeface="Merriweather"/>
              </a:defRPr>
            </a:lvl6pPr>
            <a:lvl7pPr lvl="6">
              <a:spcBef>
                <a:spcPts val="0"/>
              </a:spcBef>
              <a:spcAft>
                <a:spcPts val="0"/>
              </a:spcAft>
              <a:buSzPts val="2500"/>
              <a:buFont typeface="Merriweather"/>
              <a:buNone/>
              <a:defRPr>
                <a:latin typeface="Merriweather"/>
                <a:ea typeface="Merriweather"/>
                <a:cs typeface="Merriweather"/>
                <a:sym typeface="Merriweather"/>
              </a:defRPr>
            </a:lvl7pPr>
            <a:lvl8pPr lvl="7">
              <a:spcBef>
                <a:spcPts val="0"/>
              </a:spcBef>
              <a:spcAft>
                <a:spcPts val="0"/>
              </a:spcAft>
              <a:buSzPts val="2500"/>
              <a:buFont typeface="Merriweather"/>
              <a:buNone/>
              <a:defRPr>
                <a:latin typeface="Merriweather"/>
                <a:ea typeface="Merriweather"/>
                <a:cs typeface="Merriweather"/>
                <a:sym typeface="Merriweather"/>
              </a:defRPr>
            </a:lvl8pPr>
            <a:lvl9pPr lvl="8">
              <a:spcBef>
                <a:spcPts val="0"/>
              </a:spcBef>
              <a:spcAft>
                <a:spcPts val="0"/>
              </a:spcAft>
              <a:buSzPts val="2500"/>
              <a:buFont typeface="Merriweather"/>
              <a:buNone/>
              <a:defRPr>
                <a:latin typeface="Merriweather"/>
                <a:ea typeface="Merriweather"/>
                <a:cs typeface="Merriweather"/>
                <a:sym typeface="Merriweather"/>
              </a:defRPr>
            </a:lvl9pPr>
          </a:lstStyle>
          <a:p>
            <a:endParaRPr/>
          </a:p>
        </p:txBody>
      </p:sp>
      <p:sp>
        <p:nvSpPr>
          <p:cNvPr id="47" name="Google Shape;47;p4"/>
          <p:cNvSpPr txBox="1">
            <a:spLocks noGrp="1"/>
          </p:cNvSpPr>
          <p:nvPr>
            <p:ph type="body" idx="1"/>
          </p:nvPr>
        </p:nvSpPr>
        <p:spPr>
          <a:xfrm>
            <a:off x="1147801" y="1738400"/>
            <a:ext cx="9896400" cy="4399600"/>
          </a:xfrm>
          <a:prstGeom prst="rect">
            <a:avLst/>
          </a:prstGeom>
        </p:spPr>
        <p:txBody>
          <a:bodyPr spcFirstLastPara="1" wrap="square" lIns="91425" tIns="91425" rIns="91425" bIns="91425" anchor="t" anchorCtr="0">
            <a:noAutofit/>
          </a:bodyPr>
          <a:lstStyle>
            <a:lvl1pPr marL="608076" lvl="0" indent="-389338">
              <a:lnSpc>
                <a:spcPct val="100000"/>
              </a:lnSpc>
              <a:spcBef>
                <a:spcPts val="0"/>
              </a:spcBef>
              <a:spcAft>
                <a:spcPts val="0"/>
              </a:spcAft>
              <a:buSzPts val="1010"/>
              <a:buChar char="●"/>
              <a:defRPr sz="1596"/>
            </a:lvl1pPr>
            <a:lvl2pPr marL="1216152" lvl="1" indent="-397783">
              <a:lnSpc>
                <a:spcPct val="100000"/>
              </a:lnSpc>
              <a:spcBef>
                <a:spcPts val="0"/>
              </a:spcBef>
              <a:spcAft>
                <a:spcPts val="0"/>
              </a:spcAft>
              <a:buSzPts val="1110"/>
              <a:buChar char="○"/>
              <a:defRPr sz="1596"/>
            </a:lvl2pPr>
            <a:lvl3pPr marL="1824228" lvl="2" indent="-397783">
              <a:lnSpc>
                <a:spcPct val="100000"/>
              </a:lnSpc>
              <a:spcBef>
                <a:spcPts val="0"/>
              </a:spcBef>
              <a:spcAft>
                <a:spcPts val="0"/>
              </a:spcAft>
              <a:buSzPts val="1110"/>
              <a:buChar char="■"/>
              <a:defRPr sz="1596"/>
            </a:lvl3pPr>
            <a:lvl4pPr marL="2432304" lvl="3" indent="-397783">
              <a:lnSpc>
                <a:spcPct val="100000"/>
              </a:lnSpc>
              <a:spcBef>
                <a:spcPts val="0"/>
              </a:spcBef>
              <a:spcAft>
                <a:spcPts val="0"/>
              </a:spcAft>
              <a:buSzPts val="1110"/>
              <a:buChar char="●"/>
              <a:defRPr sz="1596"/>
            </a:lvl4pPr>
            <a:lvl5pPr marL="3040380" lvl="4" indent="-397783">
              <a:lnSpc>
                <a:spcPct val="100000"/>
              </a:lnSpc>
              <a:spcBef>
                <a:spcPts val="0"/>
              </a:spcBef>
              <a:spcAft>
                <a:spcPts val="0"/>
              </a:spcAft>
              <a:buSzPts val="1110"/>
              <a:buChar char="○"/>
              <a:defRPr sz="1596"/>
            </a:lvl5pPr>
            <a:lvl6pPr marL="3648456" lvl="5" indent="-397783">
              <a:lnSpc>
                <a:spcPct val="100000"/>
              </a:lnSpc>
              <a:spcBef>
                <a:spcPts val="0"/>
              </a:spcBef>
              <a:spcAft>
                <a:spcPts val="0"/>
              </a:spcAft>
              <a:buSzPts val="1110"/>
              <a:buChar char="■"/>
              <a:defRPr sz="1596"/>
            </a:lvl6pPr>
            <a:lvl7pPr marL="4256532" lvl="6" indent="-397783">
              <a:lnSpc>
                <a:spcPct val="100000"/>
              </a:lnSpc>
              <a:spcBef>
                <a:spcPts val="0"/>
              </a:spcBef>
              <a:spcAft>
                <a:spcPts val="0"/>
              </a:spcAft>
              <a:buSzPts val="1110"/>
              <a:buChar char="●"/>
              <a:defRPr sz="1596"/>
            </a:lvl7pPr>
            <a:lvl8pPr marL="4864608" lvl="7" indent="-397782">
              <a:lnSpc>
                <a:spcPct val="100000"/>
              </a:lnSpc>
              <a:spcBef>
                <a:spcPts val="0"/>
              </a:spcBef>
              <a:spcAft>
                <a:spcPts val="0"/>
              </a:spcAft>
              <a:buSzPts val="1110"/>
              <a:buChar char="○"/>
              <a:defRPr sz="1596"/>
            </a:lvl8pPr>
            <a:lvl9pPr marL="5472684" lvl="8" indent="-397782">
              <a:lnSpc>
                <a:spcPct val="100000"/>
              </a:lnSpc>
              <a:spcBef>
                <a:spcPts val="0"/>
              </a:spcBef>
              <a:spcAft>
                <a:spcPts val="0"/>
              </a:spcAft>
              <a:buSzPts val="1110"/>
              <a:buChar char="■"/>
              <a:defRPr sz="1596"/>
            </a:lvl9pPr>
          </a:lstStyle>
          <a:p>
            <a:endParaRPr/>
          </a:p>
        </p:txBody>
      </p:sp>
      <p:sp>
        <p:nvSpPr>
          <p:cNvPr id="48" name="Google Shape;48;p4"/>
          <p:cNvSpPr/>
          <p:nvPr/>
        </p:nvSpPr>
        <p:spPr>
          <a:xfrm rot="4141821">
            <a:off x="395854" y="166024"/>
            <a:ext cx="127183" cy="297990"/>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9" name="Google Shape;49;p4"/>
          <p:cNvSpPr/>
          <p:nvPr/>
        </p:nvSpPr>
        <p:spPr>
          <a:xfrm rot="8099172">
            <a:off x="431119" y="480815"/>
            <a:ext cx="133865" cy="313645"/>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 name="Google Shape;50;p4"/>
          <p:cNvSpPr/>
          <p:nvPr/>
        </p:nvSpPr>
        <p:spPr>
          <a:xfrm rot="10800000">
            <a:off x="216614" y="683863"/>
            <a:ext cx="95820" cy="224399"/>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 name="Google Shape;51;p4"/>
          <p:cNvSpPr/>
          <p:nvPr/>
        </p:nvSpPr>
        <p:spPr>
          <a:xfrm rot="8691441">
            <a:off x="947335" y="341739"/>
            <a:ext cx="137568" cy="104551"/>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 name="Google Shape;52;p4"/>
          <p:cNvSpPr/>
          <p:nvPr/>
        </p:nvSpPr>
        <p:spPr>
          <a:xfrm rot="-8099183">
            <a:off x="309668" y="1185847"/>
            <a:ext cx="137580" cy="104540"/>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 name="Google Shape;53;p4"/>
          <p:cNvSpPr/>
          <p:nvPr/>
        </p:nvSpPr>
        <p:spPr>
          <a:xfrm rot="2700000">
            <a:off x="254451" y="3036071"/>
            <a:ext cx="109452" cy="256448"/>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4"/>
          <p:cNvSpPr/>
          <p:nvPr/>
        </p:nvSpPr>
        <p:spPr>
          <a:xfrm rot="8915866">
            <a:off x="345236" y="3641619"/>
            <a:ext cx="104248" cy="244197"/>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4"/>
          <p:cNvSpPr/>
          <p:nvPr/>
        </p:nvSpPr>
        <p:spPr>
          <a:xfrm rot="5153329">
            <a:off x="208034" y="5858446"/>
            <a:ext cx="140243" cy="106588"/>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4"/>
          <p:cNvSpPr/>
          <p:nvPr/>
        </p:nvSpPr>
        <p:spPr>
          <a:xfrm rot="2698071">
            <a:off x="286831" y="6130349"/>
            <a:ext cx="172435" cy="403939"/>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 name="Google Shape;57;p4"/>
          <p:cNvSpPr/>
          <p:nvPr/>
        </p:nvSpPr>
        <p:spPr>
          <a:xfrm rot="4141270">
            <a:off x="653346" y="6432433"/>
            <a:ext cx="99105" cy="232204"/>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 name="Google Shape;58;p4"/>
          <p:cNvSpPr/>
          <p:nvPr/>
        </p:nvSpPr>
        <p:spPr>
          <a:xfrm rot="-6658083">
            <a:off x="11732478" y="6373214"/>
            <a:ext cx="126937" cy="297415"/>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9" name="Google Shape;59;p4"/>
          <p:cNvSpPr/>
          <p:nvPr/>
        </p:nvSpPr>
        <p:spPr>
          <a:xfrm rot="-2700000">
            <a:off x="11376142" y="5952811"/>
            <a:ext cx="168791" cy="395476"/>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4B8F96">
              <a:alpha val="6920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0" name="Google Shape;60;p4"/>
          <p:cNvSpPr/>
          <p:nvPr/>
        </p:nvSpPr>
        <p:spPr>
          <a:xfrm rot="-2109051">
            <a:off x="11227320" y="6469737"/>
            <a:ext cx="137300" cy="104347"/>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1" name="Google Shape;61;p4"/>
          <p:cNvSpPr/>
          <p:nvPr/>
        </p:nvSpPr>
        <p:spPr>
          <a:xfrm rot="1282190">
            <a:off x="11661735" y="5566123"/>
            <a:ext cx="137328" cy="104343"/>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 name="Google Shape;62;p4"/>
          <p:cNvSpPr/>
          <p:nvPr/>
        </p:nvSpPr>
        <p:spPr>
          <a:xfrm rot="4263161">
            <a:off x="11789578" y="6012014"/>
            <a:ext cx="137313" cy="104351"/>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56699"/>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3" name="Google Shape;63;p4"/>
          <p:cNvSpPr/>
          <p:nvPr/>
        </p:nvSpPr>
        <p:spPr>
          <a:xfrm rot="-5646399">
            <a:off x="11815423" y="909284"/>
            <a:ext cx="134588" cy="102291"/>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D34E3A">
              <a:alpha val="4107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4" name="Google Shape;64;p4"/>
          <p:cNvSpPr/>
          <p:nvPr/>
        </p:nvSpPr>
        <p:spPr>
          <a:xfrm rot="-8102010">
            <a:off x="11602713" y="274602"/>
            <a:ext cx="165468" cy="387619"/>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rgbClr val="57977E">
              <a:alpha val="6786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5" name="Google Shape;65;p4"/>
          <p:cNvSpPr/>
          <p:nvPr/>
        </p:nvSpPr>
        <p:spPr>
          <a:xfrm rot="-6658449">
            <a:off x="11197444" y="199657"/>
            <a:ext cx="124355" cy="291461"/>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6" name="Google Shape;66;p4"/>
          <p:cNvSpPr/>
          <p:nvPr/>
        </p:nvSpPr>
        <p:spPr>
          <a:xfrm rot="-4614393">
            <a:off x="11487663" y="863162"/>
            <a:ext cx="134575" cy="102276"/>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7" name="Google Shape;67;p4"/>
          <p:cNvSpPr/>
          <p:nvPr/>
        </p:nvSpPr>
        <p:spPr>
          <a:xfrm rot="7634419">
            <a:off x="11757860" y="3099661"/>
            <a:ext cx="121335" cy="284288"/>
          </a:xfrm>
          <a:custGeom>
            <a:avLst/>
            <a:gdLst/>
            <a:ahLst/>
            <a:cxnLst/>
            <a:rect l="l" t="t" r="r" b="b"/>
            <a:pathLst>
              <a:path w="13682" h="32057" extrusionOk="0">
                <a:moveTo>
                  <a:pt x="6140" y="1"/>
                </a:moveTo>
                <a:cubicBezTo>
                  <a:pt x="2133" y="4815"/>
                  <a:pt x="0" y="10772"/>
                  <a:pt x="320" y="16638"/>
                </a:cubicBezTo>
                <a:cubicBezTo>
                  <a:pt x="640" y="22489"/>
                  <a:pt x="3398" y="28172"/>
                  <a:pt x="7801" y="32057"/>
                </a:cubicBezTo>
                <a:cubicBezTo>
                  <a:pt x="11442" y="26633"/>
                  <a:pt x="13682" y="20965"/>
                  <a:pt x="13682" y="15099"/>
                </a:cubicBezTo>
                <a:cubicBezTo>
                  <a:pt x="13667" y="9218"/>
                  <a:pt x="11092" y="3139"/>
                  <a:pt x="6140"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8" name="Google Shape;68;p4"/>
          <p:cNvSpPr/>
          <p:nvPr/>
        </p:nvSpPr>
        <p:spPr>
          <a:xfrm rot="-3290610">
            <a:off x="11625202" y="3670458"/>
            <a:ext cx="131259" cy="99750"/>
          </a:xfrm>
          <a:custGeom>
            <a:avLst/>
            <a:gdLst/>
            <a:ahLst/>
            <a:cxnLst/>
            <a:rect l="l" t="t" r="r" b="b"/>
            <a:pathLst>
              <a:path w="6934" h="5270" extrusionOk="0">
                <a:moveTo>
                  <a:pt x="2588" y="0"/>
                </a:moveTo>
                <a:cubicBezTo>
                  <a:pt x="2329" y="0"/>
                  <a:pt x="2069" y="32"/>
                  <a:pt x="1814" y="99"/>
                </a:cubicBezTo>
                <a:cubicBezTo>
                  <a:pt x="1022" y="297"/>
                  <a:pt x="290" y="906"/>
                  <a:pt x="138" y="1699"/>
                </a:cubicBezTo>
                <a:cubicBezTo>
                  <a:pt x="1" y="2384"/>
                  <a:pt x="290" y="3085"/>
                  <a:pt x="732" y="3618"/>
                </a:cubicBezTo>
                <a:cubicBezTo>
                  <a:pt x="1448" y="4472"/>
                  <a:pt x="2515" y="4944"/>
                  <a:pt x="3612" y="5142"/>
                </a:cubicBezTo>
                <a:cubicBezTo>
                  <a:pt x="4144" y="5238"/>
                  <a:pt x="4681" y="5270"/>
                  <a:pt x="5219" y="5270"/>
                </a:cubicBezTo>
                <a:cubicBezTo>
                  <a:pt x="5789" y="5270"/>
                  <a:pt x="6361" y="5234"/>
                  <a:pt x="6933" y="5203"/>
                </a:cubicBezTo>
                <a:cubicBezTo>
                  <a:pt x="6613" y="3253"/>
                  <a:pt x="6126" y="2034"/>
                  <a:pt x="5242" y="1150"/>
                </a:cubicBezTo>
                <a:cubicBezTo>
                  <a:pt x="4543" y="451"/>
                  <a:pt x="3568" y="0"/>
                  <a:pt x="2588" y="0"/>
                </a:cubicBezTo>
                <a:close/>
              </a:path>
            </a:pathLst>
          </a:custGeom>
          <a:solidFill>
            <a:srgbClr val="F39A2D">
              <a:alpha val="4018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1012943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74"/>
        <p:cNvGrpSpPr/>
        <p:nvPr/>
      </p:nvGrpSpPr>
      <p:grpSpPr>
        <a:xfrm>
          <a:off x="0" y="0"/>
          <a:ext cx="0" cy="0"/>
          <a:chOff x="0" y="0"/>
          <a:chExt cx="0" cy="0"/>
        </a:xfrm>
      </p:grpSpPr>
      <p:sp>
        <p:nvSpPr>
          <p:cNvPr id="675" name="Google Shape;675;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76" name="Google Shape;676;p14"/>
          <p:cNvGrpSpPr/>
          <p:nvPr/>
        </p:nvGrpSpPr>
        <p:grpSpPr>
          <a:xfrm rot="5400000" flipH="1">
            <a:off x="11458381" y="39692"/>
            <a:ext cx="581280" cy="602769"/>
            <a:chOff x="5960060" y="690272"/>
            <a:chExt cx="2453349" cy="2545478"/>
          </a:xfrm>
        </p:grpSpPr>
        <p:sp>
          <p:nvSpPr>
            <p:cNvPr id="677" name="Google Shape;677;p14"/>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accent5"/>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14"/>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14"/>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14"/>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14"/>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14"/>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14"/>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14"/>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14"/>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14"/>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87" name="Google Shape;687;p14"/>
          <p:cNvGrpSpPr/>
          <p:nvPr/>
        </p:nvGrpSpPr>
        <p:grpSpPr>
          <a:xfrm rot="-5400000" flipH="1">
            <a:off x="11078059" y="589674"/>
            <a:ext cx="421321" cy="437144"/>
            <a:chOff x="5960060" y="690272"/>
            <a:chExt cx="2453349" cy="2545478"/>
          </a:xfrm>
        </p:grpSpPr>
        <p:sp>
          <p:nvSpPr>
            <p:cNvPr id="688" name="Google Shape;688;p14"/>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14"/>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14"/>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14"/>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14"/>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14"/>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14"/>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14"/>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14"/>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14"/>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98" name="Google Shape;698;p14"/>
          <p:cNvGrpSpPr/>
          <p:nvPr/>
        </p:nvGrpSpPr>
        <p:grpSpPr>
          <a:xfrm flipH="1">
            <a:off x="10781198" y="-21298"/>
            <a:ext cx="529596" cy="549484"/>
            <a:chOff x="5960060" y="690272"/>
            <a:chExt cx="2453349" cy="2545478"/>
          </a:xfrm>
        </p:grpSpPr>
        <p:sp>
          <p:nvSpPr>
            <p:cNvPr id="699" name="Google Shape;699;p14"/>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14"/>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14"/>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14"/>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14"/>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14"/>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14"/>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14"/>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14"/>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14"/>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09" name="Google Shape;709;p14"/>
          <p:cNvGrpSpPr/>
          <p:nvPr/>
        </p:nvGrpSpPr>
        <p:grpSpPr>
          <a:xfrm rot="6299774">
            <a:off x="-13288" y="-49043"/>
            <a:ext cx="1222279" cy="1030824"/>
            <a:chOff x="-118194" y="3934374"/>
            <a:chExt cx="1341650" cy="1131497"/>
          </a:xfrm>
        </p:grpSpPr>
        <p:grpSp>
          <p:nvGrpSpPr>
            <p:cNvPr id="710" name="Google Shape;710;p14"/>
            <p:cNvGrpSpPr/>
            <p:nvPr/>
          </p:nvGrpSpPr>
          <p:grpSpPr>
            <a:xfrm rot="-5400000" flipH="1">
              <a:off x="-103964" y="4293803"/>
              <a:ext cx="757839" cy="786298"/>
              <a:chOff x="5960060" y="690272"/>
              <a:chExt cx="2453349" cy="2545478"/>
            </a:xfrm>
          </p:grpSpPr>
          <p:sp>
            <p:nvSpPr>
              <p:cNvPr id="711" name="Google Shape;711;p14"/>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14"/>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14"/>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14"/>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14"/>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14"/>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14"/>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14"/>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14"/>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14"/>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21" name="Google Shape;721;p14"/>
            <p:cNvGrpSpPr/>
            <p:nvPr/>
          </p:nvGrpSpPr>
          <p:grpSpPr>
            <a:xfrm rot="5400000" flipH="1">
              <a:off x="675124" y="3927359"/>
              <a:ext cx="373645" cy="387676"/>
              <a:chOff x="5960060" y="690272"/>
              <a:chExt cx="2453349" cy="2545478"/>
            </a:xfrm>
          </p:grpSpPr>
          <p:sp>
            <p:nvSpPr>
              <p:cNvPr id="722" name="Google Shape;722;p14"/>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accent5"/>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14"/>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14"/>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14"/>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14"/>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14"/>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14"/>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14"/>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14"/>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14"/>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2" name="Google Shape;732;p14"/>
            <p:cNvGrpSpPr/>
            <p:nvPr/>
          </p:nvGrpSpPr>
          <p:grpSpPr>
            <a:xfrm rot="10800000" flipH="1">
              <a:off x="753640" y="4521297"/>
              <a:ext cx="469816" cy="487459"/>
              <a:chOff x="5960060" y="690272"/>
              <a:chExt cx="2453349" cy="2545478"/>
            </a:xfrm>
          </p:grpSpPr>
          <p:sp>
            <p:nvSpPr>
              <p:cNvPr id="733" name="Google Shape;733;p14"/>
              <p:cNvSpPr/>
              <p:nvPr/>
            </p:nvSpPr>
            <p:spPr>
              <a:xfrm>
                <a:off x="5984621" y="722518"/>
                <a:ext cx="2405758" cy="2490203"/>
              </a:xfrm>
              <a:custGeom>
                <a:avLst/>
                <a:gdLst/>
                <a:ahLst/>
                <a:cxnLst/>
                <a:rect l="l" t="t" r="r" b="b"/>
                <a:pathLst>
                  <a:path w="193156" h="199936" extrusionOk="0">
                    <a:moveTo>
                      <a:pt x="180582" y="193279"/>
                    </a:moveTo>
                    <a:cubicBezTo>
                      <a:pt x="178857" y="196977"/>
                      <a:pt x="175282" y="199566"/>
                      <a:pt x="171091" y="199935"/>
                    </a:cubicBezTo>
                    <a:cubicBezTo>
                      <a:pt x="170351" y="198703"/>
                      <a:pt x="169858" y="197470"/>
                      <a:pt x="169612" y="196114"/>
                    </a:cubicBezTo>
                    <a:cubicBezTo>
                      <a:pt x="167886" y="191060"/>
                      <a:pt x="165544" y="186376"/>
                      <a:pt x="162586" y="181939"/>
                    </a:cubicBezTo>
                    <a:cubicBezTo>
                      <a:pt x="158888" y="177008"/>
                      <a:pt x="155436" y="171708"/>
                      <a:pt x="151862" y="166654"/>
                    </a:cubicBezTo>
                    <a:cubicBezTo>
                      <a:pt x="150629" y="164805"/>
                      <a:pt x="149150" y="163203"/>
                      <a:pt x="147794" y="161477"/>
                    </a:cubicBezTo>
                    <a:cubicBezTo>
                      <a:pt x="147424" y="161107"/>
                      <a:pt x="147054" y="160614"/>
                      <a:pt x="146685" y="160244"/>
                    </a:cubicBezTo>
                    <a:cubicBezTo>
                      <a:pt x="144959" y="157163"/>
                      <a:pt x="142247" y="154697"/>
                      <a:pt x="139042" y="153218"/>
                    </a:cubicBezTo>
                    <a:cubicBezTo>
                      <a:pt x="138796" y="152972"/>
                      <a:pt x="138549" y="152848"/>
                      <a:pt x="138303" y="152602"/>
                    </a:cubicBezTo>
                    <a:cubicBezTo>
                      <a:pt x="136823" y="151369"/>
                      <a:pt x="136700" y="151246"/>
                      <a:pt x="135221" y="152109"/>
                    </a:cubicBezTo>
                    <a:cubicBezTo>
                      <a:pt x="131646" y="154451"/>
                      <a:pt x="128442" y="157286"/>
                      <a:pt x="125483" y="160367"/>
                    </a:cubicBezTo>
                    <a:cubicBezTo>
                      <a:pt x="123018" y="162833"/>
                      <a:pt x="120429" y="165175"/>
                      <a:pt x="117964" y="167640"/>
                    </a:cubicBezTo>
                    <a:cubicBezTo>
                      <a:pt x="117718" y="167887"/>
                      <a:pt x="117348" y="168010"/>
                      <a:pt x="117224" y="168380"/>
                    </a:cubicBezTo>
                    <a:cubicBezTo>
                      <a:pt x="115129" y="172078"/>
                      <a:pt x="111431" y="174543"/>
                      <a:pt x="108843" y="177871"/>
                    </a:cubicBezTo>
                    <a:cubicBezTo>
                      <a:pt x="107610" y="179473"/>
                      <a:pt x="106377" y="180706"/>
                      <a:pt x="105145" y="182062"/>
                    </a:cubicBezTo>
                    <a:cubicBezTo>
                      <a:pt x="104652" y="182802"/>
                      <a:pt x="104035" y="183295"/>
                      <a:pt x="103049" y="184158"/>
                    </a:cubicBezTo>
                    <a:cubicBezTo>
                      <a:pt x="102803" y="183048"/>
                      <a:pt x="102556" y="182185"/>
                      <a:pt x="102433" y="181446"/>
                    </a:cubicBezTo>
                    <a:cubicBezTo>
                      <a:pt x="101940" y="179104"/>
                      <a:pt x="101570" y="176638"/>
                      <a:pt x="100830" y="174296"/>
                    </a:cubicBezTo>
                    <a:cubicBezTo>
                      <a:pt x="99967" y="170475"/>
                      <a:pt x="97379" y="167394"/>
                      <a:pt x="93928" y="165791"/>
                    </a:cubicBezTo>
                    <a:cubicBezTo>
                      <a:pt x="91339" y="164682"/>
                      <a:pt x="88874" y="163449"/>
                      <a:pt x="86408" y="162340"/>
                    </a:cubicBezTo>
                    <a:cubicBezTo>
                      <a:pt x="84806" y="161723"/>
                      <a:pt x="83327" y="161354"/>
                      <a:pt x="81601" y="160984"/>
                    </a:cubicBezTo>
                    <a:cubicBezTo>
                      <a:pt x="74082" y="159505"/>
                      <a:pt x="66563" y="158395"/>
                      <a:pt x="58921" y="157656"/>
                    </a:cubicBezTo>
                    <a:cubicBezTo>
                      <a:pt x="54730" y="157286"/>
                      <a:pt x="50539" y="156669"/>
                      <a:pt x="46471" y="156300"/>
                    </a:cubicBezTo>
                    <a:cubicBezTo>
                      <a:pt x="38459" y="155560"/>
                      <a:pt x="30446" y="156176"/>
                      <a:pt x="22681" y="158149"/>
                    </a:cubicBezTo>
                    <a:cubicBezTo>
                      <a:pt x="22065" y="158149"/>
                      <a:pt x="21448" y="158272"/>
                      <a:pt x="20832" y="158272"/>
                    </a:cubicBezTo>
                    <a:cubicBezTo>
                      <a:pt x="21078" y="157902"/>
                      <a:pt x="21202" y="157656"/>
                      <a:pt x="21571" y="157286"/>
                    </a:cubicBezTo>
                    <a:cubicBezTo>
                      <a:pt x="23790" y="155437"/>
                      <a:pt x="25762" y="153095"/>
                      <a:pt x="27365" y="150630"/>
                    </a:cubicBezTo>
                    <a:cubicBezTo>
                      <a:pt x="27488" y="150260"/>
                      <a:pt x="27611" y="150013"/>
                      <a:pt x="27858" y="149767"/>
                    </a:cubicBezTo>
                    <a:cubicBezTo>
                      <a:pt x="30077" y="146439"/>
                      <a:pt x="30200" y="146315"/>
                      <a:pt x="27858" y="143234"/>
                    </a:cubicBezTo>
                    <a:cubicBezTo>
                      <a:pt x="21448" y="133619"/>
                      <a:pt x="12820" y="125977"/>
                      <a:pt x="2589" y="120676"/>
                    </a:cubicBezTo>
                    <a:cubicBezTo>
                      <a:pt x="1849" y="120430"/>
                      <a:pt x="1233" y="120060"/>
                      <a:pt x="493" y="119690"/>
                    </a:cubicBezTo>
                    <a:cubicBezTo>
                      <a:pt x="247" y="119567"/>
                      <a:pt x="123" y="119444"/>
                      <a:pt x="0" y="119197"/>
                    </a:cubicBezTo>
                    <a:cubicBezTo>
                      <a:pt x="123" y="118457"/>
                      <a:pt x="863" y="118581"/>
                      <a:pt x="1233" y="118581"/>
                    </a:cubicBezTo>
                    <a:cubicBezTo>
                      <a:pt x="5054" y="118088"/>
                      <a:pt x="8752" y="116855"/>
                      <a:pt x="12080" y="115006"/>
                    </a:cubicBezTo>
                    <a:cubicBezTo>
                      <a:pt x="12327" y="114759"/>
                      <a:pt x="12573" y="114636"/>
                      <a:pt x="12943" y="114513"/>
                    </a:cubicBezTo>
                    <a:cubicBezTo>
                      <a:pt x="15778" y="114143"/>
                      <a:pt x="18120" y="112294"/>
                      <a:pt x="20585" y="111062"/>
                    </a:cubicBezTo>
                    <a:cubicBezTo>
                      <a:pt x="23667" y="109706"/>
                      <a:pt x="26255" y="107610"/>
                      <a:pt x="28228" y="105022"/>
                    </a:cubicBezTo>
                    <a:cubicBezTo>
                      <a:pt x="29214" y="103666"/>
                      <a:pt x="29584" y="102063"/>
                      <a:pt x="29460" y="100461"/>
                    </a:cubicBezTo>
                    <a:cubicBezTo>
                      <a:pt x="29337" y="98858"/>
                      <a:pt x="29214" y="97379"/>
                      <a:pt x="28967" y="95777"/>
                    </a:cubicBezTo>
                    <a:cubicBezTo>
                      <a:pt x="28844" y="95160"/>
                      <a:pt x="28598" y="94544"/>
                      <a:pt x="28351" y="93928"/>
                    </a:cubicBezTo>
                    <a:cubicBezTo>
                      <a:pt x="27858" y="92572"/>
                      <a:pt x="27242" y="91093"/>
                      <a:pt x="26872" y="89860"/>
                    </a:cubicBezTo>
                    <a:cubicBezTo>
                      <a:pt x="27488" y="88997"/>
                      <a:pt x="27981" y="89613"/>
                      <a:pt x="28351" y="89737"/>
                    </a:cubicBezTo>
                    <a:cubicBezTo>
                      <a:pt x="28967" y="89737"/>
                      <a:pt x="29707" y="89860"/>
                      <a:pt x="30323" y="89983"/>
                    </a:cubicBezTo>
                    <a:cubicBezTo>
                      <a:pt x="30816" y="90107"/>
                      <a:pt x="31309" y="90353"/>
                      <a:pt x="31802" y="90600"/>
                    </a:cubicBezTo>
                    <a:cubicBezTo>
                      <a:pt x="36240" y="92449"/>
                      <a:pt x="40924" y="93681"/>
                      <a:pt x="45485" y="95284"/>
                    </a:cubicBezTo>
                    <a:cubicBezTo>
                      <a:pt x="46224" y="95407"/>
                      <a:pt x="46964" y="95777"/>
                      <a:pt x="47580" y="96147"/>
                    </a:cubicBezTo>
                    <a:cubicBezTo>
                      <a:pt x="49183" y="97009"/>
                      <a:pt x="51032" y="97626"/>
                      <a:pt x="52881" y="97872"/>
                    </a:cubicBezTo>
                    <a:cubicBezTo>
                      <a:pt x="55592" y="98242"/>
                      <a:pt x="58304" y="98489"/>
                      <a:pt x="61016" y="98365"/>
                    </a:cubicBezTo>
                    <a:cubicBezTo>
                      <a:pt x="62742" y="98242"/>
                      <a:pt x="64467" y="97379"/>
                      <a:pt x="65577" y="96023"/>
                    </a:cubicBezTo>
                    <a:cubicBezTo>
                      <a:pt x="66686" y="94914"/>
                      <a:pt x="66686" y="93311"/>
                      <a:pt x="65823" y="92079"/>
                    </a:cubicBezTo>
                    <a:cubicBezTo>
                      <a:pt x="63851" y="88997"/>
                      <a:pt x="61509" y="86039"/>
                      <a:pt x="58797" y="83574"/>
                    </a:cubicBezTo>
                    <a:cubicBezTo>
                      <a:pt x="56332" y="81108"/>
                      <a:pt x="53867" y="78643"/>
                      <a:pt x="51525" y="76054"/>
                    </a:cubicBezTo>
                    <a:cubicBezTo>
                      <a:pt x="49676" y="74082"/>
                      <a:pt x="47703" y="72110"/>
                      <a:pt x="45485" y="70507"/>
                    </a:cubicBezTo>
                    <a:cubicBezTo>
                      <a:pt x="44006" y="69521"/>
                      <a:pt x="42773" y="68289"/>
                      <a:pt x="41787" y="66810"/>
                    </a:cubicBezTo>
                    <a:cubicBezTo>
                      <a:pt x="41664" y="66686"/>
                      <a:pt x="41540" y="66440"/>
                      <a:pt x="41294" y="66316"/>
                    </a:cubicBezTo>
                    <a:cubicBezTo>
                      <a:pt x="38952" y="64221"/>
                      <a:pt x="36610" y="62002"/>
                      <a:pt x="34514" y="59660"/>
                    </a:cubicBezTo>
                    <a:cubicBezTo>
                      <a:pt x="33158" y="58428"/>
                      <a:pt x="31802" y="57195"/>
                      <a:pt x="30570" y="55716"/>
                    </a:cubicBezTo>
                    <a:cubicBezTo>
                      <a:pt x="30077" y="55099"/>
                      <a:pt x="29460" y="54483"/>
                      <a:pt x="28721" y="53990"/>
                    </a:cubicBezTo>
                    <a:lnTo>
                      <a:pt x="21695" y="48073"/>
                    </a:lnTo>
                    <a:cubicBezTo>
                      <a:pt x="21448" y="47703"/>
                      <a:pt x="21325" y="47457"/>
                      <a:pt x="21202" y="47087"/>
                    </a:cubicBezTo>
                    <a:cubicBezTo>
                      <a:pt x="23174" y="46594"/>
                      <a:pt x="25393" y="46471"/>
                      <a:pt x="27488" y="46594"/>
                    </a:cubicBezTo>
                    <a:cubicBezTo>
                      <a:pt x="29584" y="46841"/>
                      <a:pt x="31679" y="46594"/>
                      <a:pt x="33651" y="45978"/>
                    </a:cubicBezTo>
                    <a:cubicBezTo>
                      <a:pt x="34268" y="45855"/>
                      <a:pt x="34884" y="45731"/>
                      <a:pt x="35500" y="45855"/>
                    </a:cubicBezTo>
                    <a:cubicBezTo>
                      <a:pt x="38459" y="45855"/>
                      <a:pt x="41294" y="44499"/>
                      <a:pt x="43266" y="42403"/>
                    </a:cubicBezTo>
                    <a:cubicBezTo>
                      <a:pt x="44006" y="41664"/>
                      <a:pt x="44499" y="40677"/>
                      <a:pt x="44499" y="39691"/>
                    </a:cubicBezTo>
                    <a:cubicBezTo>
                      <a:pt x="44622" y="38705"/>
                      <a:pt x="44868" y="37719"/>
                      <a:pt x="44868" y="36733"/>
                    </a:cubicBezTo>
                    <a:cubicBezTo>
                      <a:pt x="45238" y="31802"/>
                      <a:pt x="45115" y="26872"/>
                      <a:pt x="44499" y="22064"/>
                    </a:cubicBezTo>
                    <a:cubicBezTo>
                      <a:pt x="44129" y="19969"/>
                      <a:pt x="44252" y="17873"/>
                      <a:pt x="43759" y="15901"/>
                    </a:cubicBezTo>
                    <a:cubicBezTo>
                      <a:pt x="43019" y="12203"/>
                      <a:pt x="42033" y="8752"/>
                      <a:pt x="41170" y="5177"/>
                    </a:cubicBezTo>
                    <a:cubicBezTo>
                      <a:pt x="41047" y="4931"/>
                      <a:pt x="41047" y="4561"/>
                      <a:pt x="40924" y="3821"/>
                    </a:cubicBezTo>
                    <a:cubicBezTo>
                      <a:pt x="41294" y="4068"/>
                      <a:pt x="41664" y="4191"/>
                      <a:pt x="42033" y="4438"/>
                    </a:cubicBezTo>
                    <a:cubicBezTo>
                      <a:pt x="43759" y="5547"/>
                      <a:pt x="45361" y="6780"/>
                      <a:pt x="47087" y="8012"/>
                    </a:cubicBezTo>
                    <a:cubicBezTo>
                      <a:pt x="47827" y="8505"/>
                      <a:pt x="48566" y="8998"/>
                      <a:pt x="49306" y="9491"/>
                    </a:cubicBezTo>
                    <a:cubicBezTo>
                      <a:pt x="55839" y="13436"/>
                      <a:pt x="62865" y="16518"/>
                      <a:pt x="70261" y="18736"/>
                    </a:cubicBezTo>
                    <a:lnTo>
                      <a:pt x="71247" y="18983"/>
                    </a:lnTo>
                    <a:cubicBezTo>
                      <a:pt x="73096" y="19599"/>
                      <a:pt x="75068" y="20092"/>
                      <a:pt x="76917" y="18983"/>
                    </a:cubicBezTo>
                    <a:cubicBezTo>
                      <a:pt x="79382" y="17750"/>
                      <a:pt x="81231" y="15778"/>
                      <a:pt x="82217" y="13313"/>
                    </a:cubicBezTo>
                    <a:cubicBezTo>
                      <a:pt x="82464" y="12573"/>
                      <a:pt x="82710" y="11833"/>
                      <a:pt x="83204" y="11217"/>
                    </a:cubicBezTo>
                    <a:cubicBezTo>
                      <a:pt x="84313" y="9738"/>
                      <a:pt x="85299" y="7889"/>
                      <a:pt x="85669" y="6040"/>
                    </a:cubicBezTo>
                    <a:cubicBezTo>
                      <a:pt x="86408" y="3945"/>
                      <a:pt x="87271" y="1849"/>
                      <a:pt x="88381" y="0"/>
                    </a:cubicBezTo>
                    <a:cubicBezTo>
                      <a:pt x="89243" y="1233"/>
                      <a:pt x="89860" y="2465"/>
                      <a:pt x="90353" y="3945"/>
                    </a:cubicBezTo>
                    <a:cubicBezTo>
                      <a:pt x="90846" y="5300"/>
                      <a:pt x="91216" y="6656"/>
                      <a:pt x="91709" y="8012"/>
                    </a:cubicBezTo>
                    <a:cubicBezTo>
                      <a:pt x="92202" y="9861"/>
                      <a:pt x="92941" y="11710"/>
                      <a:pt x="94051" y="13313"/>
                    </a:cubicBezTo>
                    <a:cubicBezTo>
                      <a:pt x="94421" y="14052"/>
                      <a:pt x="94667" y="14669"/>
                      <a:pt x="94914" y="15408"/>
                    </a:cubicBezTo>
                    <a:cubicBezTo>
                      <a:pt x="95653" y="17011"/>
                      <a:pt x="96516" y="18490"/>
                      <a:pt x="97256" y="20215"/>
                    </a:cubicBezTo>
                    <a:cubicBezTo>
                      <a:pt x="98735" y="23667"/>
                      <a:pt x="100337" y="27118"/>
                      <a:pt x="101816" y="30693"/>
                    </a:cubicBezTo>
                    <a:cubicBezTo>
                      <a:pt x="102803" y="32912"/>
                      <a:pt x="103542" y="35254"/>
                      <a:pt x="104528" y="37349"/>
                    </a:cubicBezTo>
                    <a:cubicBezTo>
                      <a:pt x="106747" y="42280"/>
                      <a:pt x="108966" y="47087"/>
                      <a:pt x="111431" y="51894"/>
                    </a:cubicBezTo>
                    <a:cubicBezTo>
                      <a:pt x="112664" y="53990"/>
                      <a:pt x="114020" y="55962"/>
                      <a:pt x="115499" y="57811"/>
                    </a:cubicBezTo>
                    <a:cubicBezTo>
                      <a:pt x="116485" y="59044"/>
                      <a:pt x="118087" y="59290"/>
                      <a:pt x="119443" y="58551"/>
                    </a:cubicBezTo>
                    <a:cubicBezTo>
                      <a:pt x="121292" y="57688"/>
                      <a:pt x="122771" y="55962"/>
                      <a:pt x="123388" y="53867"/>
                    </a:cubicBezTo>
                    <a:cubicBezTo>
                      <a:pt x="124127" y="51401"/>
                      <a:pt x="124744" y="48813"/>
                      <a:pt x="125360" y="46348"/>
                    </a:cubicBezTo>
                    <a:cubicBezTo>
                      <a:pt x="125483" y="45608"/>
                      <a:pt x="125606" y="44745"/>
                      <a:pt x="125483" y="44006"/>
                    </a:cubicBezTo>
                    <a:cubicBezTo>
                      <a:pt x="125113" y="39691"/>
                      <a:pt x="125237" y="35377"/>
                      <a:pt x="125730" y="30939"/>
                    </a:cubicBezTo>
                    <a:cubicBezTo>
                      <a:pt x="125730" y="29830"/>
                      <a:pt x="125730" y="28597"/>
                      <a:pt x="125730" y="27365"/>
                    </a:cubicBezTo>
                    <a:cubicBezTo>
                      <a:pt x="125483" y="24900"/>
                      <a:pt x="125606" y="22434"/>
                      <a:pt x="126223" y="19969"/>
                    </a:cubicBezTo>
                    <a:cubicBezTo>
                      <a:pt x="127086" y="20462"/>
                      <a:pt x="127825" y="21078"/>
                      <a:pt x="128565" y="21695"/>
                    </a:cubicBezTo>
                    <a:cubicBezTo>
                      <a:pt x="130290" y="23174"/>
                      <a:pt x="132139" y="24530"/>
                      <a:pt x="134112" y="25516"/>
                    </a:cubicBezTo>
                    <a:cubicBezTo>
                      <a:pt x="137810" y="27735"/>
                      <a:pt x="141014" y="26872"/>
                      <a:pt x="144219" y="24900"/>
                    </a:cubicBezTo>
                    <a:cubicBezTo>
                      <a:pt x="146438" y="23913"/>
                      <a:pt x="148287" y="22311"/>
                      <a:pt x="149766" y="20339"/>
                    </a:cubicBezTo>
                    <a:cubicBezTo>
                      <a:pt x="153218" y="17873"/>
                      <a:pt x="155436" y="14299"/>
                      <a:pt x="158518" y="11464"/>
                    </a:cubicBezTo>
                    <a:cubicBezTo>
                      <a:pt x="159874" y="10108"/>
                      <a:pt x="160860" y="8629"/>
                      <a:pt x="161846" y="7026"/>
                    </a:cubicBezTo>
                    <a:cubicBezTo>
                      <a:pt x="162216" y="6287"/>
                      <a:pt x="162709" y="5547"/>
                      <a:pt x="163079" y="4807"/>
                    </a:cubicBezTo>
                    <a:cubicBezTo>
                      <a:pt x="163818" y="5054"/>
                      <a:pt x="163695" y="5547"/>
                      <a:pt x="163818" y="5917"/>
                    </a:cubicBezTo>
                    <a:cubicBezTo>
                      <a:pt x="164558" y="16518"/>
                      <a:pt x="168502" y="26132"/>
                      <a:pt x="173679" y="35254"/>
                    </a:cubicBezTo>
                    <a:cubicBezTo>
                      <a:pt x="174789" y="37226"/>
                      <a:pt x="176145" y="38952"/>
                      <a:pt x="177377" y="40677"/>
                    </a:cubicBezTo>
                    <a:cubicBezTo>
                      <a:pt x="178117" y="42033"/>
                      <a:pt x="179719" y="42526"/>
                      <a:pt x="181075" y="41910"/>
                    </a:cubicBezTo>
                    <a:cubicBezTo>
                      <a:pt x="183048" y="41294"/>
                      <a:pt x="185143" y="40924"/>
                      <a:pt x="187115" y="40308"/>
                    </a:cubicBezTo>
                    <a:cubicBezTo>
                      <a:pt x="189087" y="39691"/>
                      <a:pt x="190813" y="38828"/>
                      <a:pt x="193155" y="37842"/>
                    </a:cubicBezTo>
                    <a:cubicBezTo>
                      <a:pt x="192909" y="38459"/>
                      <a:pt x="192539" y="38952"/>
                      <a:pt x="192292" y="39568"/>
                    </a:cubicBezTo>
                    <a:cubicBezTo>
                      <a:pt x="187362" y="46717"/>
                      <a:pt x="183787" y="54730"/>
                      <a:pt x="181938" y="63235"/>
                    </a:cubicBezTo>
                    <a:cubicBezTo>
                      <a:pt x="179473" y="72849"/>
                      <a:pt x="176761" y="82587"/>
                      <a:pt x="175282" y="92449"/>
                    </a:cubicBezTo>
                    <a:cubicBezTo>
                      <a:pt x="174419" y="96393"/>
                      <a:pt x="174173" y="100461"/>
                      <a:pt x="174542" y="104529"/>
                    </a:cubicBezTo>
                    <a:cubicBezTo>
                      <a:pt x="174666" y="105761"/>
                      <a:pt x="174789" y="107117"/>
                      <a:pt x="174789" y="108473"/>
                    </a:cubicBezTo>
                    <a:cubicBezTo>
                      <a:pt x="174789" y="111185"/>
                      <a:pt x="175775" y="113897"/>
                      <a:pt x="177624" y="115992"/>
                    </a:cubicBezTo>
                    <a:cubicBezTo>
                      <a:pt x="178363" y="116855"/>
                      <a:pt x="179103" y="117595"/>
                      <a:pt x="179966" y="118211"/>
                    </a:cubicBezTo>
                    <a:cubicBezTo>
                      <a:pt x="182185" y="119813"/>
                      <a:pt x="184403" y="121046"/>
                      <a:pt x="186622" y="122402"/>
                    </a:cubicBezTo>
                    <a:cubicBezTo>
                      <a:pt x="187362" y="122895"/>
                      <a:pt x="188348" y="123018"/>
                      <a:pt x="188594" y="124128"/>
                    </a:cubicBezTo>
                    <a:cubicBezTo>
                      <a:pt x="187978" y="124867"/>
                      <a:pt x="186992" y="125360"/>
                      <a:pt x="186006" y="125607"/>
                    </a:cubicBezTo>
                    <a:cubicBezTo>
                      <a:pt x="181815" y="127086"/>
                      <a:pt x="177624" y="128812"/>
                      <a:pt x="173556" y="130661"/>
                    </a:cubicBezTo>
                    <a:cubicBezTo>
                      <a:pt x="173186" y="130907"/>
                      <a:pt x="172817" y="131154"/>
                      <a:pt x="172447" y="131277"/>
                    </a:cubicBezTo>
                    <a:cubicBezTo>
                      <a:pt x="169488" y="132017"/>
                      <a:pt x="166530" y="133126"/>
                      <a:pt x="163942" y="134728"/>
                    </a:cubicBezTo>
                    <a:cubicBezTo>
                      <a:pt x="161230" y="135961"/>
                      <a:pt x="158518" y="137563"/>
                      <a:pt x="155683" y="138673"/>
                    </a:cubicBezTo>
                    <a:cubicBezTo>
                      <a:pt x="152848" y="140029"/>
                      <a:pt x="150259" y="141631"/>
                      <a:pt x="147794" y="143480"/>
                    </a:cubicBezTo>
                    <a:cubicBezTo>
                      <a:pt x="146561" y="144343"/>
                      <a:pt x="146561" y="144713"/>
                      <a:pt x="147054" y="146192"/>
                    </a:cubicBezTo>
                    <a:cubicBezTo>
                      <a:pt x="147301" y="146932"/>
                      <a:pt x="147547" y="147794"/>
                      <a:pt x="147671" y="148657"/>
                    </a:cubicBezTo>
                    <a:cubicBezTo>
                      <a:pt x="148164" y="151123"/>
                      <a:pt x="149150" y="153465"/>
                      <a:pt x="150629" y="155560"/>
                    </a:cubicBezTo>
                    <a:cubicBezTo>
                      <a:pt x="150876" y="156053"/>
                      <a:pt x="151245" y="156423"/>
                      <a:pt x="151492" y="156916"/>
                    </a:cubicBezTo>
                    <a:cubicBezTo>
                      <a:pt x="154697" y="163079"/>
                      <a:pt x="159258" y="168380"/>
                      <a:pt x="163079" y="174173"/>
                    </a:cubicBezTo>
                    <a:cubicBezTo>
                      <a:pt x="164435" y="176269"/>
                      <a:pt x="165791" y="178364"/>
                      <a:pt x="167270" y="180460"/>
                    </a:cubicBezTo>
                    <a:cubicBezTo>
                      <a:pt x="167640" y="181199"/>
                      <a:pt x="168133" y="181939"/>
                      <a:pt x="168749" y="182555"/>
                    </a:cubicBezTo>
                    <a:cubicBezTo>
                      <a:pt x="171830" y="185513"/>
                      <a:pt x="174542" y="188842"/>
                      <a:pt x="178117" y="191184"/>
                    </a:cubicBezTo>
                    <a:cubicBezTo>
                      <a:pt x="178980" y="191800"/>
                      <a:pt x="179719" y="192416"/>
                      <a:pt x="180582" y="193279"/>
                    </a:cubicBezTo>
                    <a:close/>
                  </a:path>
                </a:pathLst>
              </a:custGeom>
              <a:solidFill>
                <a:schemeClr val="lt2"/>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14"/>
              <p:cNvSpPr/>
              <p:nvPr/>
            </p:nvSpPr>
            <p:spPr>
              <a:xfrm>
                <a:off x="5960060" y="690272"/>
                <a:ext cx="2453349" cy="2545478"/>
              </a:xfrm>
              <a:custGeom>
                <a:avLst/>
                <a:gdLst/>
                <a:ahLst/>
                <a:cxnLst/>
                <a:rect l="l" t="t" r="r" b="b"/>
                <a:pathLst>
                  <a:path w="196977" h="204374" extrusionOk="0">
                    <a:moveTo>
                      <a:pt x="125606" y="19476"/>
                    </a:moveTo>
                    <a:cubicBezTo>
                      <a:pt x="127209" y="19846"/>
                      <a:pt x="128688" y="20586"/>
                      <a:pt x="129797" y="21818"/>
                    </a:cubicBezTo>
                    <a:cubicBezTo>
                      <a:pt x="130167" y="22188"/>
                      <a:pt x="130537" y="22558"/>
                      <a:pt x="130907" y="22928"/>
                    </a:cubicBezTo>
                    <a:cubicBezTo>
                      <a:pt x="133125" y="24777"/>
                      <a:pt x="135714" y="26009"/>
                      <a:pt x="138426" y="26872"/>
                    </a:cubicBezTo>
                    <a:cubicBezTo>
                      <a:pt x="140644" y="27858"/>
                      <a:pt x="143233" y="27612"/>
                      <a:pt x="145205" y="26133"/>
                    </a:cubicBezTo>
                    <a:cubicBezTo>
                      <a:pt x="148780" y="23667"/>
                      <a:pt x="151985" y="20709"/>
                      <a:pt x="154820" y="17381"/>
                    </a:cubicBezTo>
                    <a:cubicBezTo>
                      <a:pt x="155066" y="17011"/>
                      <a:pt x="155436" y="16764"/>
                      <a:pt x="155683" y="16395"/>
                    </a:cubicBezTo>
                    <a:cubicBezTo>
                      <a:pt x="158394" y="14176"/>
                      <a:pt x="160736" y="11464"/>
                      <a:pt x="162709" y="8506"/>
                    </a:cubicBezTo>
                    <a:cubicBezTo>
                      <a:pt x="163448" y="7273"/>
                      <a:pt x="164681" y="6287"/>
                      <a:pt x="166160" y="5794"/>
                    </a:cubicBezTo>
                    <a:cubicBezTo>
                      <a:pt x="167023" y="6657"/>
                      <a:pt x="166900" y="7889"/>
                      <a:pt x="167023" y="8876"/>
                    </a:cubicBezTo>
                    <a:cubicBezTo>
                      <a:pt x="167763" y="14546"/>
                      <a:pt x="169118" y="19969"/>
                      <a:pt x="171337" y="25023"/>
                    </a:cubicBezTo>
                    <a:cubicBezTo>
                      <a:pt x="173433" y="30077"/>
                      <a:pt x="175898" y="34761"/>
                      <a:pt x="178856" y="39322"/>
                    </a:cubicBezTo>
                    <a:cubicBezTo>
                      <a:pt x="179226" y="39938"/>
                      <a:pt x="179719" y="40555"/>
                      <a:pt x="180089" y="41294"/>
                    </a:cubicBezTo>
                    <a:cubicBezTo>
                      <a:pt x="180952" y="42527"/>
                      <a:pt x="182431" y="43143"/>
                      <a:pt x="183787" y="42773"/>
                    </a:cubicBezTo>
                    <a:cubicBezTo>
                      <a:pt x="187115" y="42280"/>
                      <a:pt x="190197" y="41294"/>
                      <a:pt x="193032" y="39692"/>
                    </a:cubicBezTo>
                    <a:cubicBezTo>
                      <a:pt x="194264" y="38952"/>
                      <a:pt x="195497" y="38459"/>
                      <a:pt x="196976" y="38336"/>
                    </a:cubicBezTo>
                    <a:cubicBezTo>
                      <a:pt x="196976" y="38952"/>
                      <a:pt x="196976" y="39568"/>
                      <a:pt x="196976" y="40185"/>
                    </a:cubicBezTo>
                    <a:cubicBezTo>
                      <a:pt x="196483" y="41294"/>
                      <a:pt x="195867" y="42404"/>
                      <a:pt x="195250" y="43390"/>
                    </a:cubicBezTo>
                    <a:cubicBezTo>
                      <a:pt x="190690" y="50416"/>
                      <a:pt x="187485" y="58181"/>
                      <a:pt x="185513" y="66317"/>
                    </a:cubicBezTo>
                    <a:cubicBezTo>
                      <a:pt x="183047" y="76178"/>
                      <a:pt x="180335" y="86039"/>
                      <a:pt x="178856" y="96147"/>
                    </a:cubicBezTo>
                    <a:cubicBezTo>
                      <a:pt x="178117" y="99352"/>
                      <a:pt x="177993" y="102680"/>
                      <a:pt x="178240" y="106008"/>
                    </a:cubicBezTo>
                    <a:cubicBezTo>
                      <a:pt x="178487" y="107857"/>
                      <a:pt x="178610" y="109706"/>
                      <a:pt x="178610" y="111555"/>
                    </a:cubicBezTo>
                    <a:cubicBezTo>
                      <a:pt x="178856" y="114760"/>
                      <a:pt x="180582" y="117718"/>
                      <a:pt x="183294" y="119444"/>
                    </a:cubicBezTo>
                    <a:cubicBezTo>
                      <a:pt x="185266" y="120923"/>
                      <a:pt x="187362" y="122033"/>
                      <a:pt x="189457" y="123265"/>
                    </a:cubicBezTo>
                    <a:cubicBezTo>
                      <a:pt x="190690" y="124128"/>
                      <a:pt x="192046" y="124991"/>
                      <a:pt x="193155" y="125854"/>
                    </a:cubicBezTo>
                    <a:cubicBezTo>
                      <a:pt x="193525" y="126224"/>
                      <a:pt x="193771" y="126840"/>
                      <a:pt x="194141" y="127456"/>
                    </a:cubicBezTo>
                    <a:cubicBezTo>
                      <a:pt x="193278" y="127703"/>
                      <a:pt x="192662" y="127949"/>
                      <a:pt x="192046" y="128196"/>
                    </a:cubicBezTo>
                    <a:cubicBezTo>
                      <a:pt x="189211" y="129305"/>
                      <a:pt x="186252" y="130661"/>
                      <a:pt x="183294" y="131770"/>
                    </a:cubicBezTo>
                    <a:cubicBezTo>
                      <a:pt x="180705" y="133003"/>
                      <a:pt x="177993" y="133866"/>
                      <a:pt x="175282" y="134606"/>
                    </a:cubicBezTo>
                    <a:cubicBezTo>
                      <a:pt x="173063" y="135099"/>
                      <a:pt x="170844" y="135961"/>
                      <a:pt x="168872" y="137071"/>
                    </a:cubicBezTo>
                    <a:cubicBezTo>
                      <a:pt x="164681" y="139166"/>
                      <a:pt x="160367" y="141139"/>
                      <a:pt x="156299" y="143481"/>
                    </a:cubicBezTo>
                    <a:cubicBezTo>
                      <a:pt x="154203" y="144713"/>
                      <a:pt x="152231" y="146069"/>
                      <a:pt x="150259" y="147548"/>
                    </a:cubicBezTo>
                    <a:cubicBezTo>
                      <a:pt x="150506" y="148288"/>
                      <a:pt x="150752" y="148904"/>
                      <a:pt x="150875" y="149521"/>
                    </a:cubicBezTo>
                    <a:cubicBezTo>
                      <a:pt x="151492" y="154205"/>
                      <a:pt x="153834" y="158149"/>
                      <a:pt x="156299" y="162094"/>
                    </a:cubicBezTo>
                    <a:cubicBezTo>
                      <a:pt x="158764" y="165915"/>
                      <a:pt x="160983" y="169489"/>
                      <a:pt x="163572" y="173064"/>
                    </a:cubicBezTo>
                    <a:cubicBezTo>
                      <a:pt x="166653" y="177255"/>
                      <a:pt x="169858" y="181446"/>
                      <a:pt x="173063" y="185637"/>
                    </a:cubicBezTo>
                    <a:cubicBezTo>
                      <a:pt x="173186" y="185760"/>
                      <a:pt x="173309" y="186007"/>
                      <a:pt x="173433" y="186130"/>
                    </a:cubicBezTo>
                    <a:cubicBezTo>
                      <a:pt x="176391" y="187486"/>
                      <a:pt x="177993" y="190568"/>
                      <a:pt x="180829" y="192170"/>
                    </a:cubicBezTo>
                    <a:cubicBezTo>
                      <a:pt x="182308" y="192910"/>
                      <a:pt x="183540" y="194142"/>
                      <a:pt x="184157" y="195745"/>
                    </a:cubicBezTo>
                    <a:cubicBezTo>
                      <a:pt x="183047" y="197964"/>
                      <a:pt x="182061" y="200059"/>
                      <a:pt x="179719" y="201292"/>
                    </a:cubicBezTo>
                    <a:cubicBezTo>
                      <a:pt x="177131" y="202524"/>
                      <a:pt x="174665" y="204373"/>
                      <a:pt x="171460" y="204004"/>
                    </a:cubicBezTo>
                    <a:cubicBezTo>
                      <a:pt x="170844" y="201908"/>
                      <a:pt x="170228" y="199813"/>
                      <a:pt x="169488" y="197717"/>
                    </a:cubicBezTo>
                    <a:cubicBezTo>
                      <a:pt x="169118" y="196731"/>
                      <a:pt x="168749" y="195622"/>
                      <a:pt x="168256" y="194635"/>
                    </a:cubicBezTo>
                    <a:cubicBezTo>
                      <a:pt x="168009" y="194019"/>
                      <a:pt x="167393" y="193526"/>
                      <a:pt x="167393" y="192910"/>
                    </a:cubicBezTo>
                    <a:cubicBezTo>
                      <a:pt x="167393" y="190691"/>
                      <a:pt x="166037" y="189212"/>
                      <a:pt x="164927" y="187609"/>
                    </a:cubicBezTo>
                    <a:cubicBezTo>
                      <a:pt x="163325" y="185514"/>
                      <a:pt x="161969" y="183295"/>
                      <a:pt x="160613" y="181076"/>
                    </a:cubicBezTo>
                    <a:cubicBezTo>
                      <a:pt x="158888" y="177871"/>
                      <a:pt x="156792" y="174667"/>
                      <a:pt x="154450" y="171831"/>
                    </a:cubicBezTo>
                    <a:cubicBezTo>
                      <a:pt x="151492" y="168010"/>
                      <a:pt x="148410" y="164312"/>
                      <a:pt x="145328" y="160614"/>
                    </a:cubicBezTo>
                    <a:cubicBezTo>
                      <a:pt x="144219" y="159505"/>
                      <a:pt x="143110" y="158642"/>
                      <a:pt x="141754" y="157779"/>
                    </a:cubicBezTo>
                    <a:cubicBezTo>
                      <a:pt x="140891" y="157163"/>
                      <a:pt x="139905" y="156547"/>
                      <a:pt x="138795" y="155930"/>
                    </a:cubicBezTo>
                    <a:cubicBezTo>
                      <a:pt x="136453" y="157040"/>
                      <a:pt x="134111" y="158642"/>
                      <a:pt x="132262" y="160491"/>
                    </a:cubicBezTo>
                    <a:cubicBezTo>
                      <a:pt x="129427" y="163080"/>
                      <a:pt x="126716" y="165792"/>
                      <a:pt x="123881" y="168380"/>
                    </a:cubicBezTo>
                    <a:cubicBezTo>
                      <a:pt x="121292" y="170599"/>
                      <a:pt x="119073" y="173187"/>
                      <a:pt x="117101" y="176146"/>
                    </a:cubicBezTo>
                    <a:cubicBezTo>
                      <a:pt x="115868" y="177871"/>
                      <a:pt x="114389" y="179597"/>
                      <a:pt x="112787" y="181076"/>
                    </a:cubicBezTo>
                    <a:cubicBezTo>
                      <a:pt x="110198" y="183665"/>
                      <a:pt x="107733" y="186500"/>
                      <a:pt x="105391" y="189335"/>
                    </a:cubicBezTo>
                    <a:cubicBezTo>
                      <a:pt x="105268" y="189582"/>
                      <a:pt x="105021" y="189582"/>
                      <a:pt x="104651" y="189705"/>
                    </a:cubicBezTo>
                    <a:cubicBezTo>
                      <a:pt x="104405" y="189458"/>
                      <a:pt x="104035" y="189212"/>
                      <a:pt x="103912" y="188842"/>
                    </a:cubicBezTo>
                    <a:cubicBezTo>
                      <a:pt x="103295" y="187363"/>
                      <a:pt x="102926" y="185760"/>
                      <a:pt x="102556" y="184158"/>
                    </a:cubicBezTo>
                    <a:cubicBezTo>
                      <a:pt x="102063" y="182062"/>
                      <a:pt x="101693" y="179844"/>
                      <a:pt x="101200" y="177748"/>
                    </a:cubicBezTo>
                    <a:cubicBezTo>
                      <a:pt x="100584" y="174050"/>
                      <a:pt x="97995" y="171092"/>
                      <a:pt x="94544" y="169736"/>
                    </a:cubicBezTo>
                    <a:cubicBezTo>
                      <a:pt x="92325" y="168873"/>
                      <a:pt x="90106" y="167640"/>
                      <a:pt x="87887" y="166778"/>
                    </a:cubicBezTo>
                    <a:cubicBezTo>
                      <a:pt x="86408" y="166161"/>
                      <a:pt x="84806" y="165668"/>
                      <a:pt x="83203" y="165422"/>
                    </a:cubicBezTo>
                    <a:cubicBezTo>
                      <a:pt x="75684" y="163819"/>
                      <a:pt x="68042" y="162710"/>
                      <a:pt x="60399" y="162094"/>
                    </a:cubicBezTo>
                    <a:cubicBezTo>
                      <a:pt x="56825" y="161847"/>
                      <a:pt x="53250" y="161231"/>
                      <a:pt x="49675" y="160861"/>
                    </a:cubicBezTo>
                    <a:cubicBezTo>
                      <a:pt x="41540" y="159998"/>
                      <a:pt x="33405" y="160491"/>
                      <a:pt x="25392" y="162217"/>
                    </a:cubicBezTo>
                    <a:cubicBezTo>
                      <a:pt x="24160" y="162463"/>
                      <a:pt x="22804" y="162710"/>
                      <a:pt x="21571" y="162710"/>
                    </a:cubicBezTo>
                    <a:cubicBezTo>
                      <a:pt x="21078" y="162710"/>
                      <a:pt x="20585" y="162340"/>
                      <a:pt x="20092" y="162094"/>
                    </a:cubicBezTo>
                    <a:cubicBezTo>
                      <a:pt x="20708" y="160861"/>
                      <a:pt x="21571" y="159752"/>
                      <a:pt x="22681" y="159012"/>
                    </a:cubicBezTo>
                    <a:cubicBezTo>
                      <a:pt x="25023" y="156916"/>
                      <a:pt x="26995" y="154574"/>
                      <a:pt x="28474" y="151863"/>
                    </a:cubicBezTo>
                    <a:cubicBezTo>
                      <a:pt x="29460" y="150383"/>
                      <a:pt x="29460" y="148411"/>
                      <a:pt x="28351" y="147055"/>
                    </a:cubicBezTo>
                    <a:cubicBezTo>
                      <a:pt x="25023" y="142371"/>
                      <a:pt x="21201" y="138057"/>
                      <a:pt x="17134" y="134236"/>
                    </a:cubicBezTo>
                    <a:cubicBezTo>
                      <a:pt x="12819" y="130045"/>
                      <a:pt x="8012" y="126593"/>
                      <a:pt x="2712" y="123882"/>
                    </a:cubicBezTo>
                    <a:cubicBezTo>
                      <a:pt x="1972" y="123512"/>
                      <a:pt x="1109" y="123019"/>
                      <a:pt x="370" y="122649"/>
                    </a:cubicBezTo>
                    <a:cubicBezTo>
                      <a:pt x="247" y="122402"/>
                      <a:pt x="123" y="122156"/>
                      <a:pt x="0" y="122033"/>
                    </a:cubicBezTo>
                    <a:cubicBezTo>
                      <a:pt x="863" y="120923"/>
                      <a:pt x="2095" y="120060"/>
                      <a:pt x="3451" y="119814"/>
                    </a:cubicBezTo>
                    <a:cubicBezTo>
                      <a:pt x="7026" y="118704"/>
                      <a:pt x="10477" y="117472"/>
                      <a:pt x="13929" y="115869"/>
                    </a:cubicBezTo>
                    <a:cubicBezTo>
                      <a:pt x="16517" y="114637"/>
                      <a:pt x="19106" y="113527"/>
                      <a:pt x="21571" y="112171"/>
                    </a:cubicBezTo>
                    <a:cubicBezTo>
                      <a:pt x="23667" y="111062"/>
                      <a:pt x="25762" y="109706"/>
                      <a:pt x="27734" y="108227"/>
                    </a:cubicBezTo>
                    <a:cubicBezTo>
                      <a:pt x="28104" y="107980"/>
                      <a:pt x="28351" y="107611"/>
                      <a:pt x="28474" y="107241"/>
                    </a:cubicBezTo>
                    <a:cubicBezTo>
                      <a:pt x="29090" y="105515"/>
                      <a:pt x="29460" y="103666"/>
                      <a:pt x="29460" y="101817"/>
                    </a:cubicBezTo>
                    <a:cubicBezTo>
                      <a:pt x="29337" y="98489"/>
                      <a:pt x="28597" y="95284"/>
                      <a:pt x="27365" y="92326"/>
                    </a:cubicBezTo>
                    <a:cubicBezTo>
                      <a:pt x="26625" y="91216"/>
                      <a:pt x="26502" y="89860"/>
                      <a:pt x="26995" y="88628"/>
                    </a:cubicBezTo>
                    <a:cubicBezTo>
                      <a:pt x="29460" y="89367"/>
                      <a:pt x="31925" y="89984"/>
                      <a:pt x="34391" y="90970"/>
                    </a:cubicBezTo>
                    <a:cubicBezTo>
                      <a:pt x="38951" y="92942"/>
                      <a:pt x="43759" y="94421"/>
                      <a:pt x="48566" y="95777"/>
                    </a:cubicBezTo>
                    <a:cubicBezTo>
                      <a:pt x="49429" y="96024"/>
                      <a:pt x="50169" y="96393"/>
                      <a:pt x="51031" y="96887"/>
                    </a:cubicBezTo>
                    <a:cubicBezTo>
                      <a:pt x="53004" y="97996"/>
                      <a:pt x="55222" y="98612"/>
                      <a:pt x="57564" y="98612"/>
                    </a:cubicBezTo>
                    <a:cubicBezTo>
                      <a:pt x="59413" y="98612"/>
                      <a:pt x="61262" y="98736"/>
                      <a:pt x="63111" y="98736"/>
                    </a:cubicBezTo>
                    <a:cubicBezTo>
                      <a:pt x="64714" y="98736"/>
                      <a:pt x="66070" y="97626"/>
                      <a:pt x="66193" y="96024"/>
                    </a:cubicBezTo>
                    <a:cubicBezTo>
                      <a:pt x="64960" y="93805"/>
                      <a:pt x="63481" y="91709"/>
                      <a:pt x="61632" y="89860"/>
                    </a:cubicBezTo>
                    <a:cubicBezTo>
                      <a:pt x="60153" y="88505"/>
                      <a:pt x="58674" y="86902"/>
                      <a:pt x="57318" y="85423"/>
                    </a:cubicBezTo>
                    <a:cubicBezTo>
                      <a:pt x="56208" y="84190"/>
                      <a:pt x="55099" y="83081"/>
                      <a:pt x="53990" y="81848"/>
                    </a:cubicBezTo>
                    <a:cubicBezTo>
                      <a:pt x="52264" y="80123"/>
                      <a:pt x="50538" y="78397"/>
                      <a:pt x="48936" y="76671"/>
                    </a:cubicBezTo>
                    <a:cubicBezTo>
                      <a:pt x="48320" y="76178"/>
                      <a:pt x="47703" y="75685"/>
                      <a:pt x="47087" y="75192"/>
                    </a:cubicBezTo>
                    <a:cubicBezTo>
                      <a:pt x="45238" y="73959"/>
                      <a:pt x="43512" y="72357"/>
                      <a:pt x="42156" y="70508"/>
                    </a:cubicBezTo>
                    <a:cubicBezTo>
                      <a:pt x="41787" y="70015"/>
                      <a:pt x="41417" y="69645"/>
                      <a:pt x="41047" y="69275"/>
                    </a:cubicBezTo>
                    <a:cubicBezTo>
                      <a:pt x="39445" y="68166"/>
                      <a:pt x="37965" y="66687"/>
                      <a:pt x="36856" y="65084"/>
                    </a:cubicBezTo>
                    <a:cubicBezTo>
                      <a:pt x="36240" y="64468"/>
                      <a:pt x="35623" y="63975"/>
                      <a:pt x="34884" y="63482"/>
                    </a:cubicBezTo>
                    <a:cubicBezTo>
                      <a:pt x="33651" y="62126"/>
                      <a:pt x="32542" y="60770"/>
                      <a:pt x="31309" y="59661"/>
                    </a:cubicBezTo>
                    <a:cubicBezTo>
                      <a:pt x="28967" y="57565"/>
                      <a:pt x="26625" y="55593"/>
                      <a:pt x="24160" y="53744"/>
                    </a:cubicBezTo>
                    <a:cubicBezTo>
                      <a:pt x="22927" y="52881"/>
                      <a:pt x="21818" y="51772"/>
                      <a:pt x="20955" y="50539"/>
                    </a:cubicBezTo>
                    <a:cubicBezTo>
                      <a:pt x="20832" y="50292"/>
                      <a:pt x="20708" y="49923"/>
                      <a:pt x="20585" y="49676"/>
                    </a:cubicBezTo>
                    <a:cubicBezTo>
                      <a:pt x="20955" y="48320"/>
                      <a:pt x="22188" y="48197"/>
                      <a:pt x="23174" y="47950"/>
                    </a:cubicBezTo>
                    <a:cubicBezTo>
                      <a:pt x="24899" y="47581"/>
                      <a:pt x="26625" y="47457"/>
                      <a:pt x="28474" y="47581"/>
                    </a:cubicBezTo>
                    <a:cubicBezTo>
                      <a:pt x="32295" y="47950"/>
                      <a:pt x="35993" y="46718"/>
                      <a:pt x="39691" y="45978"/>
                    </a:cubicBezTo>
                    <a:cubicBezTo>
                      <a:pt x="40924" y="45608"/>
                      <a:pt x="42156" y="45115"/>
                      <a:pt x="43266" y="44499"/>
                    </a:cubicBezTo>
                    <a:cubicBezTo>
                      <a:pt x="43882" y="42650"/>
                      <a:pt x="44498" y="40801"/>
                      <a:pt x="45115" y="38829"/>
                    </a:cubicBezTo>
                    <a:cubicBezTo>
                      <a:pt x="45238" y="38459"/>
                      <a:pt x="45238" y="37966"/>
                      <a:pt x="45238" y="37596"/>
                    </a:cubicBezTo>
                    <a:cubicBezTo>
                      <a:pt x="45115" y="31556"/>
                      <a:pt x="44622" y="25516"/>
                      <a:pt x="44005" y="19600"/>
                    </a:cubicBezTo>
                    <a:cubicBezTo>
                      <a:pt x="43389" y="15162"/>
                      <a:pt x="42403" y="10971"/>
                      <a:pt x="40924" y="6780"/>
                    </a:cubicBezTo>
                    <a:cubicBezTo>
                      <a:pt x="40307" y="5671"/>
                      <a:pt x="40061" y="4438"/>
                      <a:pt x="40184" y="3205"/>
                    </a:cubicBezTo>
                    <a:cubicBezTo>
                      <a:pt x="41787" y="3575"/>
                      <a:pt x="43266" y="4315"/>
                      <a:pt x="44745" y="5301"/>
                    </a:cubicBezTo>
                    <a:cubicBezTo>
                      <a:pt x="46840" y="6780"/>
                      <a:pt x="48936" y="8382"/>
                      <a:pt x="51155" y="9862"/>
                    </a:cubicBezTo>
                    <a:cubicBezTo>
                      <a:pt x="51771" y="10355"/>
                      <a:pt x="52387" y="10725"/>
                      <a:pt x="53127" y="11094"/>
                    </a:cubicBezTo>
                    <a:cubicBezTo>
                      <a:pt x="57688" y="13190"/>
                      <a:pt x="62248" y="15778"/>
                      <a:pt x="67056" y="17504"/>
                    </a:cubicBezTo>
                    <a:cubicBezTo>
                      <a:pt x="68165" y="17751"/>
                      <a:pt x="69151" y="18244"/>
                      <a:pt x="70137" y="18737"/>
                    </a:cubicBezTo>
                    <a:cubicBezTo>
                      <a:pt x="71493" y="19476"/>
                      <a:pt x="73096" y="19723"/>
                      <a:pt x="74575" y="19600"/>
                    </a:cubicBezTo>
                    <a:cubicBezTo>
                      <a:pt x="75807" y="19600"/>
                      <a:pt x="77040" y="19723"/>
                      <a:pt x="78149" y="20093"/>
                    </a:cubicBezTo>
                    <a:cubicBezTo>
                      <a:pt x="80245" y="18613"/>
                      <a:pt x="81847" y="16518"/>
                      <a:pt x="82834" y="14299"/>
                    </a:cubicBezTo>
                    <a:cubicBezTo>
                      <a:pt x="85299" y="11711"/>
                      <a:pt x="85915" y="8259"/>
                      <a:pt x="87271" y="5178"/>
                    </a:cubicBezTo>
                    <a:cubicBezTo>
                      <a:pt x="87764" y="3945"/>
                      <a:pt x="88380" y="2712"/>
                      <a:pt x="88997" y="1603"/>
                    </a:cubicBezTo>
                    <a:cubicBezTo>
                      <a:pt x="89243" y="1233"/>
                      <a:pt x="89736" y="740"/>
                      <a:pt x="90106" y="494"/>
                    </a:cubicBezTo>
                    <a:cubicBezTo>
                      <a:pt x="90599" y="0"/>
                      <a:pt x="91339" y="124"/>
                      <a:pt x="91709" y="617"/>
                    </a:cubicBezTo>
                    <a:cubicBezTo>
                      <a:pt x="92448" y="1849"/>
                      <a:pt x="93064" y="3082"/>
                      <a:pt x="93681" y="4438"/>
                    </a:cubicBezTo>
                    <a:cubicBezTo>
                      <a:pt x="94297" y="6164"/>
                      <a:pt x="94790" y="8013"/>
                      <a:pt x="95406" y="9738"/>
                    </a:cubicBezTo>
                    <a:cubicBezTo>
                      <a:pt x="95900" y="11587"/>
                      <a:pt x="96762" y="13436"/>
                      <a:pt x="97872" y="15162"/>
                    </a:cubicBezTo>
                    <a:cubicBezTo>
                      <a:pt x="98242" y="16025"/>
                      <a:pt x="98735" y="16888"/>
                      <a:pt x="99104" y="17874"/>
                    </a:cubicBezTo>
                    <a:cubicBezTo>
                      <a:pt x="99597" y="19107"/>
                      <a:pt x="100214" y="20339"/>
                      <a:pt x="100953" y="21695"/>
                    </a:cubicBezTo>
                    <a:cubicBezTo>
                      <a:pt x="100953" y="21818"/>
                      <a:pt x="101200" y="21942"/>
                      <a:pt x="101200" y="22188"/>
                    </a:cubicBezTo>
                    <a:cubicBezTo>
                      <a:pt x="102802" y="25270"/>
                      <a:pt x="104281" y="28475"/>
                      <a:pt x="105514" y="31803"/>
                    </a:cubicBezTo>
                    <a:cubicBezTo>
                      <a:pt x="106993" y="35624"/>
                      <a:pt x="108596" y="39445"/>
                      <a:pt x="110445" y="43143"/>
                    </a:cubicBezTo>
                    <a:cubicBezTo>
                      <a:pt x="112170" y="46595"/>
                      <a:pt x="113650" y="50169"/>
                      <a:pt x="115499" y="53497"/>
                    </a:cubicBezTo>
                    <a:cubicBezTo>
                      <a:pt x="116485" y="55346"/>
                      <a:pt x="117594" y="57072"/>
                      <a:pt x="118950" y="58674"/>
                    </a:cubicBezTo>
                    <a:cubicBezTo>
                      <a:pt x="119443" y="59168"/>
                      <a:pt x="120183" y="59291"/>
                      <a:pt x="120799" y="59044"/>
                    </a:cubicBezTo>
                    <a:cubicBezTo>
                      <a:pt x="121662" y="58674"/>
                      <a:pt x="122401" y="57935"/>
                      <a:pt x="122771" y="56949"/>
                    </a:cubicBezTo>
                    <a:cubicBezTo>
                      <a:pt x="124127" y="52881"/>
                      <a:pt x="126223" y="48813"/>
                      <a:pt x="125113" y="44253"/>
                    </a:cubicBezTo>
                    <a:cubicBezTo>
                      <a:pt x="124990" y="43759"/>
                      <a:pt x="124990" y="43143"/>
                      <a:pt x="125113" y="42650"/>
                    </a:cubicBezTo>
                    <a:cubicBezTo>
                      <a:pt x="125483" y="37473"/>
                      <a:pt x="125606" y="32173"/>
                      <a:pt x="125483" y="26872"/>
                    </a:cubicBezTo>
                    <a:cubicBezTo>
                      <a:pt x="125236" y="24530"/>
                      <a:pt x="125483" y="22188"/>
                      <a:pt x="125606" y="19476"/>
                    </a:cubicBezTo>
                    <a:close/>
                    <a:moveTo>
                      <a:pt x="182554" y="195868"/>
                    </a:moveTo>
                    <a:cubicBezTo>
                      <a:pt x="181691" y="195005"/>
                      <a:pt x="181075" y="194389"/>
                      <a:pt x="180212" y="193773"/>
                    </a:cubicBezTo>
                    <a:cubicBezTo>
                      <a:pt x="176638" y="191431"/>
                      <a:pt x="173926" y="188102"/>
                      <a:pt x="170844" y="185144"/>
                    </a:cubicBezTo>
                    <a:cubicBezTo>
                      <a:pt x="170228" y="184528"/>
                      <a:pt x="169735" y="183788"/>
                      <a:pt x="169242" y="183049"/>
                    </a:cubicBezTo>
                    <a:cubicBezTo>
                      <a:pt x="167886" y="180953"/>
                      <a:pt x="166530" y="178858"/>
                      <a:pt x="165051" y="176762"/>
                    </a:cubicBezTo>
                    <a:cubicBezTo>
                      <a:pt x="161230" y="170969"/>
                      <a:pt x="156792" y="165668"/>
                      <a:pt x="153587" y="159505"/>
                    </a:cubicBezTo>
                    <a:cubicBezTo>
                      <a:pt x="153217" y="159012"/>
                      <a:pt x="152971" y="158642"/>
                      <a:pt x="152601" y="158149"/>
                    </a:cubicBezTo>
                    <a:cubicBezTo>
                      <a:pt x="151122" y="156054"/>
                      <a:pt x="150136" y="153712"/>
                      <a:pt x="149643" y="151246"/>
                    </a:cubicBezTo>
                    <a:cubicBezTo>
                      <a:pt x="149519" y="150383"/>
                      <a:pt x="149273" y="149521"/>
                      <a:pt x="149026" y="148781"/>
                    </a:cubicBezTo>
                    <a:cubicBezTo>
                      <a:pt x="148533" y="147302"/>
                      <a:pt x="148533" y="146809"/>
                      <a:pt x="149889" y="145946"/>
                    </a:cubicBezTo>
                    <a:cubicBezTo>
                      <a:pt x="152231" y="144097"/>
                      <a:pt x="154943" y="142494"/>
                      <a:pt x="157655" y="141262"/>
                    </a:cubicBezTo>
                    <a:cubicBezTo>
                      <a:pt x="160490" y="140029"/>
                      <a:pt x="163202" y="138550"/>
                      <a:pt x="165914" y="137194"/>
                    </a:cubicBezTo>
                    <a:cubicBezTo>
                      <a:pt x="168625" y="135715"/>
                      <a:pt x="171460" y="134606"/>
                      <a:pt x="174419" y="133866"/>
                    </a:cubicBezTo>
                    <a:cubicBezTo>
                      <a:pt x="174789" y="133743"/>
                      <a:pt x="175158" y="133496"/>
                      <a:pt x="175528" y="133250"/>
                    </a:cubicBezTo>
                    <a:cubicBezTo>
                      <a:pt x="179596" y="131277"/>
                      <a:pt x="183787" y="129552"/>
                      <a:pt x="187978" y="128196"/>
                    </a:cubicBezTo>
                    <a:cubicBezTo>
                      <a:pt x="188964" y="127949"/>
                      <a:pt x="189827" y="127456"/>
                      <a:pt x="190566" y="126840"/>
                    </a:cubicBezTo>
                    <a:cubicBezTo>
                      <a:pt x="190197" y="125854"/>
                      <a:pt x="189211" y="125607"/>
                      <a:pt x="188471" y="125114"/>
                    </a:cubicBezTo>
                    <a:cubicBezTo>
                      <a:pt x="186252" y="123758"/>
                      <a:pt x="184033" y="122526"/>
                      <a:pt x="181815" y="121046"/>
                    </a:cubicBezTo>
                    <a:cubicBezTo>
                      <a:pt x="180952" y="120307"/>
                      <a:pt x="180212" y="119567"/>
                      <a:pt x="179473" y="118704"/>
                    </a:cubicBezTo>
                    <a:cubicBezTo>
                      <a:pt x="177747" y="116609"/>
                      <a:pt x="176638" y="113897"/>
                      <a:pt x="176638" y="111185"/>
                    </a:cubicBezTo>
                    <a:cubicBezTo>
                      <a:pt x="176638" y="109829"/>
                      <a:pt x="176514" y="108473"/>
                      <a:pt x="176391" y="107241"/>
                    </a:cubicBezTo>
                    <a:cubicBezTo>
                      <a:pt x="176021" y="103173"/>
                      <a:pt x="176268" y="99105"/>
                      <a:pt x="177131" y="95161"/>
                    </a:cubicBezTo>
                    <a:cubicBezTo>
                      <a:pt x="178610" y="85300"/>
                      <a:pt x="181322" y="75685"/>
                      <a:pt x="183787" y="65947"/>
                    </a:cubicBezTo>
                    <a:cubicBezTo>
                      <a:pt x="185759" y="57442"/>
                      <a:pt x="189211" y="49430"/>
                      <a:pt x="194141" y="42157"/>
                    </a:cubicBezTo>
                    <a:cubicBezTo>
                      <a:pt x="194511" y="41664"/>
                      <a:pt x="194757" y="41048"/>
                      <a:pt x="195004" y="40431"/>
                    </a:cubicBezTo>
                    <a:cubicBezTo>
                      <a:pt x="192785" y="41417"/>
                      <a:pt x="190936" y="42404"/>
                      <a:pt x="189087" y="43020"/>
                    </a:cubicBezTo>
                    <a:cubicBezTo>
                      <a:pt x="187115" y="43636"/>
                      <a:pt x="185020" y="44006"/>
                      <a:pt x="183047" y="44499"/>
                    </a:cubicBezTo>
                    <a:cubicBezTo>
                      <a:pt x="181691" y="45115"/>
                      <a:pt x="180089" y="44622"/>
                      <a:pt x="179226" y="43390"/>
                    </a:cubicBezTo>
                    <a:cubicBezTo>
                      <a:pt x="177993" y="41541"/>
                      <a:pt x="176638" y="39815"/>
                      <a:pt x="175528" y="37966"/>
                    </a:cubicBezTo>
                    <a:cubicBezTo>
                      <a:pt x="170474" y="28721"/>
                      <a:pt x="166407" y="19230"/>
                      <a:pt x="165667" y="8506"/>
                    </a:cubicBezTo>
                    <a:cubicBezTo>
                      <a:pt x="165667" y="8136"/>
                      <a:pt x="165667" y="7643"/>
                      <a:pt x="164927" y="7520"/>
                    </a:cubicBezTo>
                    <a:cubicBezTo>
                      <a:pt x="164558" y="8136"/>
                      <a:pt x="164188" y="8999"/>
                      <a:pt x="163695" y="9615"/>
                    </a:cubicBezTo>
                    <a:cubicBezTo>
                      <a:pt x="162832" y="11341"/>
                      <a:pt x="161723" y="12820"/>
                      <a:pt x="160490" y="14176"/>
                    </a:cubicBezTo>
                    <a:cubicBezTo>
                      <a:pt x="157408" y="17011"/>
                      <a:pt x="155190" y="20586"/>
                      <a:pt x="151738" y="22928"/>
                    </a:cubicBezTo>
                    <a:cubicBezTo>
                      <a:pt x="150259" y="24900"/>
                      <a:pt x="148287" y="26502"/>
                      <a:pt x="146191" y="27612"/>
                    </a:cubicBezTo>
                    <a:cubicBezTo>
                      <a:pt x="142986" y="29584"/>
                      <a:pt x="139658" y="30324"/>
                      <a:pt x="136084" y="28105"/>
                    </a:cubicBezTo>
                    <a:cubicBezTo>
                      <a:pt x="133988" y="27119"/>
                      <a:pt x="132139" y="25886"/>
                      <a:pt x="130414" y="24407"/>
                    </a:cubicBezTo>
                    <a:cubicBezTo>
                      <a:pt x="129674" y="23791"/>
                      <a:pt x="128934" y="23174"/>
                      <a:pt x="128195" y="22681"/>
                    </a:cubicBezTo>
                    <a:cubicBezTo>
                      <a:pt x="127578" y="25023"/>
                      <a:pt x="127332" y="27612"/>
                      <a:pt x="127578" y="30077"/>
                    </a:cubicBezTo>
                    <a:cubicBezTo>
                      <a:pt x="127702" y="31186"/>
                      <a:pt x="127702" y="32419"/>
                      <a:pt x="127578" y="33652"/>
                    </a:cubicBezTo>
                    <a:cubicBezTo>
                      <a:pt x="127085" y="37966"/>
                      <a:pt x="127085" y="42280"/>
                      <a:pt x="127455" y="46718"/>
                    </a:cubicBezTo>
                    <a:cubicBezTo>
                      <a:pt x="127455" y="47457"/>
                      <a:pt x="127455" y="48197"/>
                      <a:pt x="127332" y="48937"/>
                    </a:cubicBezTo>
                    <a:cubicBezTo>
                      <a:pt x="126716" y="51525"/>
                      <a:pt x="126099" y="54114"/>
                      <a:pt x="125236" y="56579"/>
                    </a:cubicBezTo>
                    <a:cubicBezTo>
                      <a:pt x="124743" y="58674"/>
                      <a:pt x="123264" y="60277"/>
                      <a:pt x="121292" y="61263"/>
                    </a:cubicBezTo>
                    <a:cubicBezTo>
                      <a:pt x="120059" y="61879"/>
                      <a:pt x="118334" y="61633"/>
                      <a:pt x="117471" y="60523"/>
                    </a:cubicBezTo>
                    <a:cubicBezTo>
                      <a:pt x="115868" y="58674"/>
                      <a:pt x="114512" y="56579"/>
                      <a:pt x="113403" y="54483"/>
                    </a:cubicBezTo>
                    <a:cubicBezTo>
                      <a:pt x="110938" y="49799"/>
                      <a:pt x="108719" y="44869"/>
                      <a:pt x="106377" y="40062"/>
                    </a:cubicBezTo>
                    <a:cubicBezTo>
                      <a:pt x="105391" y="37843"/>
                      <a:pt x="104651" y="35501"/>
                      <a:pt x="103788" y="33405"/>
                    </a:cubicBezTo>
                    <a:cubicBezTo>
                      <a:pt x="102186" y="29831"/>
                      <a:pt x="100707" y="26379"/>
                      <a:pt x="99104" y="22804"/>
                    </a:cubicBezTo>
                    <a:cubicBezTo>
                      <a:pt x="98365" y="21325"/>
                      <a:pt x="97625" y="19723"/>
                      <a:pt x="96886" y="18120"/>
                    </a:cubicBezTo>
                    <a:cubicBezTo>
                      <a:pt x="96639" y="17381"/>
                      <a:pt x="96269" y="16641"/>
                      <a:pt x="95900" y="16025"/>
                    </a:cubicBezTo>
                    <a:cubicBezTo>
                      <a:pt x="94913" y="14299"/>
                      <a:pt x="94051" y="12573"/>
                      <a:pt x="93558" y="10601"/>
                    </a:cubicBezTo>
                    <a:cubicBezTo>
                      <a:pt x="93188" y="9245"/>
                      <a:pt x="92695" y="7889"/>
                      <a:pt x="92202" y="6534"/>
                    </a:cubicBezTo>
                    <a:cubicBezTo>
                      <a:pt x="91832" y="5178"/>
                      <a:pt x="91215" y="3822"/>
                      <a:pt x="90353" y="2589"/>
                    </a:cubicBezTo>
                    <a:cubicBezTo>
                      <a:pt x="89243" y="4438"/>
                      <a:pt x="88380" y="6534"/>
                      <a:pt x="87641" y="8629"/>
                    </a:cubicBezTo>
                    <a:cubicBezTo>
                      <a:pt x="87271" y="10478"/>
                      <a:pt x="86285" y="12327"/>
                      <a:pt x="85176" y="13806"/>
                    </a:cubicBezTo>
                    <a:cubicBezTo>
                      <a:pt x="84682" y="14422"/>
                      <a:pt x="84436" y="15162"/>
                      <a:pt x="84189" y="15902"/>
                    </a:cubicBezTo>
                    <a:cubicBezTo>
                      <a:pt x="83203" y="18367"/>
                      <a:pt x="81354" y="20339"/>
                      <a:pt x="78889" y="21572"/>
                    </a:cubicBezTo>
                    <a:cubicBezTo>
                      <a:pt x="77040" y="22681"/>
                      <a:pt x="75068" y="22188"/>
                      <a:pt x="73219" y="21572"/>
                    </a:cubicBezTo>
                    <a:lnTo>
                      <a:pt x="72233" y="21325"/>
                    </a:lnTo>
                    <a:cubicBezTo>
                      <a:pt x="64837" y="19107"/>
                      <a:pt x="57811" y="16025"/>
                      <a:pt x="51278" y="12080"/>
                    </a:cubicBezTo>
                    <a:cubicBezTo>
                      <a:pt x="50538" y="11587"/>
                      <a:pt x="49799" y="11094"/>
                      <a:pt x="49059" y="10601"/>
                    </a:cubicBezTo>
                    <a:cubicBezTo>
                      <a:pt x="47333" y="9369"/>
                      <a:pt x="45731" y="8136"/>
                      <a:pt x="44005" y="7027"/>
                    </a:cubicBezTo>
                    <a:cubicBezTo>
                      <a:pt x="43636" y="6780"/>
                      <a:pt x="43266" y="6534"/>
                      <a:pt x="42896" y="6410"/>
                    </a:cubicBezTo>
                    <a:cubicBezTo>
                      <a:pt x="43019" y="7150"/>
                      <a:pt x="43019" y="7520"/>
                      <a:pt x="43142" y="7766"/>
                    </a:cubicBezTo>
                    <a:cubicBezTo>
                      <a:pt x="44005" y="11218"/>
                      <a:pt x="44991" y="14792"/>
                      <a:pt x="45731" y="18244"/>
                    </a:cubicBezTo>
                    <a:cubicBezTo>
                      <a:pt x="46224" y="20339"/>
                      <a:pt x="46101" y="22435"/>
                      <a:pt x="46471" y="24407"/>
                    </a:cubicBezTo>
                    <a:cubicBezTo>
                      <a:pt x="47087" y="29337"/>
                      <a:pt x="47210" y="34268"/>
                      <a:pt x="46840" y="39199"/>
                    </a:cubicBezTo>
                    <a:cubicBezTo>
                      <a:pt x="46840" y="40185"/>
                      <a:pt x="46594" y="41171"/>
                      <a:pt x="46471" y="42157"/>
                    </a:cubicBezTo>
                    <a:cubicBezTo>
                      <a:pt x="46471" y="43143"/>
                      <a:pt x="45978" y="44129"/>
                      <a:pt x="45238" y="44746"/>
                    </a:cubicBezTo>
                    <a:cubicBezTo>
                      <a:pt x="43266" y="46964"/>
                      <a:pt x="40431" y="48320"/>
                      <a:pt x="37472" y="48320"/>
                    </a:cubicBezTo>
                    <a:cubicBezTo>
                      <a:pt x="36856" y="48320"/>
                      <a:pt x="36116" y="48320"/>
                      <a:pt x="35500" y="48444"/>
                    </a:cubicBezTo>
                    <a:cubicBezTo>
                      <a:pt x="33528" y="49183"/>
                      <a:pt x="31432" y="49306"/>
                      <a:pt x="29337" y="49060"/>
                    </a:cubicBezTo>
                    <a:cubicBezTo>
                      <a:pt x="27241" y="48937"/>
                      <a:pt x="25146" y="49183"/>
                      <a:pt x="23050" y="49676"/>
                    </a:cubicBezTo>
                    <a:cubicBezTo>
                      <a:pt x="23297" y="49923"/>
                      <a:pt x="23420" y="50292"/>
                      <a:pt x="23667" y="50539"/>
                    </a:cubicBezTo>
                    <a:lnTo>
                      <a:pt x="30693" y="56456"/>
                    </a:lnTo>
                    <a:cubicBezTo>
                      <a:pt x="31432" y="56949"/>
                      <a:pt x="32049" y="57565"/>
                      <a:pt x="32665" y="58181"/>
                    </a:cubicBezTo>
                    <a:cubicBezTo>
                      <a:pt x="33774" y="59661"/>
                      <a:pt x="35130" y="61017"/>
                      <a:pt x="36609" y="62126"/>
                    </a:cubicBezTo>
                    <a:cubicBezTo>
                      <a:pt x="38705" y="64591"/>
                      <a:pt x="40924" y="66810"/>
                      <a:pt x="43389" y="68782"/>
                    </a:cubicBezTo>
                    <a:cubicBezTo>
                      <a:pt x="43512" y="69029"/>
                      <a:pt x="43636" y="69152"/>
                      <a:pt x="43759" y="69399"/>
                    </a:cubicBezTo>
                    <a:cubicBezTo>
                      <a:pt x="44745" y="70754"/>
                      <a:pt x="46101" y="71987"/>
                      <a:pt x="47457" y="72973"/>
                    </a:cubicBezTo>
                    <a:cubicBezTo>
                      <a:pt x="49675" y="74699"/>
                      <a:pt x="51648" y="76548"/>
                      <a:pt x="53497" y="78520"/>
                    </a:cubicBezTo>
                    <a:cubicBezTo>
                      <a:pt x="55839" y="81109"/>
                      <a:pt x="58304" y="83574"/>
                      <a:pt x="60769" y="86039"/>
                    </a:cubicBezTo>
                    <a:cubicBezTo>
                      <a:pt x="63481" y="88628"/>
                      <a:pt x="65946" y="91463"/>
                      <a:pt x="67919" y="94668"/>
                    </a:cubicBezTo>
                    <a:cubicBezTo>
                      <a:pt x="68781" y="95777"/>
                      <a:pt x="68658" y="97503"/>
                      <a:pt x="67672" y="98489"/>
                    </a:cubicBezTo>
                    <a:cubicBezTo>
                      <a:pt x="66439" y="99845"/>
                      <a:pt x="64837" y="100708"/>
                      <a:pt x="62988" y="100831"/>
                    </a:cubicBezTo>
                    <a:cubicBezTo>
                      <a:pt x="60276" y="100954"/>
                      <a:pt x="57564" y="100831"/>
                      <a:pt x="54853" y="100461"/>
                    </a:cubicBezTo>
                    <a:cubicBezTo>
                      <a:pt x="53004" y="100215"/>
                      <a:pt x="51155" y="99598"/>
                      <a:pt x="49552" y="98612"/>
                    </a:cubicBezTo>
                    <a:cubicBezTo>
                      <a:pt x="48936" y="98242"/>
                      <a:pt x="48196" y="97996"/>
                      <a:pt x="47457" y="97749"/>
                    </a:cubicBezTo>
                    <a:cubicBezTo>
                      <a:pt x="42896" y="96270"/>
                      <a:pt x="38212" y="95038"/>
                      <a:pt x="33898" y="93065"/>
                    </a:cubicBezTo>
                    <a:cubicBezTo>
                      <a:pt x="33405" y="92819"/>
                      <a:pt x="32788" y="92696"/>
                      <a:pt x="32295" y="92449"/>
                    </a:cubicBezTo>
                    <a:cubicBezTo>
                      <a:pt x="31679" y="92326"/>
                      <a:pt x="31063" y="92202"/>
                      <a:pt x="30323" y="92202"/>
                    </a:cubicBezTo>
                    <a:cubicBezTo>
                      <a:pt x="29953" y="92202"/>
                      <a:pt x="29460" y="91463"/>
                      <a:pt x="28844" y="92326"/>
                    </a:cubicBezTo>
                    <a:cubicBezTo>
                      <a:pt x="29337" y="93682"/>
                      <a:pt x="29830" y="95038"/>
                      <a:pt x="30323" y="96393"/>
                    </a:cubicBezTo>
                    <a:cubicBezTo>
                      <a:pt x="30693" y="97010"/>
                      <a:pt x="30816" y="97626"/>
                      <a:pt x="30939" y="98242"/>
                    </a:cubicBezTo>
                    <a:cubicBezTo>
                      <a:pt x="31186" y="99845"/>
                      <a:pt x="31309" y="101324"/>
                      <a:pt x="31432" y="102927"/>
                    </a:cubicBezTo>
                    <a:cubicBezTo>
                      <a:pt x="31679" y="104529"/>
                      <a:pt x="31186" y="106131"/>
                      <a:pt x="30200" y="107487"/>
                    </a:cubicBezTo>
                    <a:cubicBezTo>
                      <a:pt x="28227" y="110199"/>
                      <a:pt x="25639" y="112295"/>
                      <a:pt x="22681" y="113651"/>
                    </a:cubicBezTo>
                    <a:cubicBezTo>
                      <a:pt x="20092" y="114760"/>
                      <a:pt x="17750" y="116609"/>
                      <a:pt x="14915" y="116979"/>
                    </a:cubicBezTo>
                    <a:cubicBezTo>
                      <a:pt x="14668" y="117102"/>
                      <a:pt x="14299" y="117225"/>
                      <a:pt x="14052" y="117472"/>
                    </a:cubicBezTo>
                    <a:cubicBezTo>
                      <a:pt x="10724" y="119321"/>
                      <a:pt x="7149" y="120553"/>
                      <a:pt x="3328" y="121046"/>
                    </a:cubicBezTo>
                    <a:cubicBezTo>
                      <a:pt x="2835" y="121046"/>
                      <a:pt x="2095" y="121046"/>
                      <a:pt x="1972" y="121786"/>
                    </a:cubicBezTo>
                    <a:cubicBezTo>
                      <a:pt x="2095" y="121909"/>
                      <a:pt x="2342" y="122033"/>
                      <a:pt x="2465" y="122156"/>
                    </a:cubicBezTo>
                    <a:cubicBezTo>
                      <a:pt x="3205" y="122526"/>
                      <a:pt x="3821" y="122895"/>
                      <a:pt x="4561" y="123265"/>
                    </a:cubicBezTo>
                    <a:cubicBezTo>
                      <a:pt x="14792" y="128442"/>
                      <a:pt x="23420" y="136208"/>
                      <a:pt x="29830" y="145823"/>
                    </a:cubicBezTo>
                    <a:cubicBezTo>
                      <a:pt x="32049" y="148904"/>
                      <a:pt x="31925" y="149028"/>
                      <a:pt x="29707" y="152356"/>
                    </a:cubicBezTo>
                    <a:cubicBezTo>
                      <a:pt x="29583" y="152602"/>
                      <a:pt x="29337" y="152849"/>
                      <a:pt x="29214" y="153219"/>
                    </a:cubicBezTo>
                    <a:cubicBezTo>
                      <a:pt x="27734" y="155684"/>
                      <a:pt x="25762" y="158026"/>
                      <a:pt x="23543" y="159875"/>
                    </a:cubicBezTo>
                    <a:cubicBezTo>
                      <a:pt x="23174" y="160245"/>
                      <a:pt x="23050" y="160491"/>
                      <a:pt x="22804" y="160861"/>
                    </a:cubicBezTo>
                    <a:cubicBezTo>
                      <a:pt x="23420" y="160861"/>
                      <a:pt x="24037" y="160738"/>
                      <a:pt x="24653" y="160738"/>
                    </a:cubicBezTo>
                    <a:cubicBezTo>
                      <a:pt x="32418" y="158765"/>
                      <a:pt x="40554" y="158149"/>
                      <a:pt x="48443" y="159012"/>
                    </a:cubicBezTo>
                    <a:cubicBezTo>
                      <a:pt x="52634" y="159258"/>
                      <a:pt x="56702" y="159998"/>
                      <a:pt x="60893" y="160245"/>
                    </a:cubicBezTo>
                    <a:cubicBezTo>
                      <a:pt x="68535" y="160984"/>
                      <a:pt x="76177" y="162094"/>
                      <a:pt x="83696" y="163573"/>
                    </a:cubicBezTo>
                    <a:cubicBezTo>
                      <a:pt x="85299" y="163819"/>
                      <a:pt x="86901" y="164312"/>
                      <a:pt x="88380" y="164929"/>
                    </a:cubicBezTo>
                    <a:cubicBezTo>
                      <a:pt x="90969" y="166038"/>
                      <a:pt x="93434" y="167271"/>
                      <a:pt x="95900" y="168380"/>
                    </a:cubicBezTo>
                    <a:cubicBezTo>
                      <a:pt x="99474" y="169859"/>
                      <a:pt x="102063" y="173064"/>
                      <a:pt x="102926" y="176885"/>
                    </a:cubicBezTo>
                    <a:cubicBezTo>
                      <a:pt x="103542" y="179227"/>
                      <a:pt x="103912" y="181693"/>
                      <a:pt x="104405" y="184035"/>
                    </a:cubicBezTo>
                    <a:cubicBezTo>
                      <a:pt x="104651" y="184774"/>
                      <a:pt x="104775" y="185514"/>
                      <a:pt x="105144" y="186747"/>
                    </a:cubicBezTo>
                    <a:cubicBezTo>
                      <a:pt x="106007" y="185884"/>
                      <a:pt x="106624" y="185391"/>
                      <a:pt x="107240" y="184651"/>
                    </a:cubicBezTo>
                    <a:cubicBezTo>
                      <a:pt x="108472" y="183295"/>
                      <a:pt x="109705" y="181939"/>
                      <a:pt x="110815" y="180460"/>
                    </a:cubicBezTo>
                    <a:cubicBezTo>
                      <a:pt x="113526" y="177132"/>
                      <a:pt x="117101" y="174667"/>
                      <a:pt x="119320" y="170969"/>
                    </a:cubicBezTo>
                    <a:cubicBezTo>
                      <a:pt x="119443" y="170599"/>
                      <a:pt x="119813" y="170476"/>
                      <a:pt x="120059" y="170229"/>
                    </a:cubicBezTo>
                    <a:cubicBezTo>
                      <a:pt x="122525" y="167764"/>
                      <a:pt x="125113" y="165422"/>
                      <a:pt x="127455" y="162956"/>
                    </a:cubicBezTo>
                    <a:cubicBezTo>
                      <a:pt x="130414" y="159752"/>
                      <a:pt x="133742" y="157040"/>
                      <a:pt x="137316" y="154698"/>
                    </a:cubicBezTo>
                    <a:cubicBezTo>
                      <a:pt x="138672" y="153835"/>
                      <a:pt x="138795" y="153958"/>
                      <a:pt x="140398" y="155191"/>
                    </a:cubicBezTo>
                    <a:cubicBezTo>
                      <a:pt x="140644" y="155437"/>
                      <a:pt x="140891" y="155561"/>
                      <a:pt x="141137" y="155807"/>
                    </a:cubicBezTo>
                    <a:cubicBezTo>
                      <a:pt x="144342" y="157286"/>
                      <a:pt x="147054" y="159752"/>
                      <a:pt x="148780" y="162833"/>
                    </a:cubicBezTo>
                    <a:cubicBezTo>
                      <a:pt x="149150" y="163203"/>
                      <a:pt x="149519" y="163696"/>
                      <a:pt x="149889" y="164066"/>
                    </a:cubicBezTo>
                    <a:cubicBezTo>
                      <a:pt x="151245" y="165792"/>
                      <a:pt x="152601" y="167394"/>
                      <a:pt x="153834" y="169243"/>
                    </a:cubicBezTo>
                    <a:cubicBezTo>
                      <a:pt x="157532" y="174297"/>
                      <a:pt x="160983" y="179597"/>
                      <a:pt x="164681" y="184528"/>
                    </a:cubicBezTo>
                    <a:cubicBezTo>
                      <a:pt x="167639" y="188842"/>
                      <a:pt x="169981" y="193649"/>
                      <a:pt x="171584" y="198703"/>
                    </a:cubicBezTo>
                    <a:cubicBezTo>
                      <a:pt x="171830" y="200059"/>
                      <a:pt x="172323" y="201292"/>
                      <a:pt x="173186" y="202524"/>
                    </a:cubicBezTo>
                    <a:cubicBezTo>
                      <a:pt x="177254" y="202031"/>
                      <a:pt x="180829" y="199566"/>
                      <a:pt x="182554" y="195868"/>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14"/>
              <p:cNvSpPr/>
              <p:nvPr/>
            </p:nvSpPr>
            <p:spPr>
              <a:xfrm>
                <a:off x="7968167" y="1867817"/>
                <a:ext cx="47603" cy="55288"/>
              </a:xfrm>
              <a:custGeom>
                <a:avLst/>
                <a:gdLst/>
                <a:ahLst/>
                <a:cxnLst/>
                <a:rect l="l" t="t" r="r" b="b"/>
                <a:pathLst>
                  <a:path w="3822" h="4439" extrusionOk="0">
                    <a:moveTo>
                      <a:pt x="617" y="370"/>
                    </a:moveTo>
                    <a:cubicBezTo>
                      <a:pt x="124" y="740"/>
                      <a:pt x="1" y="1356"/>
                      <a:pt x="370" y="1849"/>
                    </a:cubicBezTo>
                    <a:cubicBezTo>
                      <a:pt x="740" y="2589"/>
                      <a:pt x="1356" y="3452"/>
                      <a:pt x="2096" y="4068"/>
                    </a:cubicBezTo>
                    <a:cubicBezTo>
                      <a:pt x="2712" y="4438"/>
                      <a:pt x="3452" y="4192"/>
                      <a:pt x="3698" y="3452"/>
                    </a:cubicBezTo>
                    <a:cubicBezTo>
                      <a:pt x="3822" y="2343"/>
                      <a:pt x="2712" y="1356"/>
                      <a:pt x="1973" y="617"/>
                    </a:cubicBezTo>
                    <a:cubicBezTo>
                      <a:pt x="1603" y="124"/>
                      <a:pt x="987" y="1"/>
                      <a:pt x="617" y="37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6" name="Google Shape;736;p14"/>
              <p:cNvSpPr/>
              <p:nvPr/>
            </p:nvSpPr>
            <p:spPr>
              <a:xfrm>
                <a:off x="8018834" y="1806402"/>
                <a:ext cx="24574" cy="30726"/>
              </a:xfrm>
              <a:custGeom>
                <a:avLst/>
                <a:gdLst/>
                <a:ahLst/>
                <a:cxnLst/>
                <a:rect l="l" t="t" r="r" b="b"/>
                <a:pathLst>
                  <a:path w="1973" h="2467" extrusionOk="0">
                    <a:moveTo>
                      <a:pt x="370" y="1234"/>
                    </a:moveTo>
                    <a:lnTo>
                      <a:pt x="493" y="1727"/>
                    </a:lnTo>
                    <a:cubicBezTo>
                      <a:pt x="863" y="2466"/>
                      <a:pt x="1972" y="2096"/>
                      <a:pt x="1726" y="1357"/>
                    </a:cubicBezTo>
                    <a:lnTo>
                      <a:pt x="1479" y="741"/>
                    </a:lnTo>
                    <a:cubicBezTo>
                      <a:pt x="1110" y="1"/>
                      <a:pt x="0" y="371"/>
                      <a:pt x="370" y="123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7" name="Google Shape;737;p14"/>
              <p:cNvSpPr/>
              <p:nvPr/>
            </p:nvSpPr>
            <p:spPr>
              <a:xfrm>
                <a:off x="6743031" y="2560216"/>
                <a:ext cx="59896" cy="30726"/>
              </a:xfrm>
              <a:custGeom>
                <a:avLst/>
                <a:gdLst/>
                <a:ahLst/>
                <a:cxnLst/>
                <a:rect l="l" t="t" r="r" b="b"/>
                <a:pathLst>
                  <a:path w="4809" h="2467" extrusionOk="0">
                    <a:moveTo>
                      <a:pt x="2959" y="987"/>
                    </a:moveTo>
                    <a:cubicBezTo>
                      <a:pt x="2343" y="740"/>
                      <a:pt x="1726" y="617"/>
                      <a:pt x="1110" y="371"/>
                    </a:cubicBezTo>
                    <a:cubicBezTo>
                      <a:pt x="494" y="1"/>
                      <a:pt x="1" y="1110"/>
                      <a:pt x="740" y="1357"/>
                    </a:cubicBezTo>
                    <a:cubicBezTo>
                      <a:pt x="1357" y="1603"/>
                      <a:pt x="1850" y="1850"/>
                      <a:pt x="2466" y="1973"/>
                    </a:cubicBezTo>
                    <a:cubicBezTo>
                      <a:pt x="3082" y="2220"/>
                      <a:pt x="3699" y="2343"/>
                      <a:pt x="4192" y="2466"/>
                    </a:cubicBezTo>
                    <a:cubicBezTo>
                      <a:pt x="4685" y="2466"/>
                      <a:pt x="4808" y="1973"/>
                      <a:pt x="4562" y="1727"/>
                    </a:cubicBezTo>
                    <a:cubicBezTo>
                      <a:pt x="4068" y="1357"/>
                      <a:pt x="3575" y="1110"/>
                      <a:pt x="2959" y="98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14"/>
              <p:cNvSpPr/>
              <p:nvPr/>
            </p:nvSpPr>
            <p:spPr>
              <a:xfrm>
                <a:off x="6778341" y="2549479"/>
                <a:ext cx="61428" cy="23029"/>
              </a:xfrm>
              <a:custGeom>
                <a:avLst/>
                <a:gdLst/>
                <a:ahLst/>
                <a:cxnLst/>
                <a:rect l="l" t="t" r="r" b="b"/>
                <a:pathLst>
                  <a:path w="4932" h="1849" extrusionOk="0">
                    <a:moveTo>
                      <a:pt x="3945" y="493"/>
                    </a:moveTo>
                    <a:cubicBezTo>
                      <a:pt x="2836" y="493"/>
                      <a:pt x="1727" y="370"/>
                      <a:pt x="617" y="0"/>
                    </a:cubicBezTo>
                    <a:cubicBezTo>
                      <a:pt x="247" y="0"/>
                      <a:pt x="1" y="493"/>
                      <a:pt x="247" y="616"/>
                    </a:cubicBezTo>
                    <a:cubicBezTo>
                      <a:pt x="1357" y="1479"/>
                      <a:pt x="2836" y="1849"/>
                      <a:pt x="4192" y="1726"/>
                    </a:cubicBezTo>
                    <a:cubicBezTo>
                      <a:pt x="4931" y="1479"/>
                      <a:pt x="4685" y="493"/>
                      <a:pt x="3945" y="493"/>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14"/>
              <p:cNvSpPr/>
              <p:nvPr/>
            </p:nvSpPr>
            <p:spPr>
              <a:xfrm>
                <a:off x="6832084" y="2484987"/>
                <a:ext cx="29182" cy="23042"/>
              </a:xfrm>
              <a:custGeom>
                <a:avLst/>
                <a:gdLst/>
                <a:ahLst/>
                <a:cxnLst/>
                <a:rect l="l" t="t" r="r" b="b"/>
                <a:pathLst>
                  <a:path w="2343" h="1850" extrusionOk="0">
                    <a:moveTo>
                      <a:pt x="986" y="124"/>
                    </a:moveTo>
                    <a:cubicBezTo>
                      <a:pt x="370" y="1"/>
                      <a:pt x="0" y="864"/>
                      <a:pt x="493" y="1234"/>
                    </a:cubicBezTo>
                    <a:cubicBezTo>
                      <a:pt x="986" y="1357"/>
                      <a:pt x="1726" y="1850"/>
                      <a:pt x="2219" y="1480"/>
                    </a:cubicBezTo>
                    <a:cubicBezTo>
                      <a:pt x="2342" y="1480"/>
                      <a:pt x="2342" y="1357"/>
                      <a:pt x="2342" y="1110"/>
                    </a:cubicBezTo>
                    <a:cubicBezTo>
                      <a:pt x="2219" y="494"/>
                      <a:pt x="1479" y="371"/>
                      <a:pt x="986"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14"/>
              <p:cNvSpPr/>
              <p:nvPr/>
            </p:nvSpPr>
            <p:spPr>
              <a:xfrm>
                <a:off x="7269628" y="1559232"/>
                <a:ext cx="42995" cy="36854"/>
              </a:xfrm>
              <a:custGeom>
                <a:avLst/>
                <a:gdLst/>
                <a:ahLst/>
                <a:cxnLst/>
                <a:rect l="l" t="t" r="r" b="b"/>
                <a:pathLst>
                  <a:path w="3452" h="2959" extrusionOk="0">
                    <a:moveTo>
                      <a:pt x="740" y="124"/>
                    </a:moveTo>
                    <a:cubicBezTo>
                      <a:pt x="0" y="124"/>
                      <a:pt x="0" y="1233"/>
                      <a:pt x="740" y="1356"/>
                    </a:cubicBezTo>
                    <a:lnTo>
                      <a:pt x="740" y="1356"/>
                    </a:lnTo>
                    <a:lnTo>
                      <a:pt x="740" y="1356"/>
                    </a:lnTo>
                    <a:cubicBezTo>
                      <a:pt x="863" y="1479"/>
                      <a:pt x="863" y="1603"/>
                      <a:pt x="986" y="1603"/>
                    </a:cubicBezTo>
                    <a:cubicBezTo>
                      <a:pt x="1110" y="1973"/>
                      <a:pt x="1356" y="2219"/>
                      <a:pt x="1603" y="2466"/>
                    </a:cubicBezTo>
                    <a:cubicBezTo>
                      <a:pt x="1849" y="2589"/>
                      <a:pt x="2096" y="2835"/>
                      <a:pt x="2466" y="2835"/>
                    </a:cubicBezTo>
                    <a:cubicBezTo>
                      <a:pt x="2835" y="2959"/>
                      <a:pt x="3328" y="2589"/>
                      <a:pt x="3452" y="2219"/>
                    </a:cubicBezTo>
                    <a:cubicBezTo>
                      <a:pt x="3452" y="1479"/>
                      <a:pt x="2835" y="1110"/>
                      <a:pt x="2342" y="617"/>
                    </a:cubicBezTo>
                    <a:cubicBezTo>
                      <a:pt x="1973" y="247"/>
                      <a:pt x="1356" y="0"/>
                      <a:pt x="740" y="12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14"/>
              <p:cNvSpPr/>
              <p:nvPr/>
            </p:nvSpPr>
            <p:spPr>
              <a:xfrm>
                <a:off x="7277301" y="1576121"/>
                <a:ext cx="12" cy="12"/>
              </a:xfrm>
              <a:custGeom>
                <a:avLst/>
                <a:gdLst/>
                <a:ahLst/>
                <a:cxnLst/>
                <a:rect l="l" t="t" r="r" b="b"/>
                <a:pathLst>
                  <a:path w="1" h="1" extrusionOk="0">
                    <a:moveTo>
                      <a:pt x="1" y="0"/>
                    </a:move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14"/>
              <p:cNvSpPr/>
              <p:nvPr/>
            </p:nvSpPr>
            <p:spPr>
              <a:xfrm>
                <a:off x="7289581" y="1507033"/>
                <a:ext cx="32258" cy="33790"/>
              </a:xfrm>
              <a:custGeom>
                <a:avLst/>
                <a:gdLst/>
                <a:ahLst/>
                <a:cxnLst/>
                <a:rect l="l" t="t" r="r" b="b"/>
                <a:pathLst>
                  <a:path w="2590" h="2713" extrusionOk="0">
                    <a:moveTo>
                      <a:pt x="124" y="986"/>
                    </a:moveTo>
                    <a:cubicBezTo>
                      <a:pt x="371" y="1849"/>
                      <a:pt x="864" y="2712"/>
                      <a:pt x="1850" y="2589"/>
                    </a:cubicBezTo>
                    <a:cubicBezTo>
                      <a:pt x="2343" y="2466"/>
                      <a:pt x="2589" y="1973"/>
                      <a:pt x="2343" y="1479"/>
                    </a:cubicBezTo>
                    <a:cubicBezTo>
                      <a:pt x="1973" y="1110"/>
                      <a:pt x="1603" y="986"/>
                      <a:pt x="1233" y="493"/>
                    </a:cubicBezTo>
                    <a:cubicBezTo>
                      <a:pt x="987" y="0"/>
                      <a:pt x="1" y="247"/>
                      <a:pt x="124" y="986"/>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extLst>
      <p:ext uri="{BB962C8B-B14F-4D97-AF65-F5344CB8AC3E}">
        <p14:creationId xmlns:p14="http://schemas.microsoft.com/office/powerpoint/2010/main" val="511828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15D37-532F-EB34-EAF0-CC0C50906D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CBB329-067F-1837-F007-08903146BA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EDB3F7-7417-3407-824D-079543B0FD88}"/>
              </a:ext>
            </a:extLst>
          </p:cNvPr>
          <p:cNvSpPr>
            <a:spLocks noGrp="1"/>
          </p:cNvSpPr>
          <p:nvPr>
            <p:ph type="dt" sz="half" idx="10"/>
          </p:nvPr>
        </p:nvSpPr>
        <p:spPr/>
        <p:txBody>
          <a:bodyPr/>
          <a:lstStyle/>
          <a:p>
            <a:fld id="{C6CE1882-0BDB-4B4D-B5D2-6593A25368B1}" type="datetimeFigureOut">
              <a:rPr lang="en-US" smtClean="0"/>
              <a:t>4/13/2025</a:t>
            </a:fld>
            <a:endParaRPr lang="en-US"/>
          </a:p>
        </p:txBody>
      </p:sp>
      <p:sp>
        <p:nvSpPr>
          <p:cNvPr id="5" name="Footer Placeholder 4">
            <a:extLst>
              <a:ext uri="{FF2B5EF4-FFF2-40B4-BE49-F238E27FC236}">
                <a16:creationId xmlns:a16="http://schemas.microsoft.com/office/drawing/2014/main" id="{7168CFC3-6D75-E94B-4BBE-43A7F2893A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6CC6A6-AAC9-9EFA-DE5E-94A589E3F66A}"/>
              </a:ext>
            </a:extLst>
          </p:cNvPr>
          <p:cNvSpPr>
            <a:spLocks noGrp="1"/>
          </p:cNvSpPr>
          <p:nvPr>
            <p:ph type="sldNum" sz="quarter" idx="12"/>
          </p:nvPr>
        </p:nvSpPr>
        <p:spPr/>
        <p:txBody>
          <a:bodyPr/>
          <a:lstStyle/>
          <a:p>
            <a:fld id="{B1709D69-73CF-469C-A919-0978AEB1162B}" type="slidenum">
              <a:rPr lang="en-US" smtClean="0"/>
              <a:t>‹#›</a:t>
            </a:fld>
            <a:endParaRPr lang="en-US"/>
          </a:p>
        </p:txBody>
      </p:sp>
    </p:spTree>
    <p:extLst>
      <p:ext uri="{BB962C8B-B14F-4D97-AF65-F5344CB8AC3E}">
        <p14:creationId xmlns:p14="http://schemas.microsoft.com/office/powerpoint/2010/main" val="1872433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79DB7-2FA9-6AFC-F95C-8C62792D67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0F71C0-52EA-E2D7-6B18-8E217285C9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264B18-9A07-B3BC-6329-9EB4978D40B0}"/>
              </a:ext>
            </a:extLst>
          </p:cNvPr>
          <p:cNvSpPr>
            <a:spLocks noGrp="1"/>
          </p:cNvSpPr>
          <p:nvPr>
            <p:ph type="dt" sz="half" idx="10"/>
          </p:nvPr>
        </p:nvSpPr>
        <p:spPr/>
        <p:txBody>
          <a:bodyPr/>
          <a:lstStyle/>
          <a:p>
            <a:fld id="{C6CE1882-0BDB-4B4D-B5D2-6593A25368B1}" type="datetimeFigureOut">
              <a:rPr lang="en-US" smtClean="0"/>
              <a:t>4/13/2025</a:t>
            </a:fld>
            <a:endParaRPr lang="en-US"/>
          </a:p>
        </p:txBody>
      </p:sp>
      <p:sp>
        <p:nvSpPr>
          <p:cNvPr id="5" name="Footer Placeholder 4">
            <a:extLst>
              <a:ext uri="{FF2B5EF4-FFF2-40B4-BE49-F238E27FC236}">
                <a16:creationId xmlns:a16="http://schemas.microsoft.com/office/drawing/2014/main" id="{35F101BA-F9AC-79C8-40A0-81EC05C125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89CCF3-E967-1377-F223-1F4873FA6F89}"/>
              </a:ext>
            </a:extLst>
          </p:cNvPr>
          <p:cNvSpPr>
            <a:spLocks noGrp="1"/>
          </p:cNvSpPr>
          <p:nvPr>
            <p:ph type="sldNum" sz="quarter" idx="12"/>
          </p:nvPr>
        </p:nvSpPr>
        <p:spPr/>
        <p:txBody>
          <a:bodyPr/>
          <a:lstStyle/>
          <a:p>
            <a:fld id="{B1709D69-73CF-469C-A919-0978AEB1162B}" type="slidenum">
              <a:rPr lang="en-US" smtClean="0"/>
              <a:t>‹#›</a:t>
            </a:fld>
            <a:endParaRPr lang="en-US"/>
          </a:p>
        </p:txBody>
      </p:sp>
    </p:spTree>
    <p:extLst>
      <p:ext uri="{BB962C8B-B14F-4D97-AF65-F5344CB8AC3E}">
        <p14:creationId xmlns:p14="http://schemas.microsoft.com/office/powerpoint/2010/main" val="155708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FD509-1C5A-6A58-E31F-5E5BB868B1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47F09A-52E1-CD6F-89B5-4DEAEBEFA0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440A08-A663-F218-1ED2-B10010EA58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4B049A-F0B8-1333-4F65-5B20717F4EF5}"/>
              </a:ext>
            </a:extLst>
          </p:cNvPr>
          <p:cNvSpPr>
            <a:spLocks noGrp="1"/>
          </p:cNvSpPr>
          <p:nvPr>
            <p:ph type="dt" sz="half" idx="10"/>
          </p:nvPr>
        </p:nvSpPr>
        <p:spPr/>
        <p:txBody>
          <a:bodyPr/>
          <a:lstStyle/>
          <a:p>
            <a:fld id="{C6CE1882-0BDB-4B4D-B5D2-6593A25368B1}" type="datetimeFigureOut">
              <a:rPr lang="en-US" smtClean="0"/>
              <a:t>4/13/2025</a:t>
            </a:fld>
            <a:endParaRPr lang="en-US"/>
          </a:p>
        </p:txBody>
      </p:sp>
      <p:sp>
        <p:nvSpPr>
          <p:cNvPr id="6" name="Footer Placeholder 5">
            <a:extLst>
              <a:ext uri="{FF2B5EF4-FFF2-40B4-BE49-F238E27FC236}">
                <a16:creationId xmlns:a16="http://schemas.microsoft.com/office/drawing/2014/main" id="{7A956316-AED5-7116-3DF1-8DBC3EA28F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6CBFEA-628B-A768-B6FE-7FA97C444D88}"/>
              </a:ext>
            </a:extLst>
          </p:cNvPr>
          <p:cNvSpPr>
            <a:spLocks noGrp="1"/>
          </p:cNvSpPr>
          <p:nvPr>
            <p:ph type="sldNum" sz="quarter" idx="12"/>
          </p:nvPr>
        </p:nvSpPr>
        <p:spPr/>
        <p:txBody>
          <a:bodyPr/>
          <a:lstStyle/>
          <a:p>
            <a:fld id="{B1709D69-73CF-469C-A919-0978AEB1162B}" type="slidenum">
              <a:rPr lang="en-US" smtClean="0"/>
              <a:t>‹#›</a:t>
            </a:fld>
            <a:endParaRPr lang="en-US"/>
          </a:p>
        </p:txBody>
      </p:sp>
    </p:spTree>
    <p:extLst>
      <p:ext uri="{BB962C8B-B14F-4D97-AF65-F5344CB8AC3E}">
        <p14:creationId xmlns:p14="http://schemas.microsoft.com/office/powerpoint/2010/main" val="4118353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A065E-D0AE-250F-B534-831A1A2064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938AE0-3786-0AC7-8F70-A59BE6F257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82C650-C6D0-407F-08D0-3F2FB8E6CC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E2FE6D-60CF-F368-54DA-AE8C99E11D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A15ABB-3432-B1C9-C63C-8C2D0941C8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9E8153-DCAD-85A6-1477-E46213880231}"/>
              </a:ext>
            </a:extLst>
          </p:cNvPr>
          <p:cNvSpPr>
            <a:spLocks noGrp="1"/>
          </p:cNvSpPr>
          <p:nvPr>
            <p:ph type="dt" sz="half" idx="10"/>
          </p:nvPr>
        </p:nvSpPr>
        <p:spPr/>
        <p:txBody>
          <a:bodyPr/>
          <a:lstStyle/>
          <a:p>
            <a:fld id="{C6CE1882-0BDB-4B4D-B5D2-6593A25368B1}" type="datetimeFigureOut">
              <a:rPr lang="en-US" smtClean="0"/>
              <a:t>4/13/2025</a:t>
            </a:fld>
            <a:endParaRPr lang="en-US"/>
          </a:p>
        </p:txBody>
      </p:sp>
      <p:sp>
        <p:nvSpPr>
          <p:cNvPr id="8" name="Footer Placeholder 7">
            <a:extLst>
              <a:ext uri="{FF2B5EF4-FFF2-40B4-BE49-F238E27FC236}">
                <a16:creationId xmlns:a16="http://schemas.microsoft.com/office/drawing/2014/main" id="{CC9D5A49-06EB-1591-F9DA-873CA889DE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7FDA02-BF32-2329-48ED-0EA404F68D7E}"/>
              </a:ext>
            </a:extLst>
          </p:cNvPr>
          <p:cNvSpPr>
            <a:spLocks noGrp="1"/>
          </p:cNvSpPr>
          <p:nvPr>
            <p:ph type="sldNum" sz="quarter" idx="12"/>
          </p:nvPr>
        </p:nvSpPr>
        <p:spPr/>
        <p:txBody>
          <a:bodyPr/>
          <a:lstStyle/>
          <a:p>
            <a:fld id="{B1709D69-73CF-469C-A919-0978AEB1162B}" type="slidenum">
              <a:rPr lang="en-US" smtClean="0"/>
              <a:t>‹#›</a:t>
            </a:fld>
            <a:endParaRPr lang="en-US"/>
          </a:p>
        </p:txBody>
      </p:sp>
    </p:spTree>
    <p:extLst>
      <p:ext uri="{BB962C8B-B14F-4D97-AF65-F5344CB8AC3E}">
        <p14:creationId xmlns:p14="http://schemas.microsoft.com/office/powerpoint/2010/main" val="2876945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C47F0-780F-7C8D-692C-731B8D5AF5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8E5BED-0A5F-3AA8-23F5-909CD571411D}"/>
              </a:ext>
            </a:extLst>
          </p:cNvPr>
          <p:cNvSpPr>
            <a:spLocks noGrp="1"/>
          </p:cNvSpPr>
          <p:nvPr>
            <p:ph type="dt" sz="half" idx="10"/>
          </p:nvPr>
        </p:nvSpPr>
        <p:spPr/>
        <p:txBody>
          <a:bodyPr/>
          <a:lstStyle/>
          <a:p>
            <a:fld id="{C6CE1882-0BDB-4B4D-B5D2-6593A25368B1}" type="datetimeFigureOut">
              <a:rPr lang="en-US" smtClean="0"/>
              <a:t>4/13/2025</a:t>
            </a:fld>
            <a:endParaRPr lang="en-US"/>
          </a:p>
        </p:txBody>
      </p:sp>
      <p:sp>
        <p:nvSpPr>
          <p:cNvPr id="4" name="Footer Placeholder 3">
            <a:extLst>
              <a:ext uri="{FF2B5EF4-FFF2-40B4-BE49-F238E27FC236}">
                <a16:creationId xmlns:a16="http://schemas.microsoft.com/office/drawing/2014/main" id="{EBFC5B7F-83B9-E041-C34D-966DF6D41E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E88EC4-AC2E-C939-9BF2-5DF264B4DDD6}"/>
              </a:ext>
            </a:extLst>
          </p:cNvPr>
          <p:cNvSpPr>
            <a:spLocks noGrp="1"/>
          </p:cNvSpPr>
          <p:nvPr>
            <p:ph type="sldNum" sz="quarter" idx="12"/>
          </p:nvPr>
        </p:nvSpPr>
        <p:spPr/>
        <p:txBody>
          <a:bodyPr/>
          <a:lstStyle/>
          <a:p>
            <a:fld id="{B1709D69-73CF-469C-A919-0978AEB1162B}" type="slidenum">
              <a:rPr lang="en-US" smtClean="0"/>
              <a:t>‹#›</a:t>
            </a:fld>
            <a:endParaRPr lang="en-US"/>
          </a:p>
        </p:txBody>
      </p:sp>
    </p:spTree>
    <p:extLst>
      <p:ext uri="{BB962C8B-B14F-4D97-AF65-F5344CB8AC3E}">
        <p14:creationId xmlns:p14="http://schemas.microsoft.com/office/powerpoint/2010/main" val="995765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F1DE0B-90E4-8077-B5B6-F778605AFE2F}"/>
              </a:ext>
            </a:extLst>
          </p:cNvPr>
          <p:cNvSpPr>
            <a:spLocks noGrp="1"/>
          </p:cNvSpPr>
          <p:nvPr>
            <p:ph type="dt" sz="half" idx="10"/>
          </p:nvPr>
        </p:nvSpPr>
        <p:spPr/>
        <p:txBody>
          <a:bodyPr/>
          <a:lstStyle/>
          <a:p>
            <a:fld id="{C6CE1882-0BDB-4B4D-B5D2-6593A25368B1}" type="datetimeFigureOut">
              <a:rPr lang="en-US" smtClean="0"/>
              <a:t>4/13/2025</a:t>
            </a:fld>
            <a:endParaRPr lang="en-US"/>
          </a:p>
        </p:txBody>
      </p:sp>
      <p:sp>
        <p:nvSpPr>
          <p:cNvPr id="3" name="Footer Placeholder 2">
            <a:extLst>
              <a:ext uri="{FF2B5EF4-FFF2-40B4-BE49-F238E27FC236}">
                <a16:creationId xmlns:a16="http://schemas.microsoft.com/office/drawing/2014/main" id="{9BBF160E-96BD-9A14-8636-65261B493E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877DDD-DAE0-B9D4-CB0D-BFD3A3A20CD5}"/>
              </a:ext>
            </a:extLst>
          </p:cNvPr>
          <p:cNvSpPr>
            <a:spLocks noGrp="1"/>
          </p:cNvSpPr>
          <p:nvPr>
            <p:ph type="sldNum" sz="quarter" idx="12"/>
          </p:nvPr>
        </p:nvSpPr>
        <p:spPr/>
        <p:txBody>
          <a:bodyPr/>
          <a:lstStyle/>
          <a:p>
            <a:fld id="{B1709D69-73CF-469C-A919-0978AEB1162B}" type="slidenum">
              <a:rPr lang="en-US" smtClean="0"/>
              <a:t>‹#›</a:t>
            </a:fld>
            <a:endParaRPr lang="en-US"/>
          </a:p>
        </p:txBody>
      </p:sp>
    </p:spTree>
    <p:extLst>
      <p:ext uri="{BB962C8B-B14F-4D97-AF65-F5344CB8AC3E}">
        <p14:creationId xmlns:p14="http://schemas.microsoft.com/office/powerpoint/2010/main" val="3092824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869B0-46F6-E9DF-66F3-9ED0A4644E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7CF61E-B8EF-BC22-2BF1-9D4E8217FF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D7347-A034-04E7-5C2A-0F84D0647E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A60D5F-EF0E-4D50-2F97-9B9DA5909FA3}"/>
              </a:ext>
            </a:extLst>
          </p:cNvPr>
          <p:cNvSpPr>
            <a:spLocks noGrp="1"/>
          </p:cNvSpPr>
          <p:nvPr>
            <p:ph type="dt" sz="half" idx="10"/>
          </p:nvPr>
        </p:nvSpPr>
        <p:spPr/>
        <p:txBody>
          <a:bodyPr/>
          <a:lstStyle/>
          <a:p>
            <a:fld id="{C6CE1882-0BDB-4B4D-B5D2-6593A25368B1}" type="datetimeFigureOut">
              <a:rPr lang="en-US" smtClean="0"/>
              <a:t>4/13/2025</a:t>
            </a:fld>
            <a:endParaRPr lang="en-US"/>
          </a:p>
        </p:txBody>
      </p:sp>
      <p:sp>
        <p:nvSpPr>
          <p:cNvPr id="6" name="Footer Placeholder 5">
            <a:extLst>
              <a:ext uri="{FF2B5EF4-FFF2-40B4-BE49-F238E27FC236}">
                <a16:creationId xmlns:a16="http://schemas.microsoft.com/office/drawing/2014/main" id="{86E8E643-9D98-240D-8285-BA0C6A9ED6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AE235E-FAD5-FAE0-FCAE-1890603205F9}"/>
              </a:ext>
            </a:extLst>
          </p:cNvPr>
          <p:cNvSpPr>
            <a:spLocks noGrp="1"/>
          </p:cNvSpPr>
          <p:nvPr>
            <p:ph type="sldNum" sz="quarter" idx="12"/>
          </p:nvPr>
        </p:nvSpPr>
        <p:spPr/>
        <p:txBody>
          <a:bodyPr/>
          <a:lstStyle/>
          <a:p>
            <a:fld id="{B1709D69-73CF-469C-A919-0978AEB1162B}" type="slidenum">
              <a:rPr lang="en-US" smtClean="0"/>
              <a:t>‹#›</a:t>
            </a:fld>
            <a:endParaRPr lang="en-US"/>
          </a:p>
        </p:txBody>
      </p:sp>
    </p:spTree>
    <p:extLst>
      <p:ext uri="{BB962C8B-B14F-4D97-AF65-F5344CB8AC3E}">
        <p14:creationId xmlns:p14="http://schemas.microsoft.com/office/powerpoint/2010/main" val="2624187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50DA-4C67-01D2-3A2A-0FBAC79965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474A63-51AA-6A9D-47A1-A917C454F4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383ED8-BE73-12E8-5825-B061F71015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63A75D-CB60-2224-BD24-6639538CCEB5}"/>
              </a:ext>
            </a:extLst>
          </p:cNvPr>
          <p:cNvSpPr>
            <a:spLocks noGrp="1"/>
          </p:cNvSpPr>
          <p:nvPr>
            <p:ph type="dt" sz="half" idx="10"/>
          </p:nvPr>
        </p:nvSpPr>
        <p:spPr/>
        <p:txBody>
          <a:bodyPr/>
          <a:lstStyle/>
          <a:p>
            <a:fld id="{C6CE1882-0BDB-4B4D-B5D2-6593A25368B1}" type="datetimeFigureOut">
              <a:rPr lang="en-US" smtClean="0"/>
              <a:t>4/13/2025</a:t>
            </a:fld>
            <a:endParaRPr lang="en-US"/>
          </a:p>
        </p:txBody>
      </p:sp>
      <p:sp>
        <p:nvSpPr>
          <p:cNvPr id="6" name="Footer Placeholder 5">
            <a:extLst>
              <a:ext uri="{FF2B5EF4-FFF2-40B4-BE49-F238E27FC236}">
                <a16:creationId xmlns:a16="http://schemas.microsoft.com/office/drawing/2014/main" id="{40E331BD-CABD-BD16-1B18-B2083E756C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7729E1-2B5F-7B74-5C57-A7EE081A2A73}"/>
              </a:ext>
            </a:extLst>
          </p:cNvPr>
          <p:cNvSpPr>
            <a:spLocks noGrp="1"/>
          </p:cNvSpPr>
          <p:nvPr>
            <p:ph type="sldNum" sz="quarter" idx="12"/>
          </p:nvPr>
        </p:nvSpPr>
        <p:spPr/>
        <p:txBody>
          <a:bodyPr/>
          <a:lstStyle/>
          <a:p>
            <a:fld id="{B1709D69-73CF-469C-A919-0978AEB1162B}" type="slidenum">
              <a:rPr lang="en-US" smtClean="0"/>
              <a:t>‹#›</a:t>
            </a:fld>
            <a:endParaRPr lang="en-US"/>
          </a:p>
        </p:txBody>
      </p:sp>
    </p:spTree>
    <p:extLst>
      <p:ext uri="{BB962C8B-B14F-4D97-AF65-F5344CB8AC3E}">
        <p14:creationId xmlns:p14="http://schemas.microsoft.com/office/powerpoint/2010/main" val="1347784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F603CA-CA24-59B2-E295-BCE207AF5F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36B339-0B52-8635-D799-7E70B4A7E8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62429F-AC11-FAC0-3F19-97CEA73BA9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CE1882-0BDB-4B4D-B5D2-6593A25368B1}" type="datetimeFigureOut">
              <a:rPr lang="en-US" smtClean="0"/>
              <a:t>4/13/2025</a:t>
            </a:fld>
            <a:endParaRPr lang="en-US"/>
          </a:p>
        </p:txBody>
      </p:sp>
      <p:sp>
        <p:nvSpPr>
          <p:cNvPr id="5" name="Footer Placeholder 4">
            <a:extLst>
              <a:ext uri="{FF2B5EF4-FFF2-40B4-BE49-F238E27FC236}">
                <a16:creationId xmlns:a16="http://schemas.microsoft.com/office/drawing/2014/main" id="{5A497BE4-AC79-69E1-AF5F-EAA8FF38C8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545960-D89A-1F5F-9E49-A0BE1962E9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709D69-73CF-469C-A919-0978AEB1162B}" type="slidenum">
              <a:rPr lang="en-US" smtClean="0"/>
              <a:t>‹#›</a:t>
            </a:fld>
            <a:endParaRPr lang="en-US"/>
          </a:p>
        </p:txBody>
      </p:sp>
    </p:spTree>
    <p:extLst>
      <p:ext uri="{BB962C8B-B14F-4D97-AF65-F5344CB8AC3E}">
        <p14:creationId xmlns:p14="http://schemas.microsoft.com/office/powerpoint/2010/main" val="3669636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5.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cxnSp>
        <p:nvCxnSpPr>
          <p:cNvPr id="1626" name="Google Shape;1626;p47"/>
          <p:cNvCxnSpPr/>
          <p:nvPr/>
        </p:nvCxnSpPr>
        <p:spPr>
          <a:xfrm flipH="1">
            <a:off x="2626775" y="1760009"/>
            <a:ext cx="950443" cy="903360"/>
          </a:xfrm>
          <a:prstGeom prst="curvedConnector3">
            <a:avLst>
              <a:gd name="adj1" fmla="val 133323"/>
            </a:avLst>
          </a:prstGeom>
          <a:noFill/>
          <a:ln w="28575" cap="flat" cmpd="sng">
            <a:solidFill>
              <a:schemeClr val="dk2"/>
            </a:solidFill>
            <a:prstDash val="solid"/>
            <a:round/>
            <a:headEnd type="none" w="med" len="med"/>
            <a:tailEnd type="triangle" w="med" len="med"/>
          </a:ln>
        </p:spPr>
      </p:cxnSp>
      <p:cxnSp>
        <p:nvCxnSpPr>
          <p:cNvPr id="1627" name="Google Shape;1627;p47"/>
          <p:cNvCxnSpPr>
            <a:cxnSpLocks/>
          </p:cNvCxnSpPr>
          <p:nvPr/>
        </p:nvCxnSpPr>
        <p:spPr>
          <a:xfrm>
            <a:off x="8484483" y="1772145"/>
            <a:ext cx="950443" cy="903360"/>
          </a:xfrm>
          <a:prstGeom prst="curvedConnector3">
            <a:avLst>
              <a:gd name="adj1" fmla="val 133323"/>
            </a:avLst>
          </a:prstGeom>
          <a:noFill/>
          <a:ln w="28575" cap="rnd" cmpd="sng">
            <a:solidFill>
              <a:schemeClr val="dk2"/>
            </a:solidFill>
            <a:prstDash val="solid"/>
            <a:round/>
            <a:headEnd type="none" w="med" len="med"/>
            <a:tailEnd type="triangle" w="med" len="med"/>
          </a:ln>
        </p:spPr>
      </p:cxnSp>
      <p:grpSp>
        <p:nvGrpSpPr>
          <p:cNvPr id="1631" name="Google Shape;1631;p47"/>
          <p:cNvGrpSpPr/>
          <p:nvPr/>
        </p:nvGrpSpPr>
        <p:grpSpPr>
          <a:xfrm>
            <a:off x="195682" y="34856"/>
            <a:ext cx="11800633" cy="2008386"/>
            <a:chOff x="113913" y="70650"/>
            <a:chExt cx="8872425" cy="1510025"/>
          </a:xfrm>
        </p:grpSpPr>
        <p:sp>
          <p:nvSpPr>
            <p:cNvPr id="1633" name="Google Shape;1633;p47"/>
            <p:cNvSpPr/>
            <p:nvPr/>
          </p:nvSpPr>
          <p:spPr>
            <a:xfrm>
              <a:off x="1215450" y="70650"/>
              <a:ext cx="1040775" cy="1040775"/>
            </a:xfrm>
            <a:custGeom>
              <a:avLst/>
              <a:gdLst/>
              <a:ahLst/>
              <a:cxnLst/>
              <a:rect l="l" t="t" r="r" b="b"/>
              <a:pathLst>
                <a:path w="41631" h="41631" extrusionOk="0">
                  <a:moveTo>
                    <a:pt x="20815" y="0"/>
                  </a:moveTo>
                  <a:cubicBezTo>
                    <a:pt x="9319" y="0"/>
                    <a:pt x="1" y="9319"/>
                    <a:pt x="1" y="20815"/>
                  </a:cubicBezTo>
                  <a:cubicBezTo>
                    <a:pt x="1" y="32312"/>
                    <a:pt x="9319" y="41630"/>
                    <a:pt x="20815" y="41630"/>
                  </a:cubicBezTo>
                  <a:cubicBezTo>
                    <a:pt x="32312" y="41630"/>
                    <a:pt x="41630" y="32312"/>
                    <a:pt x="41630" y="20815"/>
                  </a:cubicBezTo>
                  <a:cubicBezTo>
                    <a:pt x="41630" y="9320"/>
                    <a:pt x="32311" y="0"/>
                    <a:pt x="20815" y="0"/>
                  </a:cubicBezTo>
                  <a:close/>
                </a:path>
              </a:pathLst>
            </a:custGeom>
            <a:solidFill>
              <a:schemeClr val="bg2">
                <a:lumMod val="60000"/>
                <a:lumOff val="40000"/>
              </a:schemeClr>
            </a:solidFill>
            <a:ln>
              <a:noFill/>
            </a:ln>
          </p:spPr>
          <p:txBody>
            <a:bodyPr spcFirstLastPara="1" wrap="square" lIns="121598" tIns="121598" rIns="121598" bIns="121598" anchor="ctr" anchorCtr="0">
              <a:noAutofit/>
            </a:bodyPr>
            <a:lstStyle/>
            <a:p>
              <a:endParaRPr sz="2479"/>
            </a:p>
          </p:txBody>
        </p:sp>
        <p:sp>
          <p:nvSpPr>
            <p:cNvPr id="1634" name="Google Shape;1634;p47"/>
            <p:cNvSpPr/>
            <p:nvPr/>
          </p:nvSpPr>
          <p:spPr>
            <a:xfrm>
              <a:off x="5821713" y="294913"/>
              <a:ext cx="1611625" cy="484150"/>
            </a:xfrm>
            <a:custGeom>
              <a:avLst/>
              <a:gdLst/>
              <a:ahLst/>
              <a:cxnLst/>
              <a:rect l="l" t="t" r="r" b="b"/>
              <a:pathLst>
                <a:path w="64465" h="19366" extrusionOk="0">
                  <a:moveTo>
                    <a:pt x="27176" y="1"/>
                  </a:moveTo>
                  <a:cubicBezTo>
                    <a:pt x="20680" y="1"/>
                    <a:pt x="18184" y="3720"/>
                    <a:pt x="17987" y="7746"/>
                  </a:cubicBezTo>
                  <a:cubicBezTo>
                    <a:pt x="17987" y="7746"/>
                    <a:pt x="16481" y="6484"/>
                    <a:pt x="14312" y="6484"/>
                  </a:cubicBezTo>
                  <a:cubicBezTo>
                    <a:pt x="13204" y="6484"/>
                    <a:pt x="11924" y="6813"/>
                    <a:pt x="10582" y="7807"/>
                  </a:cubicBezTo>
                  <a:cubicBezTo>
                    <a:pt x="10582" y="7807"/>
                    <a:pt x="9361" y="7197"/>
                    <a:pt x="7689" y="7197"/>
                  </a:cubicBezTo>
                  <a:cubicBezTo>
                    <a:pt x="6403" y="7197"/>
                    <a:pt x="4850" y="7558"/>
                    <a:pt x="3380" y="8836"/>
                  </a:cubicBezTo>
                  <a:cubicBezTo>
                    <a:pt x="0" y="11776"/>
                    <a:pt x="386" y="17419"/>
                    <a:pt x="3134" y="18713"/>
                  </a:cubicBezTo>
                  <a:cubicBezTo>
                    <a:pt x="4193" y="19213"/>
                    <a:pt x="12227" y="19366"/>
                    <a:pt x="21691" y="19366"/>
                  </a:cubicBezTo>
                  <a:cubicBezTo>
                    <a:pt x="36742" y="19366"/>
                    <a:pt x="55411" y="18978"/>
                    <a:pt x="55411" y="18978"/>
                  </a:cubicBezTo>
                  <a:cubicBezTo>
                    <a:pt x="55411" y="18978"/>
                    <a:pt x="56673" y="19001"/>
                    <a:pt x="58229" y="19001"/>
                  </a:cubicBezTo>
                  <a:cubicBezTo>
                    <a:pt x="60573" y="19001"/>
                    <a:pt x="63582" y="18949"/>
                    <a:pt x="63936" y="18683"/>
                  </a:cubicBezTo>
                  <a:cubicBezTo>
                    <a:pt x="64465" y="18286"/>
                    <a:pt x="64359" y="15643"/>
                    <a:pt x="61518" y="15643"/>
                  </a:cubicBezTo>
                  <a:cubicBezTo>
                    <a:pt x="61200" y="15643"/>
                    <a:pt x="60847" y="15676"/>
                    <a:pt x="60456" y="15750"/>
                  </a:cubicBezTo>
                  <a:cubicBezTo>
                    <a:pt x="60456" y="15750"/>
                    <a:pt x="60495" y="12075"/>
                    <a:pt x="57024" y="12075"/>
                  </a:cubicBezTo>
                  <a:cubicBezTo>
                    <a:pt x="56300" y="12075"/>
                    <a:pt x="55422" y="12235"/>
                    <a:pt x="54360" y="12622"/>
                  </a:cubicBezTo>
                  <a:cubicBezTo>
                    <a:pt x="54360" y="12622"/>
                    <a:pt x="55703" y="6484"/>
                    <a:pt x="50413" y="2956"/>
                  </a:cubicBezTo>
                  <a:cubicBezTo>
                    <a:pt x="48439" y="1640"/>
                    <a:pt x="46260" y="1107"/>
                    <a:pt x="44217" y="1107"/>
                  </a:cubicBezTo>
                  <a:cubicBezTo>
                    <a:pt x="40783" y="1107"/>
                    <a:pt x="37730" y="2614"/>
                    <a:pt x="36671" y="4445"/>
                  </a:cubicBezTo>
                  <a:cubicBezTo>
                    <a:pt x="36671" y="4445"/>
                    <a:pt x="34980" y="310"/>
                    <a:pt x="27925" y="17"/>
                  </a:cubicBezTo>
                  <a:cubicBezTo>
                    <a:pt x="27670" y="6"/>
                    <a:pt x="27420" y="1"/>
                    <a:pt x="27176" y="1"/>
                  </a:cubicBezTo>
                  <a:close/>
                </a:path>
              </a:pathLst>
            </a:custGeom>
            <a:solidFill>
              <a:schemeClr val="accent2">
                <a:lumMod val="90000"/>
              </a:schemeClr>
            </a:solidFill>
            <a:ln>
              <a:noFill/>
            </a:ln>
          </p:spPr>
          <p:txBody>
            <a:bodyPr spcFirstLastPara="1" wrap="square" lIns="121598" tIns="121598" rIns="121598" bIns="121598" anchor="ctr" anchorCtr="0">
              <a:noAutofit/>
            </a:bodyPr>
            <a:lstStyle/>
            <a:p>
              <a:endParaRPr sz="2479"/>
            </a:p>
          </p:txBody>
        </p:sp>
        <p:sp>
          <p:nvSpPr>
            <p:cNvPr id="1635" name="Google Shape;1635;p47"/>
            <p:cNvSpPr/>
            <p:nvPr/>
          </p:nvSpPr>
          <p:spPr>
            <a:xfrm>
              <a:off x="7153088" y="1029975"/>
              <a:ext cx="1833250" cy="550700"/>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chemeClr val="accent6">
                <a:lumMod val="95000"/>
              </a:schemeClr>
            </a:solidFill>
            <a:ln>
              <a:noFill/>
            </a:ln>
          </p:spPr>
          <p:txBody>
            <a:bodyPr spcFirstLastPara="1" wrap="square" lIns="121598" tIns="121598" rIns="121598" bIns="121598" anchor="ctr" anchorCtr="0">
              <a:noAutofit/>
            </a:bodyPr>
            <a:lstStyle/>
            <a:p>
              <a:endParaRPr sz="2479"/>
            </a:p>
          </p:txBody>
        </p:sp>
        <p:sp>
          <p:nvSpPr>
            <p:cNvPr id="1636" name="Google Shape;1636;p47"/>
            <p:cNvSpPr/>
            <p:nvPr/>
          </p:nvSpPr>
          <p:spPr>
            <a:xfrm>
              <a:off x="121613" y="744513"/>
              <a:ext cx="1611625" cy="484150"/>
            </a:xfrm>
            <a:custGeom>
              <a:avLst/>
              <a:gdLst/>
              <a:ahLst/>
              <a:cxnLst/>
              <a:rect l="l" t="t" r="r" b="b"/>
              <a:pathLst>
                <a:path w="64465" h="19366" extrusionOk="0">
                  <a:moveTo>
                    <a:pt x="27176" y="1"/>
                  </a:moveTo>
                  <a:cubicBezTo>
                    <a:pt x="20680" y="1"/>
                    <a:pt x="18184" y="3720"/>
                    <a:pt x="17987" y="7746"/>
                  </a:cubicBezTo>
                  <a:cubicBezTo>
                    <a:pt x="17987" y="7746"/>
                    <a:pt x="16481" y="6484"/>
                    <a:pt x="14312" y="6484"/>
                  </a:cubicBezTo>
                  <a:cubicBezTo>
                    <a:pt x="13204" y="6484"/>
                    <a:pt x="11924" y="6813"/>
                    <a:pt x="10582" y="7807"/>
                  </a:cubicBezTo>
                  <a:cubicBezTo>
                    <a:pt x="10582" y="7807"/>
                    <a:pt x="9361" y="7197"/>
                    <a:pt x="7689" y="7197"/>
                  </a:cubicBezTo>
                  <a:cubicBezTo>
                    <a:pt x="6403" y="7197"/>
                    <a:pt x="4850" y="7558"/>
                    <a:pt x="3380" y="8836"/>
                  </a:cubicBezTo>
                  <a:cubicBezTo>
                    <a:pt x="0" y="11776"/>
                    <a:pt x="386" y="17419"/>
                    <a:pt x="3134" y="18713"/>
                  </a:cubicBezTo>
                  <a:cubicBezTo>
                    <a:pt x="4193" y="19213"/>
                    <a:pt x="12227" y="19366"/>
                    <a:pt x="21691" y="19366"/>
                  </a:cubicBezTo>
                  <a:cubicBezTo>
                    <a:pt x="36742" y="19366"/>
                    <a:pt x="55411" y="18978"/>
                    <a:pt x="55411" y="18978"/>
                  </a:cubicBezTo>
                  <a:cubicBezTo>
                    <a:pt x="55411" y="18978"/>
                    <a:pt x="56673" y="19001"/>
                    <a:pt x="58229" y="19001"/>
                  </a:cubicBezTo>
                  <a:cubicBezTo>
                    <a:pt x="60573" y="19001"/>
                    <a:pt x="63582" y="18949"/>
                    <a:pt x="63936" y="18683"/>
                  </a:cubicBezTo>
                  <a:cubicBezTo>
                    <a:pt x="64465" y="18286"/>
                    <a:pt x="64359" y="15643"/>
                    <a:pt x="61518" y="15643"/>
                  </a:cubicBezTo>
                  <a:cubicBezTo>
                    <a:pt x="61200" y="15643"/>
                    <a:pt x="60847" y="15676"/>
                    <a:pt x="60456" y="15750"/>
                  </a:cubicBezTo>
                  <a:cubicBezTo>
                    <a:pt x="60456" y="15750"/>
                    <a:pt x="60495" y="12075"/>
                    <a:pt x="57024" y="12075"/>
                  </a:cubicBezTo>
                  <a:cubicBezTo>
                    <a:pt x="56300" y="12075"/>
                    <a:pt x="55422" y="12235"/>
                    <a:pt x="54360" y="12622"/>
                  </a:cubicBezTo>
                  <a:cubicBezTo>
                    <a:pt x="54360" y="12622"/>
                    <a:pt x="55703" y="6484"/>
                    <a:pt x="50413" y="2956"/>
                  </a:cubicBezTo>
                  <a:cubicBezTo>
                    <a:pt x="48439" y="1640"/>
                    <a:pt x="46260" y="1107"/>
                    <a:pt x="44217" y="1107"/>
                  </a:cubicBezTo>
                  <a:cubicBezTo>
                    <a:pt x="40783" y="1107"/>
                    <a:pt x="37730" y="2614"/>
                    <a:pt x="36671" y="4445"/>
                  </a:cubicBezTo>
                  <a:cubicBezTo>
                    <a:pt x="36671" y="4445"/>
                    <a:pt x="34980" y="310"/>
                    <a:pt x="27925" y="17"/>
                  </a:cubicBezTo>
                  <a:cubicBezTo>
                    <a:pt x="27670" y="6"/>
                    <a:pt x="27420" y="1"/>
                    <a:pt x="27176" y="1"/>
                  </a:cubicBezTo>
                  <a:close/>
                </a:path>
              </a:pathLst>
            </a:custGeom>
            <a:solidFill>
              <a:schemeClr val="tx1">
                <a:lumMod val="25000"/>
                <a:lumOff val="75000"/>
              </a:schemeClr>
            </a:solidFill>
            <a:ln>
              <a:noFill/>
            </a:ln>
          </p:spPr>
          <p:txBody>
            <a:bodyPr spcFirstLastPara="1" wrap="square" lIns="121598" tIns="121598" rIns="121598" bIns="121598" anchor="ctr" anchorCtr="0">
              <a:noAutofit/>
            </a:bodyPr>
            <a:lstStyle/>
            <a:p>
              <a:endParaRPr sz="2479"/>
            </a:p>
          </p:txBody>
        </p:sp>
        <p:grpSp>
          <p:nvGrpSpPr>
            <p:cNvPr id="1637" name="Google Shape;1637;p47"/>
            <p:cNvGrpSpPr/>
            <p:nvPr/>
          </p:nvGrpSpPr>
          <p:grpSpPr>
            <a:xfrm>
              <a:off x="113913" y="479994"/>
              <a:ext cx="709113" cy="364856"/>
              <a:chOff x="113913" y="479994"/>
              <a:chExt cx="709113" cy="364856"/>
            </a:xfrm>
          </p:grpSpPr>
          <p:sp>
            <p:nvSpPr>
              <p:cNvPr id="1638" name="Google Shape;1638;p47"/>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1639" name="Google Shape;1639;p47"/>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rgbClr val="000000">
                  <a:alpha val="6270"/>
                </a:srgbClr>
              </a:solidFill>
              <a:ln>
                <a:noFill/>
              </a:ln>
            </p:spPr>
            <p:txBody>
              <a:bodyPr spcFirstLastPara="1" wrap="square" lIns="121598" tIns="121598" rIns="121598" bIns="121598" anchor="ctr" anchorCtr="0">
                <a:noAutofit/>
              </a:bodyPr>
              <a:lstStyle/>
              <a:p>
                <a:endParaRPr sz="2479"/>
              </a:p>
            </p:txBody>
          </p:sp>
          <p:sp>
            <p:nvSpPr>
              <p:cNvPr id="1640" name="Google Shape;1640;p47"/>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1641" name="Google Shape;1641;p47"/>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rgbClr val="000000">
                  <a:alpha val="17860"/>
                </a:srgbClr>
              </a:solidFill>
              <a:ln>
                <a:noFill/>
              </a:ln>
            </p:spPr>
            <p:txBody>
              <a:bodyPr spcFirstLastPara="1" wrap="square" lIns="121598" tIns="121598" rIns="121598" bIns="121598" anchor="ctr" anchorCtr="0">
                <a:noAutofit/>
              </a:bodyPr>
              <a:lstStyle/>
              <a:p>
                <a:endParaRPr sz="2479"/>
              </a:p>
            </p:txBody>
          </p:sp>
          <p:sp>
            <p:nvSpPr>
              <p:cNvPr id="1642" name="Google Shape;1642;p47"/>
              <p:cNvSpPr/>
              <p:nvPr/>
            </p:nvSpPr>
            <p:spPr>
              <a:xfrm>
                <a:off x="131688" y="792225"/>
                <a:ext cx="198700" cy="47050"/>
              </a:xfrm>
              <a:custGeom>
                <a:avLst/>
                <a:gdLst/>
                <a:ahLst/>
                <a:cxnLst/>
                <a:rect l="l" t="t" r="r" b="b"/>
                <a:pathLst>
                  <a:path w="7948" h="1882" extrusionOk="0">
                    <a:moveTo>
                      <a:pt x="3720" y="1"/>
                    </a:moveTo>
                    <a:lnTo>
                      <a:pt x="0" y="1630"/>
                    </a:lnTo>
                    <a:cubicBezTo>
                      <a:pt x="0" y="1630"/>
                      <a:pt x="1122" y="1881"/>
                      <a:pt x="2528" y="1881"/>
                    </a:cubicBezTo>
                    <a:cubicBezTo>
                      <a:pt x="3502" y="1881"/>
                      <a:pt x="4612" y="1761"/>
                      <a:pt x="5581" y="1352"/>
                    </a:cubicBezTo>
                    <a:cubicBezTo>
                      <a:pt x="7948" y="354"/>
                      <a:pt x="3720" y="1"/>
                      <a:pt x="3720"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643" name="Google Shape;1643;p47"/>
              <p:cNvSpPr/>
              <p:nvPr/>
            </p:nvSpPr>
            <p:spPr>
              <a:xfrm>
                <a:off x="113913" y="663500"/>
                <a:ext cx="550600" cy="181350"/>
              </a:xfrm>
              <a:custGeom>
                <a:avLst/>
                <a:gdLst/>
                <a:ahLst/>
                <a:cxnLst/>
                <a:rect l="l" t="t" r="r" b="b"/>
                <a:pathLst>
                  <a:path w="22024" h="7254" extrusionOk="0">
                    <a:moveTo>
                      <a:pt x="18012" y="0"/>
                    </a:moveTo>
                    <a:cubicBezTo>
                      <a:pt x="14143" y="0"/>
                      <a:pt x="8526" y="1673"/>
                      <a:pt x="8526" y="1673"/>
                    </a:cubicBezTo>
                    <a:cubicBezTo>
                      <a:pt x="8526" y="1673"/>
                      <a:pt x="1" y="4907"/>
                      <a:pt x="6251" y="6874"/>
                    </a:cubicBezTo>
                    <a:cubicBezTo>
                      <a:pt x="7092" y="7139"/>
                      <a:pt x="7984" y="7253"/>
                      <a:pt x="8897" y="7253"/>
                    </a:cubicBezTo>
                    <a:cubicBezTo>
                      <a:pt x="14760" y="7253"/>
                      <a:pt x="21499" y="2526"/>
                      <a:pt x="21499" y="2526"/>
                    </a:cubicBezTo>
                    <a:cubicBezTo>
                      <a:pt x="22024" y="602"/>
                      <a:pt x="20332" y="0"/>
                      <a:pt x="180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1644" name="Google Shape;1644;p47"/>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1645" name="Google Shape;1645;p47"/>
              <p:cNvSpPr/>
              <p:nvPr/>
            </p:nvSpPr>
            <p:spPr>
              <a:xfrm>
                <a:off x="263888" y="768675"/>
                <a:ext cx="22625" cy="22675"/>
              </a:xfrm>
              <a:custGeom>
                <a:avLst/>
                <a:gdLst/>
                <a:ahLst/>
                <a:cxnLst/>
                <a:rect l="l" t="t" r="r" b="b"/>
                <a:pathLst>
                  <a:path w="905" h="907" extrusionOk="0">
                    <a:moveTo>
                      <a:pt x="453" y="1"/>
                    </a:moveTo>
                    <a:cubicBezTo>
                      <a:pt x="202" y="1"/>
                      <a:pt x="1" y="204"/>
                      <a:pt x="1" y="453"/>
                    </a:cubicBezTo>
                    <a:cubicBezTo>
                      <a:pt x="1" y="704"/>
                      <a:pt x="202" y="907"/>
                      <a:pt x="453" y="907"/>
                    </a:cubicBezTo>
                    <a:cubicBezTo>
                      <a:pt x="703" y="907"/>
                      <a:pt x="905" y="705"/>
                      <a:pt x="905" y="454"/>
                    </a:cubicBezTo>
                    <a:cubicBezTo>
                      <a:pt x="905" y="204"/>
                      <a:pt x="703" y="2"/>
                      <a:pt x="453"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646" name="Google Shape;1646;p47"/>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rgbClr val="000000">
                  <a:alpha val="6270"/>
                </a:srgbClr>
              </a:solidFill>
              <a:ln>
                <a:noFill/>
              </a:ln>
            </p:spPr>
            <p:txBody>
              <a:bodyPr spcFirstLastPara="1" wrap="square" lIns="121598" tIns="121598" rIns="121598" bIns="121598" anchor="ctr" anchorCtr="0">
                <a:noAutofit/>
              </a:bodyPr>
              <a:lstStyle/>
              <a:p>
                <a:endParaRPr sz="2479"/>
              </a:p>
            </p:txBody>
          </p:sp>
        </p:grpSp>
      </p:grpSp>
      <p:sp>
        <p:nvSpPr>
          <p:cNvPr id="6" name="Google Shape;1688;p49">
            <a:extLst>
              <a:ext uri="{FF2B5EF4-FFF2-40B4-BE49-F238E27FC236}">
                <a16:creationId xmlns:a16="http://schemas.microsoft.com/office/drawing/2014/main" id="{9720844F-3A5B-7B85-FFDA-E809BF1BDACE}"/>
              </a:ext>
            </a:extLst>
          </p:cNvPr>
          <p:cNvSpPr txBox="1">
            <a:spLocks noGrp="1"/>
          </p:cNvSpPr>
          <p:nvPr>
            <p:ph type="subTitle" idx="4294967295"/>
          </p:nvPr>
        </p:nvSpPr>
        <p:spPr>
          <a:xfrm>
            <a:off x="2349439" y="1457229"/>
            <a:ext cx="7310438" cy="1673225"/>
          </a:xfrm>
          <a:prstGeom prst="roundRect">
            <a:avLst>
              <a:gd name="adj" fmla="val 50000"/>
            </a:avLst>
          </a:prstGeom>
          <a:noFill/>
        </p:spPr>
        <p:txBody>
          <a:bodyPr spcFirstLastPara="1" vert="horz" wrap="square" lIns="121598" tIns="121598" rIns="121598" bIns="121598" rtlCol="0" anchor="ctr" anchorCtr="0">
            <a:noAutofit/>
          </a:bodyPr>
          <a:lstStyle/>
          <a:p>
            <a:pPr marL="0" indent="0" algn="ctr">
              <a:buNone/>
            </a:pPr>
            <a:r>
              <a:rPr lang="vi-VN" sz="7182" b="1" dirty="0">
                <a:solidFill>
                  <a:schemeClr val="accent5">
                    <a:lumMod val="50000"/>
                  </a:schemeClr>
                </a:solidFill>
              </a:rPr>
              <a:t>KHỞI ĐỘNG</a:t>
            </a:r>
          </a:p>
        </p:txBody>
      </p:sp>
      <p:sp>
        <p:nvSpPr>
          <p:cNvPr id="2" name="Google Shape;1688;p49">
            <a:extLst>
              <a:ext uri="{FF2B5EF4-FFF2-40B4-BE49-F238E27FC236}">
                <a16:creationId xmlns:a16="http://schemas.microsoft.com/office/drawing/2014/main" id="{C36816F7-B8D5-4D83-8EEB-6D638AA06D4B}"/>
              </a:ext>
            </a:extLst>
          </p:cNvPr>
          <p:cNvSpPr txBox="1">
            <a:spLocks/>
          </p:cNvSpPr>
          <p:nvPr/>
        </p:nvSpPr>
        <p:spPr>
          <a:xfrm>
            <a:off x="692149" y="3429001"/>
            <a:ext cx="10703212" cy="1673225"/>
          </a:xfrm>
          <a:prstGeom prst="roundRect">
            <a:avLst>
              <a:gd name="adj" fmla="val 50000"/>
            </a:avLst>
          </a:prstGeom>
          <a:noFill/>
          <a:ln>
            <a:noFill/>
          </a:ln>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Fira Sans"/>
              <a:buChar char="●"/>
              <a:defRPr sz="1862" b="0" i="0" u="none" strike="noStrike" cap="none">
                <a:solidFill>
                  <a:schemeClr val="dk1"/>
                </a:solidFill>
                <a:latin typeface="Fira Sans"/>
                <a:ea typeface="Fira Sans"/>
                <a:cs typeface="Fira Sans"/>
                <a:sym typeface="Fira Sans"/>
              </a:defRPr>
            </a:lvl1pPr>
            <a:lvl2pPr marL="914400" marR="0" lvl="1" indent="-317500" algn="l" rtl="0">
              <a:lnSpc>
                <a:spcPct val="100000"/>
              </a:lnSpc>
              <a:spcBef>
                <a:spcPts val="0"/>
              </a:spcBef>
              <a:spcAft>
                <a:spcPts val="0"/>
              </a:spcAft>
              <a:buClr>
                <a:schemeClr val="dk1"/>
              </a:buClr>
              <a:buSzPts val="1400"/>
              <a:buFont typeface="Fira Sans"/>
              <a:buChar char="○"/>
              <a:defRPr sz="1862" b="0" i="0" u="none" strike="noStrike" cap="none">
                <a:solidFill>
                  <a:schemeClr val="dk1"/>
                </a:solidFill>
                <a:latin typeface="Fira Sans"/>
                <a:ea typeface="Fira Sans"/>
                <a:cs typeface="Fira Sans"/>
                <a:sym typeface="Fira Sans"/>
              </a:defRPr>
            </a:lvl2pPr>
            <a:lvl3pPr marL="1371600" marR="0" lvl="2" indent="-317500" algn="l" rtl="0">
              <a:lnSpc>
                <a:spcPct val="100000"/>
              </a:lnSpc>
              <a:spcBef>
                <a:spcPts val="0"/>
              </a:spcBef>
              <a:spcAft>
                <a:spcPts val="0"/>
              </a:spcAft>
              <a:buClr>
                <a:schemeClr val="dk1"/>
              </a:buClr>
              <a:buSzPts val="1400"/>
              <a:buFont typeface="Fira Sans"/>
              <a:buChar char="■"/>
              <a:defRPr sz="1862" b="0" i="0" u="none" strike="noStrike" cap="none">
                <a:solidFill>
                  <a:schemeClr val="dk1"/>
                </a:solidFill>
                <a:latin typeface="Fira Sans"/>
                <a:ea typeface="Fira Sans"/>
                <a:cs typeface="Fira Sans"/>
                <a:sym typeface="Fira Sans"/>
              </a:defRPr>
            </a:lvl3pPr>
            <a:lvl4pPr marL="1828800" marR="0" lvl="3" indent="-317500" algn="l" rtl="0">
              <a:lnSpc>
                <a:spcPct val="100000"/>
              </a:lnSpc>
              <a:spcBef>
                <a:spcPts val="0"/>
              </a:spcBef>
              <a:spcAft>
                <a:spcPts val="0"/>
              </a:spcAft>
              <a:buClr>
                <a:schemeClr val="dk1"/>
              </a:buClr>
              <a:buSzPts val="1400"/>
              <a:buFont typeface="Fira Sans"/>
              <a:buChar char="●"/>
              <a:defRPr sz="1862" b="0" i="0" u="none" strike="noStrike" cap="none">
                <a:solidFill>
                  <a:schemeClr val="dk1"/>
                </a:solidFill>
                <a:latin typeface="Fira Sans"/>
                <a:ea typeface="Fira Sans"/>
                <a:cs typeface="Fira Sans"/>
                <a:sym typeface="Fira Sans"/>
              </a:defRPr>
            </a:lvl4pPr>
            <a:lvl5pPr marL="2286000" marR="0" lvl="4" indent="-317500" algn="l" rtl="0">
              <a:lnSpc>
                <a:spcPct val="100000"/>
              </a:lnSpc>
              <a:spcBef>
                <a:spcPts val="0"/>
              </a:spcBef>
              <a:spcAft>
                <a:spcPts val="0"/>
              </a:spcAft>
              <a:buClr>
                <a:schemeClr val="dk1"/>
              </a:buClr>
              <a:buSzPts val="1400"/>
              <a:buFont typeface="Fira Sans"/>
              <a:buChar char="○"/>
              <a:defRPr sz="1862" b="0" i="0" u="none" strike="noStrike" cap="none">
                <a:solidFill>
                  <a:schemeClr val="dk1"/>
                </a:solidFill>
                <a:latin typeface="Fira Sans"/>
                <a:ea typeface="Fira Sans"/>
                <a:cs typeface="Fira Sans"/>
                <a:sym typeface="Fira Sans"/>
              </a:defRPr>
            </a:lvl5pPr>
            <a:lvl6pPr marL="2743200" marR="0" lvl="5" indent="-317500" algn="l" rtl="0">
              <a:lnSpc>
                <a:spcPct val="100000"/>
              </a:lnSpc>
              <a:spcBef>
                <a:spcPts val="0"/>
              </a:spcBef>
              <a:spcAft>
                <a:spcPts val="0"/>
              </a:spcAft>
              <a:buClr>
                <a:schemeClr val="dk1"/>
              </a:buClr>
              <a:buSzPts val="1400"/>
              <a:buFont typeface="Fira Sans"/>
              <a:buChar char="■"/>
              <a:defRPr sz="1862" b="0" i="0" u="none" strike="noStrike" cap="none">
                <a:solidFill>
                  <a:schemeClr val="dk1"/>
                </a:solidFill>
                <a:latin typeface="Fira Sans"/>
                <a:ea typeface="Fira Sans"/>
                <a:cs typeface="Fira Sans"/>
                <a:sym typeface="Fira Sans"/>
              </a:defRPr>
            </a:lvl6pPr>
            <a:lvl7pPr marL="3200400" marR="0" lvl="6" indent="-317500" algn="l" rtl="0">
              <a:lnSpc>
                <a:spcPct val="100000"/>
              </a:lnSpc>
              <a:spcBef>
                <a:spcPts val="0"/>
              </a:spcBef>
              <a:spcAft>
                <a:spcPts val="0"/>
              </a:spcAft>
              <a:buClr>
                <a:schemeClr val="dk1"/>
              </a:buClr>
              <a:buSzPts val="1400"/>
              <a:buFont typeface="Fira Sans"/>
              <a:buChar char="●"/>
              <a:defRPr sz="1862" b="0" i="0" u="none" strike="noStrike" cap="none">
                <a:solidFill>
                  <a:schemeClr val="dk1"/>
                </a:solidFill>
                <a:latin typeface="Fira Sans"/>
                <a:ea typeface="Fira Sans"/>
                <a:cs typeface="Fira Sans"/>
                <a:sym typeface="Fira Sans"/>
              </a:defRPr>
            </a:lvl7pPr>
            <a:lvl8pPr marL="3657600" marR="0" lvl="7" indent="-317500" algn="l" rtl="0">
              <a:lnSpc>
                <a:spcPct val="100000"/>
              </a:lnSpc>
              <a:spcBef>
                <a:spcPts val="0"/>
              </a:spcBef>
              <a:spcAft>
                <a:spcPts val="0"/>
              </a:spcAft>
              <a:buClr>
                <a:schemeClr val="dk1"/>
              </a:buClr>
              <a:buSzPts val="1400"/>
              <a:buFont typeface="Fira Sans"/>
              <a:buChar char="○"/>
              <a:defRPr sz="1862" b="0" i="0" u="none" strike="noStrike" cap="none">
                <a:solidFill>
                  <a:schemeClr val="dk1"/>
                </a:solidFill>
                <a:latin typeface="Fira Sans"/>
                <a:ea typeface="Fira Sans"/>
                <a:cs typeface="Fira Sans"/>
                <a:sym typeface="Fira Sans"/>
              </a:defRPr>
            </a:lvl8pPr>
            <a:lvl9pPr marL="4114800" marR="0" lvl="8" indent="-317500" algn="l" rtl="0">
              <a:lnSpc>
                <a:spcPct val="100000"/>
              </a:lnSpc>
              <a:spcBef>
                <a:spcPts val="0"/>
              </a:spcBef>
              <a:spcAft>
                <a:spcPts val="0"/>
              </a:spcAft>
              <a:buClr>
                <a:schemeClr val="dk1"/>
              </a:buClr>
              <a:buSzPts val="1400"/>
              <a:buFont typeface="Fira Sans"/>
              <a:buChar char="■"/>
              <a:defRPr sz="1862" b="0" i="0" u="none" strike="noStrike" cap="none">
                <a:solidFill>
                  <a:schemeClr val="dk1"/>
                </a:solidFill>
                <a:latin typeface="Fira Sans"/>
                <a:ea typeface="Fira Sans"/>
                <a:cs typeface="Fira Sans"/>
                <a:sym typeface="Fira Sans"/>
              </a:defRPr>
            </a:lvl9pPr>
          </a:lstStyle>
          <a:p>
            <a:pPr marL="0" indent="0" algn="ctr">
              <a:buNone/>
            </a:pPr>
            <a:r>
              <a:rPr lang="en-US" sz="5400" b="1">
                <a:solidFill>
                  <a:srgbClr val="C00000"/>
                </a:solidFill>
                <a:latin typeface="+mn-lt"/>
              </a:rPr>
              <a:t>NHÌN TRANH ĐOÁN VẬT</a:t>
            </a:r>
            <a:endParaRPr lang="vi-VN" sz="5400" b="1" dirty="0">
              <a:solidFill>
                <a:srgbClr val="C00000"/>
              </a:solidFill>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1D3F93-E71B-1331-5119-4F2C06282D43}"/>
              </a:ext>
            </a:extLst>
          </p:cNvPr>
          <p:cNvPicPr>
            <a:picLocks noChangeAspect="1"/>
          </p:cNvPicPr>
          <p:nvPr/>
        </p:nvPicPr>
        <p:blipFill>
          <a:blip r:embed="rId2"/>
          <a:stretch>
            <a:fillRect/>
          </a:stretch>
        </p:blipFill>
        <p:spPr>
          <a:xfrm>
            <a:off x="2351584" y="1508786"/>
            <a:ext cx="6624736" cy="3520413"/>
          </a:xfrm>
          <a:prstGeom prst="rect">
            <a:avLst/>
          </a:prstGeom>
        </p:spPr>
      </p:pic>
    </p:spTree>
    <p:extLst>
      <p:ext uri="{BB962C8B-B14F-4D97-AF65-F5344CB8AC3E}">
        <p14:creationId xmlns:p14="http://schemas.microsoft.com/office/powerpoint/2010/main" val="289957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723E320-6A74-FEFE-687B-E2F6DC790537}"/>
              </a:ext>
            </a:extLst>
          </p:cNvPr>
          <p:cNvSpPr txBox="1"/>
          <p:nvPr/>
        </p:nvSpPr>
        <p:spPr>
          <a:xfrm>
            <a:off x="1749076" y="358418"/>
            <a:ext cx="8693853" cy="706347"/>
          </a:xfrm>
          <a:prstGeom prst="rect">
            <a:avLst/>
          </a:prstGeom>
          <a:noFill/>
        </p:spPr>
        <p:txBody>
          <a:bodyPr wrap="square">
            <a:spAutoFit/>
          </a:bodyPr>
          <a:lstStyle/>
          <a:p>
            <a:pPr algn="ctr"/>
            <a:r>
              <a:rPr lang="en-US" sz="3990"/>
              <a:t>Ngắt nhịp câu dài:</a:t>
            </a:r>
            <a:endParaRPr lang="en-US" sz="3591"/>
          </a:p>
        </p:txBody>
      </p:sp>
      <p:sp>
        <p:nvSpPr>
          <p:cNvPr id="15" name="TextBox 14">
            <a:extLst>
              <a:ext uri="{FF2B5EF4-FFF2-40B4-BE49-F238E27FC236}">
                <a16:creationId xmlns:a16="http://schemas.microsoft.com/office/drawing/2014/main" id="{140258F6-CF9C-9D6B-F9FB-B7FD696E79DA}"/>
              </a:ext>
            </a:extLst>
          </p:cNvPr>
          <p:cNvSpPr txBox="1"/>
          <p:nvPr/>
        </p:nvSpPr>
        <p:spPr>
          <a:xfrm>
            <a:off x="521360" y="2163413"/>
            <a:ext cx="11149281" cy="3046988"/>
          </a:xfrm>
          <a:prstGeom prst="rect">
            <a:avLst/>
          </a:prstGeom>
          <a:solidFill>
            <a:srgbClr val="FFF9EF"/>
          </a:solidFill>
        </p:spPr>
        <p:txBody>
          <a:bodyPr wrap="square">
            <a:spAutoFit/>
          </a:bodyPr>
          <a:lstStyle/>
          <a:p>
            <a:pPr algn="just" fontAlgn="t"/>
            <a:r>
              <a:rPr lang="vi-VN" sz="4800" dirty="0"/>
              <a:t> Rồi</a:t>
            </a:r>
            <a:r>
              <a:rPr lang="en-US" sz="4800" dirty="0"/>
              <a:t> </a:t>
            </a:r>
            <a:r>
              <a:rPr lang="en-US" sz="4800" dirty="0">
                <a:solidFill>
                  <a:srgbClr val="FF0000"/>
                </a:solidFill>
              </a:rPr>
              <a:t>/</a:t>
            </a:r>
            <a:r>
              <a:rPr lang="vi-VN" sz="4800" dirty="0"/>
              <a:t> người ta bắt đầu nghiên cứu,</a:t>
            </a:r>
            <a:r>
              <a:rPr lang="en-US" sz="4800" dirty="0"/>
              <a:t> </a:t>
            </a:r>
            <a:r>
              <a:rPr lang="en-US" sz="4800" dirty="0">
                <a:solidFill>
                  <a:srgbClr val="FF0000"/>
                </a:solidFill>
              </a:rPr>
              <a:t>/</a:t>
            </a:r>
            <a:r>
              <a:rPr lang="vi-VN" sz="4800" dirty="0"/>
              <a:t> chế tạo rô-bốt thật,</a:t>
            </a:r>
            <a:r>
              <a:rPr lang="en-US" sz="4800" dirty="0"/>
              <a:t> </a:t>
            </a:r>
            <a:r>
              <a:rPr lang="en-US" sz="4800" dirty="0">
                <a:solidFill>
                  <a:srgbClr val="FF0000"/>
                </a:solidFill>
              </a:rPr>
              <a:t>/</a:t>
            </a:r>
            <a:r>
              <a:rPr lang="vi-VN" sz="4800" dirty="0"/>
              <a:t> thường có hình dạng như người, </a:t>
            </a:r>
            <a:r>
              <a:rPr lang="en-US" sz="4800" dirty="0">
                <a:solidFill>
                  <a:srgbClr val="FF0000"/>
                </a:solidFill>
              </a:rPr>
              <a:t>/ </a:t>
            </a:r>
            <a:r>
              <a:rPr lang="vi-VN" sz="4800" dirty="0"/>
              <a:t>làm việc chẳng biết mệt mỏi, </a:t>
            </a:r>
            <a:r>
              <a:rPr lang="en-US" sz="4800" dirty="0">
                <a:solidFill>
                  <a:srgbClr val="FF0000"/>
                </a:solidFill>
              </a:rPr>
              <a:t>/ </a:t>
            </a:r>
            <a:r>
              <a:rPr lang="vi-VN" sz="4800" dirty="0"/>
              <a:t>chẳng sợ nguy hiểm. </a:t>
            </a:r>
            <a:r>
              <a:rPr lang="en-US" sz="4800" dirty="0">
                <a:solidFill>
                  <a:srgbClr val="FF0000"/>
                </a:solidFill>
              </a:rPr>
              <a:t>//</a:t>
            </a:r>
            <a:endParaRPr lang="en-US" sz="4400" dirty="0">
              <a:solidFill>
                <a:srgbClr val="FF0000"/>
              </a:solidFill>
            </a:endParaRPr>
          </a:p>
        </p:txBody>
      </p:sp>
    </p:spTree>
    <p:extLst>
      <p:ext uri="{BB962C8B-B14F-4D97-AF65-F5344CB8AC3E}">
        <p14:creationId xmlns:p14="http://schemas.microsoft.com/office/powerpoint/2010/main" val="2557880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pic>
        <p:nvPicPr>
          <p:cNvPr id="3074" name="Picture 2">
            <a:extLst>
              <a:ext uri="{FF2B5EF4-FFF2-40B4-BE49-F238E27FC236}">
                <a16:creationId xmlns:a16="http://schemas.microsoft.com/office/drawing/2014/main" id="{09E2B24C-5D43-E3F3-8163-120B47E9B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82" y="0"/>
            <a:ext cx="6096000" cy="41338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7EC8BA6-8550-9192-A661-D6F717BC0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118" y="2914650"/>
            <a:ext cx="6096000" cy="3943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21E466B-24F5-3D22-C3D9-ACD1E63FBC63}"/>
              </a:ext>
            </a:extLst>
          </p:cNvPr>
          <p:cNvSpPr txBox="1"/>
          <p:nvPr/>
        </p:nvSpPr>
        <p:spPr>
          <a:xfrm>
            <a:off x="1043781" y="4664928"/>
            <a:ext cx="6597868" cy="830997"/>
          </a:xfrm>
          <a:prstGeom prst="rect">
            <a:avLst/>
          </a:prstGeom>
          <a:noFill/>
        </p:spPr>
        <p:txBody>
          <a:bodyPr wrap="square">
            <a:spAutoFit/>
          </a:bodyPr>
          <a:lstStyle/>
          <a:p>
            <a:pPr marL="158750"/>
            <a:r>
              <a:rPr lang="en-US" sz="4800"/>
              <a:t>Đây là gì?</a:t>
            </a:r>
          </a:p>
        </p:txBody>
      </p:sp>
    </p:spTree>
    <p:extLst>
      <p:ext uri="{BB962C8B-B14F-4D97-AF65-F5344CB8AC3E}">
        <p14:creationId xmlns:p14="http://schemas.microsoft.com/office/powerpoint/2010/main" val="3088782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em video -nữ thần robot- Trung Quốc nói chuyện, nhìn qua ai cũng tưởng là người thật">
            <a:hlinkClick r:id="" action="ppaction://media"/>
            <a:extLst>
              <a:ext uri="{FF2B5EF4-FFF2-40B4-BE49-F238E27FC236}">
                <a16:creationId xmlns:a16="http://schemas.microsoft.com/office/drawing/2014/main" id="{82BF6B03-5CE1-5819-63A7-72B46376690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0455" y="82069"/>
            <a:ext cx="11909502" cy="6693865"/>
          </a:xfrm>
          <a:prstGeom prst="rect">
            <a:avLst/>
          </a:prstGeom>
        </p:spPr>
      </p:pic>
    </p:spTree>
    <p:extLst>
      <p:ext uri="{BB962C8B-B14F-4D97-AF65-F5344CB8AC3E}">
        <p14:creationId xmlns:p14="http://schemas.microsoft.com/office/powerpoint/2010/main" val="277502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ED2E1F23-D8FE-0D01-60EA-3F8A0186D2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15080" y="261702"/>
            <a:ext cx="1447958" cy="893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9E7898FC-CD92-D17D-CFC1-0A567C524C40}"/>
              </a:ext>
            </a:extLst>
          </p:cNvPr>
          <p:cNvSpPr txBox="1"/>
          <p:nvPr/>
        </p:nvSpPr>
        <p:spPr>
          <a:xfrm>
            <a:off x="1593667" y="324623"/>
            <a:ext cx="9458582" cy="1077218"/>
          </a:xfrm>
          <a:prstGeom prst="rect">
            <a:avLst/>
          </a:prstGeom>
          <a:noFill/>
        </p:spPr>
        <p:txBody>
          <a:bodyPr wrap="square" rtlCol="0">
            <a:spAutoFit/>
          </a:bodyPr>
          <a:lstStyle/>
          <a:p>
            <a:pPr algn="just"/>
            <a:r>
              <a:rPr lang="en-US" sz="3200"/>
              <a:t>Cùng bạn cùng trao đổi về công dụng của các đồ vật dưới đây: </a:t>
            </a:r>
          </a:p>
        </p:txBody>
      </p:sp>
      <p:pic>
        <p:nvPicPr>
          <p:cNvPr id="1026" name="Picture 2" descr="Thiết bị M01 đi kèm màn hình M24f là lựa chọn phù hợp cho dân văn phòng. Ảnh: HP">
            <a:extLst>
              <a:ext uri="{FF2B5EF4-FFF2-40B4-BE49-F238E27FC236}">
                <a16:creationId xmlns:a16="http://schemas.microsoft.com/office/drawing/2014/main" id="{5109615D-BA78-FDDF-CE2B-241753D33F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850" y="2441493"/>
            <a:ext cx="3984844" cy="24729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áy giặt Panasonic NA-LX129AL-W giặt 12kg sấy 6kg Công nghệ giặt nước nóng">
            <a:extLst>
              <a:ext uri="{FF2B5EF4-FFF2-40B4-BE49-F238E27FC236}">
                <a16:creationId xmlns:a16="http://schemas.microsoft.com/office/drawing/2014/main" id="{E8B53AF7-4236-C22B-86F2-E504171E400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602" t="695" r="14094"/>
          <a:stretch/>
        </p:blipFill>
        <p:spPr bwMode="auto">
          <a:xfrm>
            <a:off x="5326250" y="2067304"/>
            <a:ext cx="2475186" cy="32213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OWUN Việt Nam">
            <a:extLst>
              <a:ext uri="{FF2B5EF4-FFF2-40B4-BE49-F238E27FC236}">
                <a16:creationId xmlns:a16="http://schemas.microsoft.com/office/drawing/2014/main" id="{EDD8F4CF-8727-5C53-3227-0B6ED12938F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345" t="5356" r="9895"/>
          <a:stretch/>
        </p:blipFill>
        <p:spPr bwMode="auto">
          <a:xfrm>
            <a:off x="8559993" y="1970688"/>
            <a:ext cx="2697209" cy="3414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267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5" name="TextBox 4">
            <a:extLst>
              <a:ext uri="{FF2B5EF4-FFF2-40B4-BE49-F238E27FC236}">
                <a16:creationId xmlns:a16="http://schemas.microsoft.com/office/drawing/2014/main" id="{F07FED01-64D5-276C-4F55-2530566B9644}"/>
              </a:ext>
            </a:extLst>
          </p:cNvPr>
          <p:cNvSpPr txBox="1"/>
          <p:nvPr/>
        </p:nvSpPr>
        <p:spPr>
          <a:xfrm>
            <a:off x="-953936" y="2239221"/>
            <a:ext cx="14099872" cy="2277547"/>
          </a:xfrm>
          <a:prstGeom prst="rect">
            <a:avLst/>
          </a:prstGeom>
          <a:noFill/>
        </p:spPr>
        <p:txBody>
          <a:bodyPr wrap="square" rtlCol="0">
            <a:spAutoFit/>
          </a:bodyPr>
          <a:lstStyle/>
          <a:p>
            <a:pPr algn="ctr">
              <a:spcAft>
                <a:spcPts val="1200"/>
              </a:spcAft>
            </a:pPr>
            <a:r>
              <a:rPr lang="en-US" sz="6600" b="1">
                <a:solidFill>
                  <a:srgbClr val="7030A0"/>
                </a:solidFill>
                <a:latin typeface="+mj-lt"/>
              </a:rPr>
              <a:t>BÀI 26:</a:t>
            </a:r>
          </a:p>
          <a:p>
            <a:pPr algn="ctr"/>
            <a:r>
              <a:rPr lang="en-US" sz="6600" b="1">
                <a:solidFill>
                  <a:srgbClr val="7030A0"/>
                </a:solidFill>
                <a:latin typeface="+mj-lt"/>
              </a:rPr>
              <a:t>RÔ-BỐT Ở QUANH TA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2" name="Group 1">
            <a:extLst>
              <a:ext uri="{FF2B5EF4-FFF2-40B4-BE49-F238E27FC236}">
                <a16:creationId xmlns:a16="http://schemas.microsoft.com/office/drawing/2014/main" id="{DC553583-E2B6-620A-FD52-A90B804E52B6}"/>
              </a:ext>
            </a:extLst>
          </p:cNvPr>
          <p:cNvGrpSpPr/>
          <p:nvPr/>
        </p:nvGrpSpPr>
        <p:grpSpPr>
          <a:xfrm>
            <a:off x="-175239" y="1240966"/>
            <a:ext cx="12025597" cy="5608762"/>
            <a:chOff x="-15085" y="460150"/>
            <a:chExt cx="12085320" cy="5636624"/>
          </a:xfrm>
          <a:solidFill>
            <a:srgbClr val="FFFFFF"/>
          </a:solidFill>
        </p:grpSpPr>
        <p:sp>
          <p:nvSpPr>
            <p:cNvPr id="3" name="TextBox 2">
              <a:extLst>
                <a:ext uri="{FF2B5EF4-FFF2-40B4-BE49-F238E27FC236}">
                  <a16:creationId xmlns:a16="http://schemas.microsoft.com/office/drawing/2014/main" id="{7A4F7D67-4CA0-ED54-91C3-6B9EC1F444B6}"/>
                </a:ext>
              </a:extLst>
            </p:cNvPr>
            <p:cNvSpPr txBox="1"/>
            <p:nvPr/>
          </p:nvSpPr>
          <p:spPr>
            <a:xfrm>
              <a:off x="6774479" y="1237986"/>
              <a:ext cx="5295755" cy="504168"/>
            </a:xfrm>
            <a:prstGeom prst="rect">
              <a:avLst/>
            </a:prstGeom>
            <a:noFill/>
          </p:spPr>
          <p:txBody>
            <a:bodyPr wrap="square" rtlCol="0">
              <a:spAutoFit/>
            </a:bodyPr>
            <a:lstStyle/>
            <a:p>
              <a:pPr marL="182423" algn="just"/>
              <a:r>
                <a:rPr lang="en-US" sz="2660"/>
                <a:t>(</a:t>
              </a:r>
              <a:r>
                <a:rPr lang="en-US" sz="2660" i="1"/>
                <a:t>Theo </a:t>
              </a:r>
              <a:r>
                <a:rPr lang="en-US" sz="2660"/>
                <a:t>Ngọc Thuỷ)</a:t>
              </a:r>
              <a:endParaRPr lang="vi-VN" sz="2660"/>
            </a:p>
          </p:txBody>
        </p:sp>
        <p:sp>
          <p:nvSpPr>
            <p:cNvPr id="4" name="TextBox 3">
              <a:extLst>
                <a:ext uri="{FF2B5EF4-FFF2-40B4-BE49-F238E27FC236}">
                  <a16:creationId xmlns:a16="http://schemas.microsoft.com/office/drawing/2014/main" id="{ADD19757-1542-E23F-2DA7-ABE5D8727785}"/>
                </a:ext>
              </a:extLst>
            </p:cNvPr>
            <p:cNvSpPr txBox="1"/>
            <p:nvPr/>
          </p:nvSpPr>
          <p:spPr>
            <a:xfrm>
              <a:off x="-15085" y="460150"/>
              <a:ext cx="12085320" cy="773263"/>
            </a:xfrm>
            <a:prstGeom prst="rect">
              <a:avLst/>
            </a:prstGeom>
            <a:noFill/>
          </p:spPr>
          <p:txBody>
            <a:bodyPr wrap="square" rtlCol="0">
              <a:spAutoFit/>
            </a:bodyPr>
            <a:lstStyle/>
            <a:p>
              <a:pPr algn="ctr"/>
              <a:r>
                <a:rPr lang="en-US" sz="4400" b="1">
                  <a:solidFill>
                    <a:srgbClr val="7030A0"/>
                  </a:solidFill>
                  <a:latin typeface="+mj-lt"/>
                </a:rPr>
                <a:t>RÔ-BỐT Ở QUANH TA</a:t>
              </a:r>
            </a:p>
          </p:txBody>
        </p:sp>
        <p:sp>
          <p:nvSpPr>
            <p:cNvPr id="7" name="TextBox 6">
              <a:extLst>
                <a:ext uri="{FF2B5EF4-FFF2-40B4-BE49-F238E27FC236}">
                  <a16:creationId xmlns:a16="http://schemas.microsoft.com/office/drawing/2014/main" id="{B5FE963D-9BCC-3EAE-B33E-CD254D539E03}"/>
                </a:ext>
              </a:extLst>
            </p:cNvPr>
            <p:cNvSpPr txBox="1"/>
            <p:nvPr/>
          </p:nvSpPr>
          <p:spPr>
            <a:xfrm>
              <a:off x="3409652" y="5386918"/>
              <a:ext cx="6403059" cy="709856"/>
            </a:xfrm>
            <a:prstGeom prst="rect">
              <a:avLst/>
            </a:prstGeom>
            <a:noFill/>
          </p:spPr>
          <p:txBody>
            <a:bodyPr wrap="square" rtlCol="0">
              <a:spAutoFit/>
            </a:bodyPr>
            <a:lstStyle/>
            <a:p>
              <a:pPr marL="182423" algn="just"/>
              <a:r>
                <a:rPr lang="en-US" sz="1995"/>
                <a:t>	</a:t>
              </a:r>
              <a:r>
                <a:rPr lang="vi-VN" sz="1995"/>
                <a:t> </a:t>
              </a:r>
              <a:r>
                <a:rPr lang="en-US" sz="1995"/>
                <a:t>						(HS khai thác văn bản ở SGK)</a:t>
              </a:r>
              <a:endParaRPr lang="vi-VN" sz="1995"/>
            </a:p>
          </p:txBody>
        </p:sp>
      </p:grpSp>
      <p:sp>
        <p:nvSpPr>
          <p:cNvPr id="5" name="TextBox 4">
            <a:extLst>
              <a:ext uri="{FF2B5EF4-FFF2-40B4-BE49-F238E27FC236}">
                <a16:creationId xmlns:a16="http://schemas.microsoft.com/office/drawing/2014/main" id="{566DFB37-31D4-18FE-E830-0C2E5141C670}"/>
              </a:ext>
            </a:extLst>
          </p:cNvPr>
          <p:cNvSpPr txBox="1"/>
          <p:nvPr/>
        </p:nvSpPr>
        <p:spPr>
          <a:xfrm>
            <a:off x="3520408" y="413857"/>
            <a:ext cx="5151187" cy="583558"/>
          </a:xfrm>
          <a:prstGeom prst="rect">
            <a:avLst/>
          </a:prstGeom>
          <a:solidFill>
            <a:schemeClr val="accent6">
              <a:lumMod val="20000"/>
              <a:lumOff val="80000"/>
            </a:schemeClr>
          </a:solidFill>
        </p:spPr>
        <p:txBody>
          <a:bodyPr wrap="square" rtlCol="0">
            <a:spAutoFit/>
          </a:bodyPr>
          <a:lstStyle/>
          <a:p>
            <a:pPr algn="ctr"/>
            <a:r>
              <a:rPr lang="en-US" sz="3192" b="1">
                <a:solidFill>
                  <a:srgbClr val="002060"/>
                </a:solidFill>
              </a:rPr>
              <a:t>Lắng nghe đọc mẫu</a:t>
            </a:r>
          </a:p>
        </p:txBody>
      </p:sp>
      <p:pic>
        <p:nvPicPr>
          <p:cNvPr id="9" name="Picture 8">
            <a:extLst>
              <a:ext uri="{FF2B5EF4-FFF2-40B4-BE49-F238E27FC236}">
                <a16:creationId xmlns:a16="http://schemas.microsoft.com/office/drawing/2014/main" id="{412F7356-37D2-F6CE-9F55-BD5CCCA36EC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contrast="20000"/>
                    </a14:imgEffect>
                  </a14:imgLayer>
                </a14:imgProps>
              </a:ext>
            </a:extLst>
          </a:blip>
          <a:stretch>
            <a:fillRect/>
          </a:stretch>
        </p:blipFill>
        <p:spPr>
          <a:xfrm>
            <a:off x="3319810" y="2636555"/>
            <a:ext cx="5552381" cy="3666667"/>
          </a:xfrm>
          <a:prstGeom prst="rect">
            <a:avLst/>
          </a:prstGeom>
          <a:ln>
            <a:noFill/>
          </a:ln>
          <a:effectLst>
            <a:softEdge rad="1125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5" name="Group 4">
            <a:extLst>
              <a:ext uri="{FF2B5EF4-FFF2-40B4-BE49-F238E27FC236}">
                <a16:creationId xmlns:a16="http://schemas.microsoft.com/office/drawing/2014/main" id="{3FF61C94-6CC9-22D4-274A-428D95ADA42F}"/>
              </a:ext>
            </a:extLst>
          </p:cNvPr>
          <p:cNvGrpSpPr/>
          <p:nvPr/>
        </p:nvGrpSpPr>
        <p:grpSpPr>
          <a:xfrm>
            <a:off x="-171662" y="205328"/>
            <a:ext cx="12160116" cy="6341048"/>
            <a:chOff x="-244538" y="427149"/>
            <a:chExt cx="12220504" cy="6372548"/>
          </a:xfrm>
          <a:solidFill>
            <a:srgbClr val="FFFFFF"/>
          </a:solidFill>
        </p:grpSpPr>
        <p:sp>
          <p:nvSpPr>
            <p:cNvPr id="6" name="TextBox 5">
              <a:extLst>
                <a:ext uri="{FF2B5EF4-FFF2-40B4-BE49-F238E27FC236}">
                  <a16:creationId xmlns:a16="http://schemas.microsoft.com/office/drawing/2014/main" id="{20880558-C824-A7BF-2903-98CCCF765FD8}"/>
                </a:ext>
              </a:extLst>
            </p:cNvPr>
            <p:cNvSpPr txBox="1"/>
            <p:nvPr/>
          </p:nvSpPr>
          <p:spPr>
            <a:xfrm>
              <a:off x="-244538" y="1062080"/>
              <a:ext cx="12220504" cy="5737617"/>
            </a:xfrm>
            <a:prstGeom prst="rect">
              <a:avLst/>
            </a:prstGeom>
            <a:noFill/>
          </p:spPr>
          <p:txBody>
            <a:bodyPr wrap="square" rtlCol="0">
              <a:spAutoFit/>
            </a:bodyPr>
            <a:lstStyle/>
            <a:p>
              <a:pPr marL="365760" algn="just">
                <a:spcAft>
                  <a:spcPts val="600"/>
                </a:spcAft>
              </a:pPr>
              <a:r>
                <a:rPr lang="en-US" sz="3000" dirty="0"/>
                <a:t>	</a:t>
              </a:r>
              <a:r>
                <a:rPr lang="vi-VN" sz="3000" dirty="0"/>
                <a:t>Năm 1920, rô-bốt xuất hiện lần đầu tiên trong vai nhân vật của một vở kịch viễn tưởng. Đó là nhân vật người máy, biết làm theo mệnh lệnh của con người. “Tuyệt quá! Nếu giao hết việc nặng nhọc, nguy hiểm cho rô-bốt thì chúng ta nhàn nhã bao nhiêu!”. Ai xem kịch cũng nghĩ thế. Rồi người ta bắt đầu nghiên cứu, chế tạo rô-bốt thật, thường có hình dạng như người, làm việc chẳng biết mệt mỏi, chẳng sợ nguy hiểm. Giờ đây, rô-bốt đã có thể di chuyển vật nặng, có thể chữa cháy, cứu nạn, thăm dò vũ trụ, khám phá đại dương,...</a:t>
              </a:r>
            </a:p>
            <a:p>
              <a:pPr marL="365760" algn="just"/>
              <a:r>
                <a:rPr lang="en-US" sz="3000" dirty="0"/>
                <a:t>	</a:t>
              </a:r>
              <a:r>
                <a:rPr lang="vi-VN" sz="3000" dirty="0"/>
                <a:t>Rô-bốt còn được tạo ra để giúp chúng ta những việc thường ngày: rửa bát, quét nhà, bán hàng,... Dự báo, không bao lâu nữa, rô-bốt sẽ được sử dụng rộng rãi trong đời sống.</a:t>
              </a:r>
              <a:endParaRPr lang="en-US" sz="3000" dirty="0"/>
            </a:p>
            <a:p>
              <a:pPr marL="365760" algn="r"/>
              <a:r>
                <a:rPr lang="en-US" sz="3000" dirty="0"/>
                <a:t>(Theo Ngọc Thuỷ)</a:t>
              </a:r>
              <a:endParaRPr lang="vi-VN" sz="3000" dirty="0"/>
            </a:p>
          </p:txBody>
        </p:sp>
        <p:sp>
          <p:nvSpPr>
            <p:cNvPr id="7" name="TextBox 6">
              <a:extLst>
                <a:ext uri="{FF2B5EF4-FFF2-40B4-BE49-F238E27FC236}">
                  <a16:creationId xmlns:a16="http://schemas.microsoft.com/office/drawing/2014/main" id="{FE57A557-06AE-8F4A-A5DD-4CCA94735191}"/>
                </a:ext>
              </a:extLst>
            </p:cNvPr>
            <p:cNvSpPr txBox="1"/>
            <p:nvPr/>
          </p:nvSpPr>
          <p:spPr>
            <a:xfrm>
              <a:off x="-176947" y="427149"/>
              <a:ext cx="12085322" cy="587680"/>
            </a:xfrm>
            <a:prstGeom prst="rect">
              <a:avLst/>
            </a:prstGeom>
            <a:noFill/>
          </p:spPr>
          <p:txBody>
            <a:bodyPr wrap="square" rtlCol="0">
              <a:spAutoFit/>
            </a:bodyPr>
            <a:lstStyle/>
            <a:p>
              <a:pPr algn="ctr"/>
              <a:r>
                <a:rPr lang="en-US" sz="3200" b="1">
                  <a:solidFill>
                    <a:srgbClr val="7030A0"/>
                  </a:solidFill>
                </a:rPr>
                <a:t>RÔ-BỐT Ở QUANH TA</a:t>
              </a:r>
              <a:endParaRPr lang="vi-VN" sz="3200" b="1"/>
            </a:p>
          </p:txBody>
        </p:sp>
      </p:grpSp>
      <p:sp>
        <p:nvSpPr>
          <p:cNvPr id="2" name="Oval 1">
            <a:extLst>
              <a:ext uri="{FF2B5EF4-FFF2-40B4-BE49-F238E27FC236}">
                <a16:creationId xmlns:a16="http://schemas.microsoft.com/office/drawing/2014/main" id="{5E4C2440-4CD1-027C-21A7-64FC636118F3}"/>
              </a:ext>
            </a:extLst>
          </p:cNvPr>
          <p:cNvSpPr/>
          <p:nvPr/>
        </p:nvSpPr>
        <p:spPr>
          <a:xfrm>
            <a:off x="203546" y="731520"/>
            <a:ext cx="536287" cy="58477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dirty="0"/>
              <a:t>1</a:t>
            </a:r>
            <a:endParaRPr lang="en-US" sz="2400" dirty="0"/>
          </a:p>
        </p:txBody>
      </p:sp>
      <p:sp>
        <p:nvSpPr>
          <p:cNvPr id="3" name="Oval 2">
            <a:extLst>
              <a:ext uri="{FF2B5EF4-FFF2-40B4-BE49-F238E27FC236}">
                <a16:creationId xmlns:a16="http://schemas.microsoft.com/office/drawing/2014/main" id="{1408B00F-C47E-4C68-6E91-4571586725E4}"/>
              </a:ext>
            </a:extLst>
          </p:cNvPr>
          <p:cNvSpPr/>
          <p:nvPr/>
        </p:nvSpPr>
        <p:spPr>
          <a:xfrm>
            <a:off x="203545" y="4574771"/>
            <a:ext cx="602789" cy="58477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t>2</a:t>
            </a:r>
            <a:endParaRPr lang="en-US" sz="2000" dirty="0"/>
          </a:p>
        </p:txBody>
      </p:sp>
    </p:spTree>
    <p:extLst>
      <p:ext uri="{BB962C8B-B14F-4D97-AF65-F5344CB8AC3E}">
        <p14:creationId xmlns:p14="http://schemas.microsoft.com/office/powerpoint/2010/main" val="60006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E7837F-FC9D-EF92-88F3-CA7C9A07BFDD}"/>
              </a:ext>
            </a:extLst>
          </p:cNvPr>
          <p:cNvSpPr txBox="1"/>
          <p:nvPr/>
        </p:nvSpPr>
        <p:spPr>
          <a:xfrm>
            <a:off x="977820" y="1046032"/>
            <a:ext cx="10590632" cy="769441"/>
          </a:xfrm>
          <a:prstGeom prst="rect">
            <a:avLst/>
          </a:prstGeom>
          <a:noFill/>
        </p:spPr>
        <p:txBody>
          <a:bodyPr wrap="square" rtlCol="0">
            <a:spAutoFit/>
          </a:bodyPr>
          <a:lstStyle/>
          <a:p>
            <a:pPr marL="760095" indent="-760095" algn="just">
              <a:buFont typeface="Arial" panose="020B0604020202020204" pitchFamily="34" charset="0"/>
              <a:buChar char="•"/>
            </a:pPr>
            <a:r>
              <a:rPr lang="en-US" sz="4400">
                <a:solidFill>
                  <a:srgbClr val="FF0000"/>
                </a:solidFill>
              </a:rPr>
              <a:t>Viễn tưởng</a:t>
            </a:r>
            <a:r>
              <a:rPr lang="en-US" sz="4400">
                <a:solidFill>
                  <a:srgbClr val="7030A0"/>
                </a:solidFill>
              </a:rPr>
              <a:t>:  ?</a:t>
            </a:r>
          </a:p>
        </p:txBody>
      </p:sp>
      <p:sp>
        <p:nvSpPr>
          <p:cNvPr id="4" name="TextBox 3">
            <a:extLst>
              <a:ext uri="{FF2B5EF4-FFF2-40B4-BE49-F238E27FC236}">
                <a16:creationId xmlns:a16="http://schemas.microsoft.com/office/drawing/2014/main" id="{546DC7F6-C68F-7587-1585-F8986AB92AE4}"/>
              </a:ext>
            </a:extLst>
          </p:cNvPr>
          <p:cNvSpPr txBox="1"/>
          <p:nvPr/>
        </p:nvSpPr>
        <p:spPr>
          <a:xfrm>
            <a:off x="977821" y="1046031"/>
            <a:ext cx="10416461" cy="1446550"/>
          </a:xfrm>
          <a:prstGeom prst="rect">
            <a:avLst/>
          </a:prstGeom>
          <a:solidFill>
            <a:srgbClr val="FFF9EF"/>
          </a:solidFill>
        </p:spPr>
        <p:txBody>
          <a:bodyPr wrap="square" rtlCol="0">
            <a:spAutoFit/>
          </a:bodyPr>
          <a:lstStyle/>
          <a:p>
            <a:pPr marL="91440" indent="-760095" algn="just">
              <a:buFont typeface="Arial" panose="020B0604020202020204" pitchFamily="34" charset="0"/>
              <a:buChar char="•"/>
            </a:pPr>
            <a:r>
              <a:rPr lang="en-US" sz="4400">
                <a:solidFill>
                  <a:srgbClr val="FF0000"/>
                </a:solidFill>
              </a:rPr>
              <a:t>Viễn tưởng</a:t>
            </a:r>
            <a:r>
              <a:rPr lang="en-US" sz="4400">
                <a:solidFill>
                  <a:srgbClr val="7030A0"/>
                </a:solidFill>
              </a:rPr>
              <a:t>: tưởng tượng về những điều có trong tương lai xa xôi.</a:t>
            </a:r>
          </a:p>
        </p:txBody>
      </p:sp>
      <p:sp>
        <p:nvSpPr>
          <p:cNvPr id="6" name="TextBox 5">
            <a:extLst>
              <a:ext uri="{FF2B5EF4-FFF2-40B4-BE49-F238E27FC236}">
                <a16:creationId xmlns:a16="http://schemas.microsoft.com/office/drawing/2014/main" id="{A6BE80B1-C75D-FB3F-6D99-8E0B3A4C7792}"/>
              </a:ext>
            </a:extLst>
          </p:cNvPr>
          <p:cNvSpPr txBox="1"/>
          <p:nvPr/>
        </p:nvSpPr>
        <p:spPr>
          <a:xfrm>
            <a:off x="977821" y="3509223"/>
            <a:ext cx="10236358" cy="829138"/>
          </a:xfrm>
          <a:prstGeom prst="rect">
            <a:avLst/>
          </a:prstGeom>
          <a:noFill/>
        </p:spPr>
        <p:txBody>
          <a:bodyPr wrap="square" rtlCol="0">
            <a:spAutoFit/>
          </a:bodyPr>
          <a:lstStyle/>
          <a:p>
            <a:pPr marL="760095" indent="-760095" algn="just">
              <a:buFont typeface="Arial" panose="020B0604020202020204" pitchFamily="34" charset="0"/>
              <a:buChar char="•"/>
            </a:pPr>
            <a:r>
              <a:rPr lang="en-US" sz="4788">
                <a:solidFill>
                  <a:srgbClr val="FF0000"/>
                </a:solidFill>
              </a:rPr>
              <a:t>Cứu nạn</a:t>
            </a:r>
            <a:r>
              <a:rPr lang="en-US" sz="4788">
                <a:solidFill>
                  <a:srgbClr val="7030A0"/>
                </a:solidFill>
              </a:rPr>
              <a:t>:  ?</a:t>
            </a:r>
          </a:p>
        </p:txBody>
      </p:sp>
      <p:sp>
        <p:nvSpPr>
          <p:cNvPr id="7" name="TextBox 6">
            <a:extLst>
              <a:ext uri="{FF2B5EF4-FFF2-40B4-BE49-F238E27FC236}">
                <a16:creationId xmlns:a16="http://schemas.microsoft.com/office/drawing/2014/main" id="{EE1F70CC-7118-4E4B-95AB-55B0BE6A0947}"/>
              </a:ext>
            </a:extLst>
          </p:cNvPr>
          <p:cNvSpPr txBox="1"/>
          <p:nvPr/>
        </p:nvSpPr>
        <p:spPr>
          <a:xfrm>
            <a:off x="977821" y="3509223"/>
            <a:ext cx="10859147" cy="1565942"/>
          </a:xfrm>
          <a:prstGeom prst="rect">
            <a:avLst/>
          </a:prstGeom>
          <a:solidFill>
            <a:srgbClr val="FFF9EF"/>
          </a:solidFill>
        </p:spPr>
        <p:txBody>
          <a:bodyPr wrap="square" rtlCol="0">
            <a:spAutoFit/>
          </a:bodyPr>
          <a:lstStyle/>
          <a:p>
            <a:pPr marL="91440" indent="-760095" algn="just">
              <a:buFont typeface="Arial" panose="020B0604020202020204" pitchFamily="34" charset="0"/>
              <a:buChar char="•"/>
            </a:pPr>
            <a:r>
              <a:rPr lang="en-US" sz="4788">
                <a:solidFill>
                  <a:srgbClr val="FF0000"/>
                </a:solidFill>
              </a:rPr>
              <a:t>Cứu nạn</a:t>
            </a:r>
            <a:r>
              <a:rPr lang="en-US" sz="4788">
                <a:solidFill>
                  <a:srgbClr val="7030A0"/>
                </a:solidFill>
              </a:rPr>
              <a:t>: cứu người bị nạn thoát khỏi nguy hiểm.</a:t>
            </a:r>
          </a:p>
        </p:txBody>
      </p:sp>
    </p:spTree>
    <p:extLst>
      <p:ext uri="{BB962C8B-B14F-4D97-AF65-F5344CB8AC3E}">
        <p14:creationId xmlns:p14="http://schemas.microsoft.com/office/powerpoint/2010/main" val="369604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E7837F-FC9D-EF92-88F3-CA7C9A07BFDD}"/>
              </a:ext>
            </a:extLst>
          </p:cNvPr>
          <p:cNvSpPr txBox="1"/>
          <p:nvPr/>
        </p:nvSpPr>
        <p:spPr>
          <a:xfrm>
            <a:off x="977820" y="1046032"/>
            <a:ext cx="10590632" cy="769441"/>
          </a:xfrm>
          <a:prstGeom prst="rect">
            <a:avLst/>
          </a:prstGeom>
          <a:noFill/>
        </p:spPr>
        <p:txBody>
          <a:bodyPr wrap="square" rtlCol="0">
            <a:spAutoFit/>
          </a:bodyPr>
          <a:lstStyle/>
          <a:p>
            <a:pPr marL="760095" indent="-760095" algn="just">
              <a:buFont typeface="Arial" panose="020B0604020202020204" pitchFamily="34" charset="0"/>
              <a:buChar char="•"/>
            </a:pPr>
            <a:r>
              <a:rPr lang="en-US" sz="4400">
                <a:solidFill>
                  <a:srgbClr val="FF0000"/>
                </a:solidFill>
              </a:rPr>
              <a:t>Vũ trụ</a:t>
            </a:r>
            <a:r>
              <a:rPr lang="en-US" sz="4400">
                <a:solidFill>
                  <a:srgbClr val="7030A0"/>
                </a:solidFill>
              </a:rPr>
              <a:t>:  ?</a:t>
            </a:r>
          </a:p>
        </p:txBody>
      </p:sp>
      <p:sp>
        <p:nvSpPr>
          <p:cNvPr id="4" name="TextBox 3">
            <a:extLst>
              <a:ext uri="{FF2B5EF4-FFF2-40B4-BE49-F238E27FC236}">
                <a16:creationId xmlns:a16="http://schemas.microsoft.com/office/drawing/2014/main" id="{546DC7F6-C68F-7587-1585-F8986AB92AE4}"/>
              </a:ext>
            </a:extLst>
          </p:cNvPr>
          <p:cNvSpPr txBox="1"/>
          <p:nvPr/>
        </p:nvSpPr>
        <p:spPr>
          <a:xfrm>
            <a:off x="977821" y="1046031"/>
            <a:ext cx="10416461" cy="1446550"/>
          </a:xfrm>
          <a:prstGeom prst="rect">
            <a:avLst/>
          </a:prstGeom>
          <a:solidFill>
            <a:srgbClr val="FFF9EF"/>
          </a:solidFill>
        </p:spPr>
        <p:txBody>
          <a:bodyPr wrap="square" rtlCol="0">
            <a:spAutoFit/>
          </a:bodyPr>
          <a:lstStyle/>
          <a:p>
            <a:pPr marL="91440" indent="-760095" algn="just">
              <a:buFont typeface="Arial" panose="020B0604020202020204" pitchFamily="34" charset="0"/>
              <a:buChar char="•"/>
            </a:pPr>
            <a:r>
              <a:rPr lang="en-US" sz="4400">
                <a:solidFill>
                  <a:srgbClr val="FF0000"/>
                </a:solidFill>
              </a:rPr>
              <a:t>Vũ trụ</a:t>
            </a:r>
            <a:r>
              <a:rPr lang="en-US" sz="4400">
                <a:solidFill>
                  <a:srgbClr val="7030A0"/>
                </a:solidFill>
              </a:rPr>
              <a:t>: khoảng không gian mênh mông chứa các thiên hà.</a:t>
            </a:r>
          </a:p>
        </p:txBody>
      </p:sp>
      <p:sp>
        <p:nvSpPr>
          <p:cNvPr id="6" name="TextBox 5">
            <a:extLst>
              <a:ext uri="{FF2B5EF4-FFF2-40B4-BE49-F238E27FC236}">
                <a16:creationId xmlns:a16="http://schemas.microsoft.com/office/drawing/2014/main" id="{A6BE80B1-C75D-FB3F-6D99-8E0B3A4C7792}"/>
              </a:ext>
            </a:extLst>
          </p:cNvPr>
          <p:cNvSpPr txBox="1"/>
          <p:nvPr/>
        </p:nvSpPr>
        <p:spPr>
          <a:xfrm>
            <a:off x="977821" y="3509223"/>
            <a:ext cx="10236358" cy="829138"/>
          </a:xfrm>
          <a:prstGeom prst="rect">
            <a:avLst/>
          </a:prstGeom>
          <a:noFill/>
        </p:spPr>
        <p:txBody>
          <a:bodyPr wrap="square" rtlCol="0">
            <a:spAutoFit/>
          </a:bodyPr>
          <a:lstStyle/>
          <a:p>
            <a:pPr marL="760095" indent="-760095" algn="just">
              <a:buFont typeface="Arial" panose="020B0604020202020204" pitchFamily="34" charset="0"/>
              <a:buChar char="•"/>
            </a:pPr>
            <a:r>
              <a:rPr lang="en-US" sz="4788">
                <a:solidFill>
                  <a:srgbClr val="FF0000"/>
                </a:solidFill>
              </a:rPr>
              <a:t>Dự báo</a:t>
            </a:r>
            <a:r>
              <a:rPr lang="en-US" sz="4788">
                <a:solidFill>
                  <a:srgbClr val="7030A0"/>
                </a:solidFill>
              </a:rPr>
              <a:t>:  ?</a:t>
            </a:r>
          </a:p>
        </p:txBody>
      </p:sp>
      <p:sp>
        <p:nvSpPr>
          <p:cNvPr id="7" name="TextBox 6">
            <a:extLst>
              <a:ext uri="{FF2B5EF4-FFF2-40B4-BE49-F238E27FC236}">
                <a16:creationId xmlns:a16="http://schemas.microsoft.com/office/drawing/2014/main" id="{EE1F70CC-7118-4E4B-95AB-55B0BE6A0947}"/>
              </a:ext>
            </a:extLst>
          </p:cNvPr>
          <p:cNvSpPr txBox="1"/>
          <p:nvPr/>
        </p:nvSpPr>
        <p:spPr>
          <a:xfrm>
            <a:off x="977821" y="3509223"/>
            <a:ext cx="10859147" cy="1565942"/>
          </a:xfrm>
          <a:prstGeom prst="rect">
            <a:avLst/>
          </a:prstGeom>
          <a:solidFill>
            <a:srgbClr val="FFF9EF"/>
          </a:solidFill>
        </p:spPr>
        <p:txBody>
          <a:bodyPr wrap="square" rtlCol="0">
            <a:spAutoFit/>
          </a:bodyPr>
          <a:lstStyle/>
          <a:p>
            <a:pPr marL="91440" indent="-760095" algn="just">
              <a:buFont typeface="Arial" panose="020B0604020202020204" pitchFamily="34" charset="0"/>
              <a:buChar char="•"/>
            </a:pPr>
            <a:r>
              <a:rPr lang="en-US" sz="4788">
                <a:solidFill>
                  <a:srgbClr val="FF0000"/>
                </a:solidFill>
              </a:rPr>
              <a:t>Dự báo</a:t>
            </a:r>
            <a:r>
              <a:rPr lang="en-US" sz="4788">
                <a:solidFill>
                  <a:srgbClr val="7030A0"/>
                </a:solidFill>
              </a:rPr>
              <a:t>: báo trước những điều có khả năng sẽ xảy ra.</a:t>
            </a:r>
          </a:p>
        </p:txBody>
      </p:sp>
    </p:spTree>
    <p:extLst>
      <p:ext uri="{BB962C8B-B14F-4D97-AF65-F5344CB8AC3E}">
        <p14:creationId xmlns:p14="http://schemas.microsoft.com/office/powerpoint/2010/main" val="378920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626</Words>
  <Application>Microsoft Office PowerPoint</Application>
  <PresentationFormat>Widescreen</PresentationFormat>
  <Paragraphs>38</Paragraphs>
  <Slides>11</Slides>
  <Notes>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Calibri Light</vt:lpstr>
      <vt:lpstr>Fira Sans</vt:lpstr>
      <vt:lpstr>Merriweather</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PHẠM THỊ MINH CHÂU</dc:creator>
  <cp:lastModifiedBy>PHẠM THỊ MINH CHÂU</cp:lastModifiedBy>
  <cp:revision>6</cp:revision>
  <dcterms:created xsi:type="dcterms:W3CDTF">2025-04-13T11:47:42Z</dcterms:created>
  <dcterms:modified xsi:type="dcterms:W3CDTF">2025-04-13T11:59:08Z</dcterms:modified>
</cp:coreProperties>
</file>