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</p:sldMasterIdLst>
  <p:notesMasterIdLst>
    <p:notesMasterId r:id="rId19"/>
  </p:notesMasterIdLst>
  <p:sldIdLst>
    <p:sldId id="395" r:id="rId4"/>
    <p:sldId id="380" r:id="rId5"/>
    <p:sldId id="470" r:id="rId6"/>
    <p:sldId id="763" r:id="rId7"/>
    <p:sldId id="764" r:id="rId8"/>
    <p:sldId id="765" r:id="rId9"/>
    <p:sldId id="750" r:id="rId10"/>
    <p:sldId id="751" r:id="rId11"/>
    <p:sldId id="755" r:id="rId12"/>
    <p:sldId id="752" r:id="rId13"/>
    <p:sldId id="767" r:id="rId14"/>
    <p:sldId id="768" r:id="rId15"/>
    <p:sldId id="769" r:id="rId16"/>
    <p:sldId id="766" r:id="rId17"/>
    <p:sldId id="288" r:id="rId18"/>
  </p:sldIdLst>
  <p:sldSz cx="12192000" cy="6858000"/>
  <p:notesSz cx="6858000" cy="9144000"/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CCDFD6-24A6-4819-8006-1EB7D05D3D69}">
          <p14:sldIdLst>
            <p14:sldId id="395"/>
            <p14:sldId id="380"/>
            <p14:sldId id="470"/>
            <p14:sldId id="763"/>
            <p14:sldId id="764"/>
            <p14:sldId id="765"/>
            <p14:sldId id="750"/>
            <p14:sldId id="751"/>
            <p14:sldId id="755"/>
            <p14:sldId id="752"/>
            <p14:sldId id="767"/>
            <p14:sldId id="768"/>
            <p14:sldId id="769"/>
            <p14:sldId id="766"/>
            <p14:sldId id="288"/>
          </p14:sldIdLst>
        </p14:section>
        <p14:section name="Untitled Section" id="{E3C45DB0-CDD1-4C49-8990-6DF7C6D156F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FC1"/>
    <a:srgbClr val="F92D67"/>
    <a:srgbClr val="D8F7FC"/>
    <a:srgbClr val="00FF00"/>
    <a:srgbClr val="008000"/>
    <a:srgbClr val="FEE1E6"/>
    <a:srgbClr val="FFE6B8"/>
    <a:srgbClr val="C9EAFA"/>
    <a:srgbClr val="888078"/>
    <a:srgbClr val="DED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307" y="77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7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A, B.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 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5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Click chuột bất kì cho ra A, B.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Click vào A, B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40638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tặng quà cho HS/nhóm trả lời đúng </a:t>
            </a:r>
          </a:p>
        </p:txBody>
      </p:sp>
    </p:spTree>
    <p:extLst>
      <p:ext uri="{BB962C8B-B14F-4D97-AF65-F5344CB8AC3E}">
        <p14:creationId xmlns:p14="http://schemas.microsoft.com/office/powerpoint/2010/main" val="23288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8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5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3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5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2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1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2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7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08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8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94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512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2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6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895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7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09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33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0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80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5211803" y="-8667"/>
            <a:ext cx="6984165" cy="68752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37662" y="-51920"/>
            <a:ext cx="3646437" cy="194282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950801" y="1730972"/>
            <a:ext cx="3742800" cy="25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950801" y="4291429"/>
            <a:ext cx="3742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18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8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9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3916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6152" lvl="1" indent="-43916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4228" lvl="2" indent="-43916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2304" lvl="3" indent="-43916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0380" lvl="4" indent="-43916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48456" lvl="5" indent="-43916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56532" lvl="6" indent="-43916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64608" lvl="7" indent="-43916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72684" lvl="8" indent="-43916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600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33" y="3297959"/>
            <a:ext cx="12192000" cy="355956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13601" y="4344400"/>
            <a:ext cx="7168800" cy="8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2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2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2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2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2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2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2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2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2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513601" y="5115891"/>
            <a:ext cx="7168800" cy="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433093" y="71116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4383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769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69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1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29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764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1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294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37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139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97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2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6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2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4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  <p:sldLayoutId id="2147483721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C0930-5BD0-4BF0-A834-36870DB306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E805E-B3E3-4B5B-B70D-DFCB414E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3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35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1" tIns="53815" rIns="107631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93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0066"/>
                </a:solidFill>
                <a:latin typeface="Times New Roman" pitchFamily="18" charset="0"/>
              </a:rPr>
              <a:t>TRƯỜNG TIỂU HỌC AN HỒNG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05042" y="2680935"/>
            <a:ext cx="9298031" cy="76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1" tIns="53815" rIns="107631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930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2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</a:t>
            </a:r>
            <a:r>
              <a:rPr lang="en-US" sz="42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2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779348" y="1177871"/>
            <a:ext cx="8592457" cy="14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1" tIns="53815" rIns="107631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930" eaLnBrk="1" fontAlgn="base" hangingPunct="1">
              <a:spcAft>
                <a:spcPct val="0"/>
              </a:spcAft>
              <a:defRPr/>
            </a:pP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4930" eaLnBrk="1" fontAlgn="base" hangingPunct="1">
              <a:spcAft>
                <a:spcPct val="0"/>
              </a:spcAft>
              <a:defRPr/>
            </a:pP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6" y="252654"/>
            <a:ext cx="1558931" cy="199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1" y="313786"/>
            <a:ext cx="1564876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936395" y="1024597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9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9" y="4471856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8"/>
            <a:ext cx="3246936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975323" y="195290"/>
            <a:ext cx="10954705" cy="101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Nói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B91C99-AB86-8D9C-36C9-3EE58F6055D1}"/>
              </a:ext>
            </a:extLst>
          </p:cNvPr>
          <p:cNvSpPr/>
          <p:nvPr/>
        </p:nvSpPr>
        <p:spPr>
          <a:xfrm>
            <a:off x="975323" y="1621302"/>
            <a:ext cx="10607077" cy="48556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Trai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-pi-a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</a:p>
        </p:txBody>
      </p:sp>
    </p:spTree>
    <p:extLst>
      <p:ext uri="{BB962C8B-B14F-4D97-AF65-F5344CB8AC3E}">
        <p14:creationId xmlns:p14="http://schemas.microsoft.com/office/powerpoint/2010/main" val="309336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975323" y="195290"/>
            <a:ext cx="10954705" cy="101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Nói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B91C99-AB86-8D9C-36C9-3EE58F6055D1}"/>
              </a:ext>
            </a:extLst>
          </p:cNvPr>
          <p:cNvSpPr/>
          <p:nvPr/>
        </p:nvSpPr>
        <p:spPr>
          <a:xfrm>
            <a:off x="975324" y="1268529"/>
            <a:ext cx="10586848" cy="8941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69E6376-67A0-CE9C-4749-03B07603B589}"/>
              </a:ext>
            </a:extLst>
          </p:cNvPr>
          <p:cNvSpPr/>
          <p:nvPr/>
        </p:nvSpPr>
        <p:spPr>
          <a:xfrm>
            <a:off x="5487532" y="2221952"/>
            <a:ext cx="608469" cy="612627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713009-D3BA-5D15-BA20-FBA1EE740D1F}"/>
              </a:ext>
            </a:extLst>
          </p:cNvPr>
          <p:cNvSpPr/>
          <p:nvPr/>
        </p:nvSpPr>
        <p:spPr>
          <a:xfrm>
            <a:off x="629830" y="2893900"/>
            <a:ext cx="10932341" cy="22731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45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975323" y="301213"/>
            <a:ext cx="10954705" cy="101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Nói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B91C99-AB86-8D9C-36C9-3EE58F6055D1}"/>
              </a:ext>
            </a:extLst>
          </p:cNvPr>
          <p:cNvSpPr/>
          <p:nvPr/>
        </p:nvSpPr>
        <p:spPr>
          <a:xfrm>
            <a:off x="975324" y="1566113"/>
            <a:ext cx="10586848" cy="14818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Trai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-pi-a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69E6376-67A0-CE9C-4749-03B07603B589}"/>
              </a:ext>
            </a:extLst>
          </p:cNvPr>
          <p:cNvSpPr/>
          <p:nvPr/>
        </p:nvSpPr>
        <p:spPr>
          <a:xfrm>
            <a:off x="5487532" y="2962180"/>
            <a:ext cx="608469" cy="612627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713009-D3BA-5D15-BA20-FBA1EE740D1F}"/>
              </a:ext>
            </a:extLst>
          </p:cNvPr>
          <p:cNvSpPr/>
          <p:nvPr/>
        </p:nvSpPr>
        <p:spPr>
          <a:xfrm>
            <a:off x="629830" y="3634128"/>
            <a:ext cx="10932341" cy="28102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-pi-a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18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975323" y="347672"/>
            <a:ext cx="10954705" cy="101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Nói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B91C99-AB86-8D9C-36C9-3EE58F6055D1}"/>
              </a:ext>
            </a:extLst>
          </p:cNvPr>
          <p:cNvSpPr/>
          <p:nvPr/>
        </p:nvSpPr>
        <p:spPr>
          <a:xfrm>
            <a:off x="975323" y="1566113"/>
            <a:ext cx="10683277" cy="8941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69E6376-67A0-CE9C-4749-03B07603B589}"/>
              </a:ext>
            </a:extLst>
          </p:cNvPr>
          <p:cNvSpPr/>
          <p:nvPr/>
        </p:nvSpPr>
        <p:spPr>
          <a:xfrm>
            <a:off x="5487531" y="2685520"/>
            <a:ext cx="608469" cy="612627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713009-D3BA-5D15-BA20-FBA1EE740D1F}"/>
              </a:ext>
            </a:extLst>
          </p:cNvPr>
          <p:cNvSpPr/>
          <p:nvPr/>
        </p:nvSpPr>
        <p:spPr>
          <a:xfrm>
            <a:off x="878893" y="3316779"/>
            <a:ext cx="10683277" cy="28102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33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0954705" cy="101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B91C99-AB86-8D9C-36C9-3EE58F6055D1}"/>
              </a:ext>
            </a:extLst>
          </p:cNvPr>
          <p:cNvSpPr/>
          <p:nvPr/>
        </p:nvSpPr>
        <p:spPr>
          <a:xfrm>
            <a:off x="450511" y="1751930"/>
            <a:ext cx="11595781" cy="27438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	–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B8C51-C1DD-3B3E-7766-3CFADED4B5A7}"/>
              </a:ext>
            </a:extLst>
          </p:cNvPr>
          <p:cNvGrpSpPr/>
          <p:nvPr/>
        </p:nvGrpSpPr>
        <p:grpSpPr>
          <a:xfrm>
            <a:off x="4129315" y="4495800"/>
            <a:ext cx="4238172" cy="2164551"/>
            <a:chOff x="4822153" y="3545808"/>
            <a:chExt cx="4238172" cy="34599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BE469A-796B-C3C2-08A8-5B8E6E604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5848" y="3545808"/>
              <a:ext cx="3650782" cy="3459952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8BCBE55-BF1E-2C31-AC7A-5462B25BEBFA}"/>
                </a:ext>
              </a:extLst>
            </p:cNvPr>
            <p:cNvSpPr/>
            <p:nvPr/>
          </p:nvSpPr>
          <p:spPr>
            <a:xfrm>
              <a:off x="4822153" y="3830209"/>
              <a:ext cx="4238172" cy="1262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endPara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17" y="4669993"/>
            <a:ext cx="2185198" cy="19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9550" y="550241"/>
            <a:ext cx="7508867" cy="51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>
              <a:spcBef>
                <a:spcPct val="50000"/>
              </a:spcBef>
              <a:defRPr/>
            </a:pPr>
            <a:r>
              <a:rPr lang="en-US" altLang="en-US" sz="2619" b="1" dirty="0">
                <a:solidFill>
                  <a:srgbClr val="FF0066"/>
                </a:solidFill>
                <a:latin typeface="Times New Roman" pitchFamily="18" charset="0"/>
              </a:rPr>
              <a:t>TRƯỜNG TIỂU HỌC AN </a:t>
            </a:r>
            <a:r>
              <a:rPr lang="vi-VN" altLang="en-US" sz="2619" b="1" dirty="0">
                <a:solidFill>
                  <a:srgbClr val="FF0066"/>
                </a:solidFill>
                <a:latin typeface="Times New Roman" pitchFamily="18" charset="0"/>
              </a:rPr>
              <a:t>HỒNG</a:t>
            </a:r>
            <a:endParaRPr lang="en-US" altLang="en-US" sz="2619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63204" y="1547830"/>
            <a:ext cx="8581562" cy="148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 eaLnBrk="1" hangingPunct="1">
              <a:defRPr/>
            </a:pPr>
            <a:r>
              <a:rPr lang="vi-VN" sz="448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Xin chào và kính chúc sức khỏe thầy cô cùng các em !</a:t>
            </a:r>
            <a:endParaRPr lang="en-US" sz="4488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86" y="3806014"/>
            <a:ext cx="4201390" cy="1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3289" y="1091788"/>
            <a:ext cx="447801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8974386" y="3309760"/>
            <a:ext cx="869853" cy="113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31839" y="3747327"/>
            <a:ext cx="799969" cy="5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99116" y="-73529"/>
            <a:ext cx="1034408" cy="12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1846" y="4544837"/>
            <a:ext cx="6417467" cy="7620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96" b="1" dirty="0">
                <a:latin typeface="+mj-lt"/>
              </a:rPr>
              <a:t>Giáo viên: </a:t>
            </a:r>
            <a:r>
              <a:rPr lang="en-US" sz="3296" b="1" dirty="0">
                <a:latin typeface="Times New Roman" pitchFamily="18" charset="0"/>
                <a:cs typeface="Times New Roman" pitchFamily="18" charset="0"/>
              </a:rPr>
              <a:t>Bùi Thị Thảo</a:t>
            </a:r>
            <a:endParaRPr lang="vi-VN" sz="3296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3200400" y="381000"/>
            <a:ext cx="519588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304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2667000" y="1092509"/>
            <a:ext cx="7467600" cy="3333688"/>
          </a:xfrm>
          <a:prstGeom prst="cloud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highlight>
                <a:srgbClr val="F92D67"/>
              </a:highligh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410455"/>
            <a:ext cx="350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highlight>
                  <a:srgbClr val="F3CFC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 dirty="0">
              <a:solidFill>
                <a:srgbClr val="FF0000"/>
              </a:solidFill>
              <a:highlight>
                <a:srgbClr val="F3CFC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341">
            <a:extLst>
              <a:ext uri="{FF2B5EF4-FFF2-40B4-BE49-F238E27FC236}">
                <a16:creationId xmlns:a16="http://schemas.microsoft.com/office/drawing/2014/main" id="{3C721523-9FA2-2476-2718-FEE4B8D48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43" y="5029200"/>
            <a:ext cx="4825912" cy="1658646"/>
          </a:xfrm>
          <a:prstGeom prst="rect">
            <a:avLst/>
          </a:prstGeom>
        </p:spPr>
      </p:pic>
      <p:pic>
        <p:nvPicPr>
          <p:cNvPr id="6" name="图片 329">
            <a:extLst>
              <a:ext uri="{FF2B5EF4-FFF2-40B4-BE49-F238E27FC236}">
                <a16:creationId xmlns:a16="http://schemas.microsoft.com/office/drawing/2014/main" id="{BB0AC379-13BB-80B2-6907-75CEBF0A7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8" name="图片 331">
            <a:extLst>
              <a:ext uri="{FF2B5EF4-FFF2-40B4-BE49-F238E27FC236}">
                <a16:creationId xmlns:a16="http://schemas.microsoft.com/office/drawing/2014/main" id="{271903D7-BB6D-B5A5-3BB0-580759A80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783210"/>
            <a:ext cx="3068236" cy="3674533"/>
          </a:xfrm>
          <a:prstGeom prst="rect">
            <a:avLst/>
          </a:prstGeom>
        </p:spPr>
      </p:pic>
      <p:pic>
        <p:nvPicPr>
          <p:cNvPr id="9" name="图片 333">
            <a:extLst>
              <a:ext uri="{FF2B5EF4-FFF2-40B4-BE49-F238E27FC236}">
                <a16:creationId xmlns:a16="http://schemas.microsoft.com/office/drawing/2014/main" id="{19383212-5643-9687-0861-93DA3D29A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" y="4847103"/>
            <a:ext cx="1833548" cy="1725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D1D958-1D84-2FC7-2FFC-A5827EF3EEEB}"/>
              </a:ext>
            </a:extLst>
          </p:cNvPr>
          <p:cNvSpPr txBox="1"/>
          <p:nvPr/>
        </p:nvSpPr>
        <p:spPr>
          <a:xfrm>
            <a:off x="2667000" y="2159189"/>
            <a:ext cx="716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60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534332" y="171418"/>
            <a:ext cx="11122201" cy="101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B91C99-AB86-8D9C-36C9-3EE58F6055D1}"/>
              </a:ext>
            </a:extLst>
          </p:cNvPr>
          <p:cNvSpPr/>
          <p:nvPr/>
        </p:nvSpPr>
        <p:spPr>
          <a:xfrm>
            <a:off x="883352" y="1185335"/>
            <a:ext cx="10424160" cy="361539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	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Trường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(Phạm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A">
            <a:extLst>
              <a:ext uri="{FF2B5EF4-FFF2-40B4-BE49-F238E27FC236}">
                <a16:creationId xmlns:a16="http://schemas.microsoft.com/office/drawing/2014/main" id="{1F950A05-A1BB-76C7-7AD6-27E11EF92A78}"/>
              </a:ext>
            </a:extLst>
          </p:cNvPr>
          <p:cNvSpPr/>
          <p:nvPr/>
        </p:nvSpPr>
        <p:spPr>
          <a:xfrm>
            <a:off x="6268788" y="5366680"/>
            <a:ext cx="5375647" cy="1226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Báo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042B2D19-2420-EEB7-132B-0D51262B48B5}"/>
              </a:ext>
            </a:extLst>
          </p:cNvPr>
          <p:cNvSpPr/>
          <p:nvPr/>
        </p:nvSpPr>
        <p:spPr>
          <a:xfrm>
            <a:off x="534332" y="5378357"/>
            <a:ext cx="5375647" cy="1226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73F17-ACE1-1273-A248-84BA939A4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8023" y="4873994"/>
            <a:ext cx="682487" cy="71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6CAF5-94C1-E61B-F58B-24EB480FE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36" y="4854546"/>
            <a:ext cx="1037633" cy="778225"/>
          </a:xfrm>
          <a:prstGeom prst="rect">
            <a:avLst/>
          </a:prstGeom>
        </p:spPr>
      </p:pic>
      <p:pic>
        <p:nvPicPr>
          <p:cNvPr id="8" name="Picture 2" descr="Art Drawings Gift (48 photos) » Drawings for sketching and not only -  Papik.PRO">
            <a:extLst>
              <a:ext uri="{FF2B5EF4-FFF2-40B4-BE49-F238E27FC236}">
                <a16:creationId xmlns:a16="http://schemas.microsoft.com/office/drawing/2014/main" id="{019056F5-CEBD-C5C3-F77B-3164933F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005" y="3640651"/>
            <a:ext cx="1050606" cy="9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2 -0.02547 L 0.28416 -0.006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6" y="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534332" y="171418"/>
            <a:ext cx="11122201" cy="101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B91C99-AB86-8D9C-36C9-3EE58F6055D1}"/>
              </a:ext>
            </a:extLst>
          </p:cNvPr>
          <p:cNvSpPr/>
          <p:nvPr/>
        </p:nvSpPr>
        <p:spPr>
          <a:xfrm>
            <a:off x="883352" y="1185335"/>
            <a:ext cx="10699048" cy="361539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00"/>
                </a:solidFill>
              </a:rPr>
              <a:t>   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(Phạm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A">
            <a:extLst>
              <a:ext uri="{FF2B5EF4-FFF2-40B4-BE49-F238E27FC236}">
                <a16:creationId xmlns:a16="http://schemas.microsoft.com/office/drawing/2014/main" id="{1F950A05-A1BB-76C7-7AD6-27E11EF92A78}"/>
              </a:ext>
            </a:extLst>
          </p:cNvPr>
          <p:cNvSpPr/>
          <p:nvPr/>
        </p:nvSpPr>
        <p:spPr>
          <a:xfrm>
            <a:off x="534332" y="5459743"/>
            <a:ext cx="5375647" cy="1226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042B2D19-2420-EEB7-132B-0D51262B48B5}"/>
              </a:ext>
            </a:extLst>
          </p:cNvPr>
          <p:cNvSpPr/>
          <p:nvPr/>
        </p:nvSpPr>
        <p:spPr>
          <a:xfrm>
            <a:off x="6282025" y="5459743"/>
            <a:ext cx="5375647" cy="1226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Báo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73F17-ACE1-1273-A248-84BA939A4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170" y="4996588"/>
            <a:ext cx="682487" cy="71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6CAF5-94C1-E61B-F58B-24EB480FE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9287" y="4935932"/>
            <a:ext cx="1037633" cy="778225"/>
          </a:xfrm>
          <a:prstGeom prst="rect">
            <a:avLst/>
          </a:prstGeom>
        </p:spPr>
      </p:pic>
      <p:pic>
        <p:nvPicPr>
          <p:cNvPr id="8" name="Picture 2" descr="Art Drawings Gift (48 photos) » Drawings for sketching and not only -  Papik.PRO">
            <a:extLst>
              <a:ext uri="{FF2B5EF4-FFF2-40B4-BE49-F238E27FC236}">
                <a16:creationId xmlns:a16="http://schemas.microsoft.com/office/drawing/2014/main" id="{019056F5-CEBD-C5C3-F77B-3164933F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005" y="3640651"/>
            <a:ext cx="1050606" cy="9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2 -0.02547 L 0.28416 -0.006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6" y="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534332" y="171418"/>
            <a:ext cx="11122201" cy="101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9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B91C99-AB86-8D9C-36C9-3EE58F6055D1}"/>
              </a:ext>
            </a:extLst>
          </p:cNvPr>
          <p:cNvSpPr/>
          <p:nvPr/>
        </p:nvSpPr>
        <p:spPr>
          <a:xfrm>
            <a:off x="883352" y="1185335"/>
            <a:ext cx="10424160" cy="361539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000000"/>
                </a:solidFill>
              </a:rPr>
              <a:t>   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Chim bay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mun,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pPr algn="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(Võ Văn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A">
            <a:extLst>
              <a:ext uri="{FF2B5EF4-FFF2-40B4-BE49-F238E27FC236}">
                <a16:creationId xmlns:a16="http://schemas.microsoft.com/office/drawing/2014/main" id="{1F950A05-A1BB-76C7-7AD6-27E11EF92A78}"/>
              </a:ext>
            </a:extLst>
          </p:cNvPr>
          <p:cNvSpPr/>
          <p:nvPr/>
        </p:nvSpPr>
        <p:spPr>
          <a:xfrm>
            <a:off x="381335" y="5459743"/>
            <a:ext cx="5375647" cy="1226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042B2D19-2420-EEB7-132B-0D51262B48B5}"/>
              </a:ext>
            </a:extLst>
          </p:cNvPr>
          <p:cNvSpPr/>
          <p:nvPr/>
        </p:nvSpPr>
        <p:spPr>
          <a:xfrm>
            <a:off x="6238906" y="5459743"/>
            <a:ext cx="5375647" cy="1226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Báo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73F17-ACE1-1273-A248-84BA939A4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866" y="5032076"/>
            <a:ext cx="682487" cy="71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6CAF5-94C1-E61B-F58B-24EB480FE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4515" y="4971420"/>
            <a:ext cx="1037633" cy="778225"/>
          </a:xfrm>
          <a:prstGeom prst="rect">
            <a:avLst/>
          </a:prstGeom>
        </p:spPr>
      </p:pic>
      <p:pic>
        <p:nvPicPr>
          <p:cNvPr id="8" name="Picture 2" descr="Art Drawings Gift (48 photos) » Drawings for sketching and not only -  Papik.PRO">
            <a:extLst>
              <a:ext uri="{FF2B5EF4-FFF2-40B4-BE49-F238E27FC236}">
                <a16:creationId xmlns:a16="http://schemas.microsoft.com/office/drawing/2014/main" id="{019056F5-CEBD-C5C3-F77B-3164933F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446" y="3429001"/>
            <a:ext cx="1050606" cy="9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41E-6 7.40741E-7 L -0.58961 0.162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87" y="8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9E4300-8B51-2A27-664E-4945388E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93" y="232474"/>
            <a:ext cx="485851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F09F8C-742F-A8D9-57D7-E9DB522BB298}"/>
              </a:ext>
            </a:extLst>
          </p:cNvPr>
          <p:cNvSpPr/>
          <p:nvPr/>
        </p:nvSpPr>
        <p:spPr>
          <a:xfrm>
            <a:off x="5562600" y="782642"/>
            <a:ext cx="6934200" cy="5292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Báo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Báo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21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253768" y="450260"/>
            <a:ext cx="11684462" cy="101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98" tIns="121298" rIns="121298" bIns="1212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B91C99-AB86-8D9C-36C9-3EE58F6055D1}"/>
              </a:ext>
            </a:extLst>
          </p:cNvPr>
          <p:cNvSpPr/>
          <p:nvPr/>
        </p:nvSpPr>
        <p:spPr>
          <a:xfrm>
            <a:off x="253769" y="1464178"/>
            <a:ext cx="11443030" cy="43439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000000"/>
                </a:solidFill>
              </a:rPr>
              <a:t>   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con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con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Nguyễn Hữu Đạt)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289DD6-E6F5-99EE-DF73-2C9F2EDCC03B}"/>
              </a:ext>
            </a:extLst>
          </p:cNvPr>
          <p:cNvSpPr/>
          <p:nvPr/>
        </p:nvSpPr>
        <p:spPr>
          <a:xfrm>
            <a:off x="7395556" y="1682227"/>
            <a:ext cx="365760" cy="3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134133-1D0E-FA46-A34F-D7534F6E5569}"/>
              </a:ext>
            </a:extLst>
          </p:cNvPr>
          <p:cNvSpPr/>
          <p:nvPr/>
        </p:nvSpPr>
        <p:spPr>
          <a:xfrm>
            <a:off x="7372003" y="2257156"/>
            <a:ext cx="365760" cy="3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65134F-7E81-0B4D-546F-7E55279EFDE3}"/>
              </a:ext>
            </a:extLst>
          </p:cNvPr>
          <p:cNvSpPr/>
          <p:nvPr/>
        </p:nvSpPr>
        <p:spPr>
          <a:xfrm>
            <a:off x="7737763" y="3598035"/>
            <a:ext cx="365760" cy="3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EBFDF-F28A-7684-17D1-0080F44B5C9D}"/>
              </a:ext>
            </a:extLst>
          </p:cNvPr>
          <p:cNvSpPr/>
          <p:nvPr/>
        </p:nvSpPr>
        <p:spPr>
          <a:xfrm>
            <a:off x="1676400" y="4724400"/>
            <a:ext cx="365760" cy="3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8956-4A76-81DB-D25C-6149ACC7C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2" y="1430885"/>
            <a:ext cx="3171097" cy="34864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8EF23F-FEDB-94DE-F3F8-66D5A65563F4}"/>
              </a:ext>
            </a:extLst>
          </p:cNvPr>
          <p:cNvSpPr/>
          <p:nvPr/>
        </p:nvSpPr>
        <p:spPr>
          <a:xfrm>
            <a:off x="3332612" y="269270"/>
            <a:ext cx="8562529" cy="1378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0000"/>
                </a:solidFill>
              </a:rPr>
              <a:t>“Cá giòn</a:t>
            </a:r>
            <a:r>
              <a:rPr lang="en-US" sz="4800">
                <a:solidFill>
                  <a:srgbClr val="FF0000"/>
                </a:solidFill>
              </a:rPr>
              <a:t>,</a:t>
            </a:r>
            <a:r>
              <a:rPr lang="en-US" sz="4800">
                <a:solidFill>
                  <a:srgbClr val="000000"/>
                </a:solidFill>
              </a:rPr>
              <a:t> thơm và ngọt quá!”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5CF2ECF-2F7D-2E93-C184-1126B7F9497A}"/>
              </a:ext>
            </a:extLst>
          </p:cNvPr>
          <p:cNvSpPr/>
          <p:nvPr/>
        </p:nvSpPr>
        <p:spPr>
          <a:xfrm>
            <a:off x="7320175" y="1706881"/>
            <a:ext cx="608469" cy="612627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C4AC53-C885-D3DE-4040-C56B256A47F6}"/>
              </a:ext>
            </a:extLst>
          </p:cNvPr>
          <p:cNvSpPr/>
          <p:nvPr/>
        </p:nvSpPr>
        <p:spPr>
          <a:xfrm>
            <a:off x="3370922" y="2378829"/>
            <a:ext cx="8485905" cy="39929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</a:rPr>
              <a:t>“giòn” và “thơm” đều là những từ chỉ đặc điểm của món cá.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</a:rPr>
              <a:t>Trong câu, các từ ngữ giữ cùng chức năng đặt gần nhau thường được ngăn cách bằng </a:t>
            </a:r>
            <a:r>
              <a:rPr lang="en-US" sz="4000">
                <a:solidFill>
                  <a:srgbClr val="FF0000"/>
                </a:solidFill>
              </a:rPr>
              <a:t>dấu phẩy</a:t>
            </a:r>
            <a:r>
              <a:rPr lang="en-US" sz="400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6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14737</TotalTime>
  <Words>788</Words>
  <Application>Microsoft Office PowerPoint</Application>
  <PresentationFormat>Widescreen</PresentationFormat>
  <Paragraphs>62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Calibri Light</vt:lpstr>
      <vt:lpstr>Arial</vt:lpstr>
      <vt:lpstr>Calibri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PHẠM THỊ MINH CHÂU</cp:lastModifiedBy>
  <cp:revision>205</cp:revision>
  <dcterms:created xsi:type="dcterms:W3CDTF">2006-08-16T00:00:00Z</dcterms:created>
  <dcterms:modified xsi:type="dcterms:W3CDTF">2025-04-13T01:29:46Z</dcterms:modified>
  <dc:identifier>DAFDiO2oNAs</dc:identifier>
</cp:coreProperties>
</file>