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7" r:id="rId2"/>
    <p:sldId id="722" r:id="rId3"/>
    <p:sldId id="741" r:id="rId4"/>
    <p:sldId id="765" r:id="rId5"/>
    <p:sldId id="766" r:id="rId6"/>
    <p:sldId id="728" r:id="rId7"/>
    <p:sldId id="768" r:id="rId8"/>
    <p:sldId id="776" r:id="rId9"/>
    <p:sldId id="775" r:id="rId10"/>
    <p:sldId id="761" r:id="rId11"/>
    <p:sldId id="7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BE283-D0DD-45A7-A351-ACA8E4511BF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231BE-E827-4C88-B74B-4D0D52D75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5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GV có thể HS cho HS cách giải bằng 2 phép tính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3836622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36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970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88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504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784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667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802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07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A2F9-0AD6-90E8-6B03-859662F26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87739-EFC6-A155-25AC-36E6D030B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EA4C-B61E-B70A-F4D0-417B1484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13958-D0B5-28F3-AD1A-53CF8290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2D65A-2617-3D1C-CD9C-CEBA9736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0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8370-F1F4-3655-4E6D-C05C036AC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3BE22-0C74-7B2F-EEC7-F69EE924A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30312-F4D3-CFB8-F2E2-20B74414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F0AF8-AF23-5380-C80D-266B71E2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EA4BA-10B4-D42C-0C24-DD57C340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F9EB6-7E67-32A5-ABDA-D4F55E8C07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378661-81E7-EDA2-92A5-5BB298E28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50965-AB18-0730-94DA-849FA45BB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17421-F143-E37E-B58E-6C2897A4E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2008F-240A-FF54-A589-4868E949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1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29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42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4788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4788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4788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4788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4788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4788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4788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4788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97076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983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983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983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983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983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983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983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983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698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095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095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095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095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095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095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095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095"/>
              </a:spcBef>
              <a:spcAft>
                <a:spcPts val="2095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8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6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7" y="4411271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4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2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2" y="5488753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70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3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95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9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6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36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576484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47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38C9D-568F-8BF9-046F-50124E58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647FA-DDC2-1AEE-3168-66FE0A3CA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0B6D-2929-7D20-E6D8-14A6C652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A8EE-98EF-700B-2AAE-C0ECCFA52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2F80B-7759-22D8-FA4F-93072BBD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9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4E92-744C-8AE5-0B4E-CAAA0C46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91C98-1E17-9770-8EB9-705A1EEEB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388E2-ECC4-A6B8-5D04-B178578F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2C946-142F-1E39-932F-5DADA3F1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652C4-AA8C-EF8B-589F-8471E542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2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5F3E-A319-FD5D-B98F-26015C73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BD74-F15E-5E05-3055-9555D0DFE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627B2-ACD7-F580-EA1D-39180BEBC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2E41B-DB18-8ADA-46D5-BAB12F71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B296F5-D522-1BDF-EB65-5A949BDD9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C8A6E-F165-4599-9DC7-1D4CDC37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0F9C-5435-D867-8912-ADF4C6C0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FFD2C-40E4-777E-CED1-49D11D31A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D01CB-E5E7-DCB8-D96B-992BA6C1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27F06-CD30-7495-D415-544B70C0C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E538A-9DE9-6827-100F-563DCD6AF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6284D-224B-A13B-38A8-EAD3C7FB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05751-4401-57E8-CE65-5FBB0997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8BF7D-A83F-B2CC-5F12-CE5F73A6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16001-72F6-F884-4B21-7753CDDC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39C14-499E-ADF0-8064-D535AD3F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368AC-813B-A62C-C16B-BCD83DB4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68F66-F634-4F5D-4322-608AB9CF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6B7C3-A7CF-F849-24AA-AD543AC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101781-F032-04AB-78E3-1FDD6EA8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685CF-A2CC-099E-0C96-10C5FBF38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F357-75D5-5E1D-85F2-19BD6A0C5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C23B-0376-5562-23AC-17FE2A51D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7417F-D32D-A157-0459-D5F1579B9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57B8-F70B-9BE7-6D5E-7CE10D18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AB7AC-1D2F-810F-2126-8416AEBF2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FA84B-52E6-5A78-E7A9-DFFCBE28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5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F5411-2DE8-5436-6BBB-7D450E17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6A3AA-9B54-7E5B-1A65-B924E07C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AA4A73-B56D-CC33-8061-AE3FF342D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B47AB-22EC-E0D5-0573-897C2D70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48CA0-7043-8175-7239-E28660FB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E5827-0933-1C2F-30BD-339513416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602C79-6172-FD9C-2668-1EC881F7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E40F4-EDBF-8830-75C6-EC028F437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2C970-3F1A-03B4-8573-410374277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DCD6-F35E-489F-A1A1-CCF08713CB2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2DBFA-4459-2D2A-739D-DAB3759AB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03539-8C31-2CEF-9ACB-81AD20F5B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7B627-2115-4E37-854C-4D284B8E7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378">
                <a:solidFill>
                  <a:srgbClr val="0070C0"/>
                </a:solidFill>
              </a:rPr>
              <a:t>Trang 47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112181" y="3429000"/>
            <a:ext cx="11967638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73" b="1">
                <a:solidFill>
                  <a:srgbClr val="0070C0"/>
                </a:solidFill>
                <a:latin typeface="+mj-lt"/>
              </a:rPr>
              <a:t>BÀI 72: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LUYỆN TẬP CHUNG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(Tiết 2)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F163CD5-769F-FFFF-D398-F728F2EE7D77}"/>
              </a:ext>
            </a:extLst>
          </p:cNvPr>
          <p:cNvSpPr txBox="1">
            <a:spLocks/>
          </p:cNvSpPr>
          <p:nvPr/>
        </p:nvSpPr>
        <p:spPr>
          <a:xfrm>
            <a:off x="112181" y="256472"/>
            <a:ext cx="11967638" cy="2318486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73" b="1">
                <a:solidFill>
                  <a:srgbClr val="C00000"/>
                </a:solidFill>
                <a:latin typeface="+mj-lt"/>
              </a:rPr>
              <a:t>CHỦ ĐỀ 14: NHÂN, CHIA TRONG </a:t>
            </a:r>
          </a:p>
          <a:p>
            <a:r>
              <a:rPr lang="en-US" sz="5373" b="1">
                <a:solidFill>
                  <a:srgbClr val="C00000"/>
                </a:solidFill>
                <a:latin typeface="+mj-lt"/>
              </a:rPr>
              <a:t>             PHẠM VI 10 000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75778" y="116375"/>
            <a:ext cx="11781929" cy="2085038"/>
            <a:chOff x="906178" y="518160"/>
            <a:chExt cx="11840441" cy="209538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3" y="664931"/>
              <a:ext cx="11054376" cy="1948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Một nông trường có 2 520 cây chanh, số cây cam gấp 3 lần số cây chanh. Hỏi nông trường đó có tất cả bao nhiêu cây chanh và cây cam?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4A2D28-D251-21D4-EB4A-8B0C2E2B1393}"/>
              </a:ext>
            </a:extLst>
          </p:cNvPr>
          <p:cNvCxnSpPr>
            <a:cxnSpLocks/>
          </p:cNvCxnSpPr>
          <p:nvPr/>
        </p:nvCxnSpPr>
        <p:spPr>
          <a:xfrm>
            <a:off x="954128" y="908720"/>
            <a:ext cx="107584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3BE07D-983B-D97E-9604-B4BCF0357512}"/>
              </a:ext>
            </a:extLst>
          </p:cNvPr>
          <p:cNvCxnSpPr>
            <a:cxnSpLocks/>
          </p:cNvCxnSpPr>
          <p:nvPr/>
        </p:nvCxnSpPr>
        <p:spPr>
          <a:xfrm>
            <a:off x="985658" y="1537742"/>
            <a:ext cx="6550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9284A0-A7AB-DC8F-6758-945E83ABE537}"/>
              </a:ext>
            </a:extLst>
          </p:cNvPr>
          <p:cNvCxnSpPr>
            <a:cxnSpLocks/>
          </p:cNvCxnSpPr>
          <p:nvPr/>
        </p:nvCxnSpPr>
        <p:spPr>
          <a:xfrm>
            <a:off x="8002116" y="1537742"/>
            <a:ext cx="367240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CB34462-31BE-6B79-3A58-A7DF599CA5DD}"/>
              </a:ext>
            </a:extLst>
          </p:cNvPr>
          <p:cNvSpPr txBox="1"/>
          <p:nvPr/>
        </p:nvSpPr>
        <p:spPr>
          <a:xfrm>
            <a:off x="4681622" y="2492896"/>
            <a:ext cx="2114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027CC-FE48-20D5-8C3D-7B39B8094916}"/>
              </a:ext>
            </a:extLst>
          </p:cNvPr>
          <p:cNvSpPr txBox="1"/>
          <p:nvPr/>
        </p:nvSpPr>
        <p:spPr>
          <a:xfrm>
            <a:off x="623392" y="3371851"/>
            <a:ext cx="1072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Nông trường có tất cả số cây chanh và cây cam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8D9459-B45C-7401-ED57-A9F9C2DCE1E8}"/>
              </a:ext>
            </a:extLst>
          </p:cNvPr>
          <p:cNvSpPr txBox="1"/>
          <p:nvPr/>
        </p:nvSpPr>
        <p:spPr>
          <a:xfrm>
            <a:off x="2351584" y="4725144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2 520 + (2 520 x 3) = 10 080 (cây)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4C02AF-42E3-991C-2328-100640FE4DF4}"/>
              </a:ext>
            </a:extLst>
          </p:cNvPr>
          <p:cNvSpPr txBox="1"/>
          <p:nvPr/>
        </p:nvSpPr>
        <p:spPr>
          <a:xfrm>
            <a:off x="4681621" y="5713425"/>
            <a:ext cx="7495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Đáp số: 10 080 cây.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D49558-56FC-B8F7-D5C5-49A5FC8F1079}"/>
              </a:ext>
            </a:extLst>
          </p:cNvPr>
          <p:cNvCxnSpPr>
            <a:cxnSpLocks/>
          </p:cNvCxnSpPr>
          <p:nvPr/>
        </p:nvCxnSpPr>
        <p:spPr>
          <a:xfrm>
            <a:off x="954128" y="2109077"/>
            <a:ext cx="1039845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84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709159" y="349446"/>
            <a:ext cx="11153950" cy="909883"/>
            <a:chOff x="906178" y="518160"/>
            <a:chExt cx="11209344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5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0423280" cy="7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Tìm chữ số thích hợp.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7FF212B-0286-031A-724E-6B72BB93B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1998" y="1168340"/>
            <a:ext cx="7478800" cy="550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E53CD-CFD5-CBEC-5728-1946C66A4FB7}"/>
              </a:ext>
            </a:extLst>
          </p:cNvPr>
          <p:cNvSpPr/>
          <p:nvPr/>
        </p:nvSpPr>
        <p:spPr>
          <a:xfrm>
            <a:off x="6639123" y="2013282"/>
            <a:ext cx="72008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A526D9-737B-2964-59C3-192DF39FEA91}"/>
              </a:ext>
            </a:extLst>
          </p:cNvPr>
          <p:cNvSpPr/>
          <p:nvPr/>
        </p:nvSpPr>
        <p:spPr>
          <a:xfrm>
            <a:off x="5634236" y="4979980"/>
            <a:ext cx="72008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4F13F81-47CC-5C61-F4D9-1CCFDD5C3A0B}"/>
              </a:ext>
            </a:extLst>
          </p:cNvPr>
          <p:cNvSpPr/>
          <p:nvPr/>
        </p:nvSpPr>
        <p:spPr>
          <a:xfrm>
            <a:off x="4681288" y="2013282"/>
            <a:ext cx="72008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37BC0A-E0C0-5153-613F-B29E0A7221D8}"/>
              </a:ext>
            </a:extLst>
          </p:cNvPr>
          <p:cNvSpPr/>
          <p:nvPr/>
        </p:nvSpPr>
        <p:spPr>
          <a:xfrm>
            <a:off x="3685828" y="4979980"/>
            <a:ext cx="72008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459C5E-6465-4869-0C96-D578DCA0ABB3}"/>
              </a:ext>
            </a:extLst>
          </p:cNvPr>
          <p:cNvSpPr/>
          <p:nvPr/>
        </p:nvSpPr>
        <p:spPr>
          <a:xfrm>
            <a:off x="2709097" y="4979980"/>
            <a:ext cx="72008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51B1A68-CDFC-C63C-A131-47E4ACDB0CCE}"/>
              </a:ext>
            </a:extLst>
          </p:cNvPr>
          <p:cNvSpPr/>
          <p:nvPr/>
        </p:nvSpPr>
        <p:spPr>
          <a:xfrm>
            <a:off x="6519779" y="3490157"/>
            <a:ext cx="958769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8134DD-B998-8F55-BB3E-8105053BD9E9}"/>
              </a:ext>
            </a:extLst>
          </p:cNvPr>
          <p:cNvSpPr/>
          <p:nvPr/>
        </p:nvSpPr>
        <p:spPr>
          <a:xfrm>
            <a:off x="6519778" y="4979980"/>
            <a:ext cx="958769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7A9CE1-3619-B76D-6748-1B4362FD79C9}"/>
              </a:ext>
            </a:extLst>
          </p:cNvPr>
          <p:cNvSpPr/>
          <p:nvPr/>
        </p:nvSpPr>
        <p:spPr>
          <a:xfrm>
            <a:off x="5634108" y="2013282"/>
            <a:ext cx="720337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32E326-8118-3077-BFEE-089612658795}"/>
              </a:ext>
            </a:extLst>
          </p:cNvPr>
          <p:cNvSpPr/>
          <p:nvPr/>
        </p:nvSpPr>
        <p:spPr>
          <a:xfrm>
            <a:off x="3676273" y="2013282"/>
            <a:ext cx="720337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0CDD828-3C1B-78EB-AF72-49757BA7C47C}"/>
              </a:ext>
            </a:extLst>
          </p:cNvPr>
          <p:cNvSpPr/>
          <p:nvPr/>
        </p:nvSpPr>
        <p:spPr>
          <a:xfrm>
            <a:off x="2711625" y="2013282"/>
            <a:ext cx="720337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E49E0D2-D591-07DC-4C2C-952548381523}"/>
              </a:ext>
            </a:extLst>
          </p:cNvPr>
          <p:cNvSpPr/>
          <p:nvPr/>
        </p:nvSpPr>
        <p:spPr>
          <a:xfrm>
            <a:off x="4681289" y="4979980"/>
            <a:ext cx="720337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880B7C2-78D3-1835-723E-FF5CF031935B}"/>
              </a:ext>
            </a:extLst>
          </p:cNvPr>
          <p:cNvSpPr/>
          <p:nvPr/>
        </p:nvSpPr>
        <p:spPr>
          <a:xfrm>
            <a:off x="2428592" y="2815114"/>
            <a:ext cx="720337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8683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107699" y="6858001"/>
            <a:ext cx="11975487" cy="221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766">
                <a:ln w="76200">
                  <a:solidFill>
                    <a:srgbClr val="F44461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8BFAC-ECF1-0AA5-9544-FB52DE8F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7" y="2294812"/>
            <a:ext cx="11974366" cy="2268379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BA7C036-E3BB-6CB6-F580-0035DCC4C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/>
              <a:t>Trang 102</a:t>
            </a:r>
          </a:p>
        </p:txBody>
      </p:sp>
    </p:spTree>
    <p:extLst>
      <p:ext uri="{BB962C8B-B14F-4D97-AF65-F5344CB8AC3E}">
        <p14:creationId xmlns:p14="http://schemas.microsoft.com/office/powerpoint/2010/main" val="201573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280541" y="38226"/>
            <a:ext cx="11153950" cy="1715706"/>
            <a:chOff x="906178" y="518160"/>
            <a:chExt cx="11209344" cy="172422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0423280" cy="1577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/>
                <a:t>Để đến toà lâu đài, Rô-bốt phải đi qua các đoạn đường ghi phép tính có kết quả bé hơn 8 000. Hỏi Rô-bốt phải đi theo đường nào?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494C7BD-FF09-69D6-064D-C658FEEC7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119" y="1735642"/>
            <a:ext cx="11610369" cy="4501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ây Bút Chì Cái Trường Học Sổ - Ảnh miễn phí trên Pixabay">
            <a:extLst>
              <a:ext uri="{FF2B5EF4-FFF2-40B4-BE49-F238E27FC236}">
                <a16:creationId xmlns:a16="http://schemas.microsoft.com/office/drawing/2014/main" id="{91BB6C08-3620-5EC5-DF6D-C7BC5B880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457" y="1365189"/>
            <a:ext cx="1707647" cy="14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3BD8AA-A796-C0CB-04BF-D6AF889DFB9E}"/>
              </a:ext>
            </a:extLst>
          </p:cNvPr>
          <p:cNvSpPr txBox="1"/>
          <p:nvPr/>
        </p:nvSpPr>
        <p:spPr>
          <a:xfrm rot="19270715">
            <a:off x="2764330" y="3017104"/>
            <a:ext cx="148494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6 000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F3ED19-22F9-CDBA-8D06-93097C3CB30A}"/>
              </a:ext>
            </a:extLst>
          </p:cNvPr>
          <p:cNvSpPr txBox="1"/>
          <p:nvPr/>
        </p:nvSpPr>
        <p:spPr>
          <a:xfrm rot="891112">
            <a:off x="3322051" y="5337862"/>
            <a:ext cx="148494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8 000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5691B-B21B-EDE8-AA68-E84238F3AA7C}"/>
              </a:ext>
            </a:extLst>
          </p:cNvPr>
          <p:cNvSpPr txBox="1"/>
          <p:nvPr/>
        </p:nvSpPr>
        <p:spPr>
          <a:xfrm rot="1044502">
            <a:off x="6160737" y="2295830"/>
            <a:ext cx="148494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8 000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D8FE85-59D7-DA98-C57B-9ED4FB4E1F88}"/>
              </a:ext>
            </a:extLst>
          </p:cNvPr>
          <p:cNvSpPr txBox="1"/>
          <p:nvPr/>
        </p:nvSpPr>
        <p:spPr>
          <a:xfrm rot="3927187">
            <a:off x="4593801" y="3813949"/>
            <a:ext cx="148494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7 000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FA8328-BC60-FD6F-F311-D920A301BC15}"/>
              </a:ext>
            </a:extLst>
          </p:cNvPr>
          <p:cNvSpPr txBox="1"/>
          <p:nvPr/>
        </p:nvSpPr>
        <p:spPr>
          <a:xfrm>
            <a:off x="7189233" y="5729154"/>
            <a:ext cx="148494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9 000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8F0878-6F41-D3AB-1F7D-55FD36D06A46}"/>
              </a:ext>
            </a:extLst>
          </p:cNvPr>
          <p:cNvSpPr txBox="1"/>
          <p:nvPr/>
        </p:nvSpPr>
        <p:spPr>
          <a:xfrm rot="19215506">
            <a:off x="6160736" y="3886018"/>
            <a:ext cx="148494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7 000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F45672-B5D9-2AC2-B08E-C607B5020CDE}"/>
              </a:ext>
            </a:extLst>
          </p:cNvPr>
          <p:cNvSpPr txBox="1"/>
          <p:nvPr/>
        </p:nvSpPr>
        <p:spPr>
          <a:xfrm rot="3637544">
            <a:off x="8558273" y="4004828"/>
            <a:ext cx="148494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50000"/>
                  </a:schemeClr>
                </a:solidFill>
              </a:rPr>
              <a:t>6 000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6356FAB-2859-4F87-98DE-A0FFF0B88DA7}"/>
              </a:ext>
            </a:extLst>
          </p:cNvPr>
          <p:cNvCxnSpPr>
            <a:cxnSpLocks/>
          </p:cNvCxnSpPr>
          <p:nvPr/>
        </p:nvCxnSpPr>
        <p:spPr>
          <a:xfrm flipV="1">
            <a:off x="2423592" y="2841557"/>
            <a:ext cx="2647428" cy="21543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BD2E07-64E1-E07B-45FE-158C627AB7B3}"/>
              </a:ext>
            </a:extLst>
          </p:cNvPr>
          <p:cNvCxnSpPr>
            <a:cxnSpLocks/>
          </p:cNvCxnSpPr>
          <p:nvPr/>
        </p:nvCxnSpPr>
        <p:spPr>
          <a:xfrm>
            <a:off x="5475241" y="2969055"/>
            <a:ext cx="1015764" cy="21862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F8E3BE-535E-DF4B-F295-93FC3615EFA3}"/>
              </a:ext>
            </a:extLst>
          </p:cNvPr>
          <p:cNvCxnSpPr>
            <a:cxnSpLocks/>
          </p:cNvCxnSpPr>
          <p:nvPr/>
        </p:nvCxnSpPr>
        <p:spPr>
          <a:xfrm flipV="1">
            <a:off x="6505313" y="3876295"/>
            <a:ext cx="1593776" cy="127896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2EF60E-462E-EC41-C748-22E09A1ACC0A}"/>
              </a:ext>
            </a:extLst>
          </p:cNvPr>
          <p:cNvCxnSpPr>
            <a:cxnSpLocks/>
          </p:cNvCxnSpPr>
          <p:nvPr/>
        </p:nvCxnSpPr>
        <p:spPr>
          <a:xfrm>
            <a:off x="8181784" y="3773779"/>
            <a:ext cx="794536" cy="15925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8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709159" y="349446"/>
            <a:ext cx="11153950" cy="909883"/>
            <a:chOff x="906178" y="518160"/>
            <a:chExt cx="11209344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0423280" cy="7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Đặt tính rồi tính.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FEFD945-1ADA-3F20-B0F9-318E504BD928}"/>
              </a:ext>
            </a:extLst>
          </p:cNvPr>
          <p:cNvSpPr txBox="1"/>
          <p:nvPr/>
        </p:nvSpPr>
        <p:spPr>
          <a:xfrm>
            <a:off x="1499088" y="1873621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57 364 : 6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291BBB-64FC-32E6-E7BB-FDB9333C4482}"/>
              </a:ext>
            </a:extLst>
          </p:cNvPr>
          <p:cNvSpPr txBox="1"/>
          <p:nvPr/>
        </p:nvSpPr>
        <p:spPr>
          <a:xfrm>
            <a:off x="1499088" y="2926916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8 024 x 3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3CC65A-A558-0CD0-7CFE-8450561FCD77}"/>
              </a:ext>
            </a:extLst>
          </p:cNvPr>
          <p:cNvSpPr txBox="1"/>
          <p:nvPr/>
        </p:nvSpPr>
        <p:spPr>
          <a:xfrm>
            <a:off x="7187720" y="1844825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13 104 x 7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5D7B1-FDA5-F4AF-9BAB-902D5E9CC7D7}"/>
              </a:ext>
            </a:extLst>
          </p:cNvPr>
          <p:cNvSpPr txBox="1"/>
          <p:nvPr/>
        </p:nvSpPr>
        <p:spPr>
          <a:xfrm>
            <a:off x="7187720" y="2898120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48 560 : 5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16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C5853E6E-9730-A613-6B0E-DB66AF3F5BFB}"/>
              </a:ext>
            </a:extLst>
          </p:cNvPr>
          <p:cNvGraphicFramePr>
            <a:graphicFrameLocks noGrp="1"/>
          </p:cNvGraphicFramePr>
          <p:nvPr/>
        </p:nvGraphicFramePr>
        <p:xfrm>
          <a:off x="74600" y="-73482"/>
          <a:ext cx="12301588" cy="6119516"/>
        </p:xfrm>
        <a:graphic>
          <a:graphicData uri="http://schemas.openxmlformats.org/drawingml/2006/table">
            <a:tbl>
              <a:tblPr firstRow="1" bandRow="1"/>
              <a:tblGrid>
                <a:gridCol w="236569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1708E30-328D-D807-BADD-7AE4DDA4C1DB}"/>
              </a:ext>
            </a:extLst>
          </p:cNvPr>
          <p:cNvSpPr txBox="1"/>
          <p:nvPr/>
        </p:nvSpPr>
        <p:spPr>
          <a:xfrm>
            <a:off x="338305" y="166665"/>
            <a:ext cx="104436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2.</a:t>
            </a: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FC695BD7-2438-D871-60B8-C4FFD9AB574A}"/>
              </a:ext>
            </a:extLst>
          </p:cNvPr>
          <p:cNvGraphicFramePr>
            <a:graphicFrameLocks noGrp="1"/>
          </p:cNvGraphicFramePr>
          <p:nvPr/>
        </p:nvGraphicFramePr>
        <p:xfrm>
          <a:off x="74600" y="5562455"/>
          <a:ext cx="12301588" cy="3295124"/>
        </p:xfrm>
        <a:graphic>
          <a:graphicData uri="http://schemas.openxmlformats.org/drawingml/2006/table">
            <a:tbl>
              <a:tblPr firstRow="1" bandRow="1"/>
              <a:tblGrid>
                <a:gridCol w="236569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B6CAD77-CB0B-ADC4-D4FE-2564E99C7E2C}"/>
              </a:ext>
            </a:extLst>
          </p:cNvPr>
          <p:cNvSpPr txBox="1"/>
          <p:nvPr/>
        </p:nvSpPr>
        <p:spPr>
          <a:xfrm>
            <a:off x="1055443" y="1116559"/>
            <a:ext cx="29928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57 364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8C3C7-6C33-1B80-B89A-9E24D3E370CA}"/>
              </a:ext>
            </a:extLst>
          </p:cNvPr>
          <p:cNvCxnSpPr>
            <a:cxnSpLocks/>
          </p:cNvCxnSpPr>
          <p:nvPr/>
        </p:nvCxnSpPr>
        <p:spPr>
          <a:xfrm>
            <a:off x="3249517" y="1174909"/>
            <a:ext cx="0" cy="1579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DC0A79-F527-1E9A-209C-49BD1BF9DDC7}"/>
              </a:ext>
            </a:extLst>
          </p:cNvPr>
          <p:cNvCxnSpPr>
            <a:cxnSpLocks/>
          </p:cNvCxnSpPr>
          <p:nvPr/>
        </p:nvCxnSpPr>
        <p:spPr>
          <a:xfrm>
            <a:off x="3249518" y="2026398"/>
            <a:ext cx="16615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E5946B5-47D0-D4AC-D1F1-8345095D1B23}"/>
              </a:ext>
            </a:extLst>
          </p:cNvPr>
          <p:cNvSpPr txBox="1"/>
          <p:nvPr/>
        </p:nvSpPr>
        <p:spPr>
          <a:xfrm>
            <a:off x="3410767" y="1096253"/>
            <a:ext cx="379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14AFF2-20B8-8115-33DB-8746FEFD10E0}"/>
              </a:ext>
            </a:extLst>
          </p:cNvPr>
          <p:cNvSpPr txBox="1"/>
          <p:nvPr/>
        </p:nvSpPr>
        <p:spPr>
          <a:xfrm>
            <a:off x="3349808" y="2056790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C7EB10-ACDD-678E-0508-1D37E8AB411E}"/>
              </a:ext>
            </a:extLst>
          </p:cNvPr>
          <p:cNvSpPr txBox="1"/>
          <p:nvPr/>
        </p:nvSpPr>
        <p:spPr>
          <a:xfrm>
            <a:off x="1430078" y="2071580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830133-BDA5-2142-E3E1-171D4136DB5F}"/>
              </a:ext>
            </a:extLst>
          </p:cNvPr>
          <p:cNvSpPr txBox="1"/>
          <p:nvPr/>
        </p:nvSpPr>
        <p:spPr>
          <a:xfrm>
            <a:off x="1966031" y="2071580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A17CC1-38B4-686E-B971-D3258B573190}"/>
              </a:ext>
            </a:extLst>
          </p:cNvPr>
          <p:cNvSpPr txBox="1"/>
          <p:nvPr/>
        </p:nvSpPr>
        <p:spPr>
          <a:xfrm>
            <a:off x="3838735" y="2056790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27F4654-C57E-05AB-E483-BC34E8035B68}"/>
              </a:ext>
            </a:extLst>
          </p:cNvPr>
          <p:cNvSpPr txBox="1"/>
          <p:nvPr/>
        </p:nvSpPr>
        <p:spPr>
          <a:xfrm>
            <a:off x="1922614" y="3007365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004CC6-0402-8DDB-84C0-0A33D71029ED}"/>
              </a:ext>
            </a:extLst>
          </p:cNvPr>
          <p:cNvSpPr txBox="1"/>
          <p:nvPr/>
        </p:nvSpPr>
        <p:spPr>
          <a:xfrm>
            <a:off x="2294174" y="3007365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07AE8BD-3F32-759B-A758-F1E9C41687E4}"/>
              </a:ext>
            </a:extLst>
          </p:cNvPr>
          <p:cNvSpPr txBox="1"/>
          <p:nvPr/>
        </p:nvSpPr>
        <p:spPr>
          <a:xfrm>
            <a:off x="4234987" y="2056790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EE2614C-4385-B52A-6D5B-047E73B227D7}"/>
              </a:ext>
            </a:extLst>
          </p:cNvPr>
          <p:cNvSpPr txBox="1"/>
          <p:nvPr/>
        </p:nvSpPr>
        <p:spPr>
          <a:xfrm>
            <a:off x="2373399" y="3947146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4EFA53-9202-33F2-F574-F323ED741F97}"/>
              </a:ext>
            </a:extLst>
          </p:cNvPr>
          <p:cNvSpPr txBox="1"/>
          <p:nvPr/>
        </p:nvSpPr>
        <p:spPr>
          <a:xfrm>
            <a:off x="2773798" y="3947146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20FEA4-0EA2-9FF5-69B2-3A4B87B8E56F}"/>
              </a:ext>
            </a:extLst>
          </p:cNvPr>
          <p:cNvSpPr txBox="1"/>
          <p:nvPr/>
        </p:nvSpPr>
        <p:spPr>
          <a:xfrm>
            <a:off x="4598430" y="2056790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6EFEF21-946A-89C8-4B0C-7BB6D93DD4F9}"/>
              </a:ext>
            </a:extLst>
          </p:cNvPr>
          <p:cNvSpPr txBox="1"/>
          <p:nvPr/>
        </p:nvSpPr>
        <p:spPr>
          <a:xfrm>
            <a:off x="2789037" y="4872364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B582B0-FAE3-41DB-64EC-E6324F20023B}"/>
              </a:ext>
            </a:extLst>
          </p:cNvPr>
          <p:cNvSpPr txBox="1"/>
          <p:nvPr/>
        </p:nvSpPr>
        <p:spPr>
          <a:xfrm>
            <a:off x="559956" y="8929593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05888-F2A2-E872-A558-9C3D9C1E1FF9}"/>
              </a:ext>
            </a:extLst>
          </p:cNvPr>
          <p:cNvSpPr txBox="1"/>
          <p:nvPr/>
        </p:nvSpPr>
        <p:spPr>
          <a:xfrm>
            <a:off x="7176120" y="1096253"/>
            <a:ext cx="2722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13 104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F0A6C-B285-5036-39B9-9CCAD0406A10}"/>
              </a:ext>
            </a:extLst>
          </p:cNvPr>
          <p:cNvSpPr txBox="1"/>
          <p:nvPr/>
        </p:nvSpPr>
        <p:spPr>
          <a:xfrm>
            <a:off x="8852958" y="2065541"/>
            <a:ext cx="963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24C52E-5865-D106-B187-62CA45D57FF0}"/>
              </a:ext>
            </a:extLst>
          </p:cNvPr>
          <p:cNvSpPr txBox="1"/>
          <p:nvPr/>
        </p:nvSpPr>
        <p:spPr>
          <a:xfrm>
            <a:off x="6913306" y="1573703"/>
            <a:ext cx="622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x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4C1564-7AF7-3F79-3565-B7B114A063CC}"/>
              </a:ext>
            </a:extLst>
          </p:cNvPr>
          <p:cNvCxnSpPr>
            <a:cxnSpLocks/>
          </p:cNvCxnSpPr>
          <p:nvPr/>
        </p:nvCxnSpPr>
        <p:spPr>
          <a:xfrm>
            <a:off x="6990552" y="2934158"/>
            <a:ext cx="2387404" cy="1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37DA173-36FB-2872-F7C7-510C2ED6A03D}"/>
              </a:ext>
            </a:extLst>
          </p:cNvPr>
          <p:cNvSpPr txBox="1"/>
          <p:nvPr/>
        </p:nvSpPr>
        <p:spPr>
          <a:xfrm>
            <a:off x="8877598" y="2978594"/>
            <a:ext cx="59661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9542A8-D5D0-902B-0F4D-74EFE8F89A42}"/>
              </a:ext>
            </a:extLst>
          </p:cNvPr>
          <p:cNvSpPr txBox="1"/>
          <p:nvPr/>
        </p:nvSpPr>
        <p:spPr>
          <a:xfrm>
            <a:off x="8473104" y="2978594"/>
            <a:ext cx="59661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66FF3F-F666-CBEB-0D80-92C5314782B4}"/>
              </a:ext>
            </a:extLst>
          </p:cNvPr>
          <p:cNvSpPr txBox="1"/>
          <p:nvPr/>
        </p:nvSpPr>
        <p:spPr>
          <a:xfrm>
            <a:off x="8078677" y="2978594"/>
            <a:ext cx="59661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3C5315-D58D-8B44-AE5C-4AE6821F8968}"/>
              </a:ext>
            </a:extLst>
          </p:cNvPr>
          <p:cNvSpPr txBox="1"/>
          <p:nvPr/>
        </p:nvSpPr>
        <p:spPr>
          <a:xfrm>
            <a:off x="7536160" y="2978594"/>
            <a:ext cx="63380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DC5800-0467-A66D-1386-5BD0FAF0D018}"/>
              </a:ext>
            </a:extLst>
          </p:cNvPr>
          <p:cNvSpPr txBox="1"/>
          <p:nvPr/>
        </p:nvSpPr>
        <p:spPr>
          <a:xfrm>
            <a:off x="7193442" y="2996967"/>
            <a:ext cx="63380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208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7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69" grpId="0"/>
      <p:bldP spid="70" grpId="0"/>
      <p:bldP spid="24" grpId="0"/>
      <p:bldP spid="20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C5853E6E-9730-A613-6B0E-DB66AF3F5BFB}"/>
              </a:ext>
            </a:extLst>
          </p:cNvPr>
          <p:cNvGraphicFramePr>
            <a:graphicFrameLocks noGrp="1"/>
          </p:cNvGraphicFramePr>
          <p:nvPr/>
        </p:nvGraphicFramePr>
        <p:xfrm>
          <a:off x="74600" y="536118"/>
          <a:ext cx="12301588" cy="6119516"/>
        </p:xfrm>
        <a:graphic>
          <a:graphicData uri="http://schemas.openxmlformats.org/drawingml/2006/table">
            <a:tbl>
              <a:tblPr firstRow="1" bandRow="1"/>
              <a:tblGrid>
                <a:gridCol w="236569">
                  <a:extLst>
                    <a:ext uri="{9D8B030D-6E8A-4147-A177-3AD203B41FA5}">
                      <a16:colId xmlns:a16="http://schemas.microsoft.com/office/drawing/2014/main" val="314119552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5114795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51494170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09245375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70594382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899532901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50441270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46680830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50266463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38081791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54371022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22620774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62274089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35823692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79474209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90648669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92216684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779761096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49596915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62692759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85770177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30937416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423937644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8177230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91788951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90020087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11017228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79009873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59041243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26989746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868056576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16135871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6305775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28346012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98770774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996658431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612947994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14854413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249332975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65471191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4015444291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423680266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318820784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97012094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0546710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1492156878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097457476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2821193709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103761647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3381576055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514919813"/>
                    </a:ext>
                  </a:extLst>
                </a:gridCol>
                <a:gridCol w="236569">
                  <a:extLst>
                    <a:ext uri="{9D8B030D-6E8A-4147-A177-3AD203B41FA5}">
                      <a16:colId xmlns:a16="http://schemas.microsoft.com/office/drawing/2014/main" val="542129921"/>
                    </a:ext>
                  </a:extLst>
                </a:gridCol>
              </a:tblGrid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4127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4919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51841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7877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725093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7710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0762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050650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338952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84368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9966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2587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449343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08300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78334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740658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76984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379920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0653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137604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32036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1173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83601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168485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939847"/>
                  </a:ext>
                </a:extLst>
              </a:tr>
              <a:tr h="234913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2486" marR="52486" marT="26243" marB="26243">
                    <a:lnL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4940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32ABDD7-EBE3-FA39-3846-D7D8741666EC}"/>
              </a:ext>
            </a:extLst>
          </p:cNvPr>
          <p:cNvSpPr txBox="1"/>
          <p:nvPr/>
        </p:nvSpPr>
        <p:spPr>
          <a:xfrm>
            <a:off x="1926248" y="764705"/>
            <a:ext cx="199112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8 024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C8A8A-D335-33E0-942D-1C49F77E7F4A}"/>
              </a:ext>
            </a:extLst>
          </p:cNvPr>
          <p:cNvSpPr txBox="1"/>
          <p:nvPr/>
        </p:nvSpPr>
        <p:spPr>
          <a:xfrm>
            <a:off x="3230496" y="1695893"/>
            <a:ext cx="96396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3E8074-7D45-D5E0-4CE8-5785179A0057}"/>
              </a:ext>
            </a:extLst>
          </p:cNvPr>
          <p:cNvSpPr txBox="1"/>
          <p:nvPr/>
        </p:nvSpPr>
        <p:spPr>
          <a:xfrm>
            <a:off x="1448452" y="1256775"/>
            <a:ext cx="810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x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B5BA6E-9B37-B3AD-8ADA-10FBFCCAB808}"/>
              </a:ext>
            </a:extLst>
          </p:cNvPr>
          <p:cNvCxnSpPr>
            <a:cxnSpLocks/>
          </p:cNvCxnSpPr>
          <p:nvPr/>
        </p:nvCxnSpPr>
        <p:spPr>
          <a:xfrm flipV="1">
            <a:off x="1349039" y="2617774"/>
            <a:ext cx="2387404" cy="15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0DDB327-D863-B57C-D695-B0B9411E27D7}"/>
              </a:ext>
            </a:extLst>
          </p:cNvPr>
          <p:cNvSpPr txBox="1"/>
          <p:nvPr/>
        </p:nvSpPr>
        <p:spPr>
          <a:xfrm>
            <a:off x="3230497" y="2655882"/>
            <a:ext cx="59661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9C708-CCD3-71EF-8340-14ED4A49D3D8}"/>
              </a:ext>
            </a:extLst>
          </p:cNvPr>
          <p:cNvSpPr txBox="1"/>
          <p:nvPr/>
        </p:nvSpPr>
        <p:spPr>
          <a:xfrm>
            <a:off x="2858087" y="2655882"/>
            <a:ext cx="59661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0AD2A1-FCF4-9946-CAFB-7B1683F83C2C}"/>
              </a:ext>
            </a:extLst>
          </p:cNvPr>
          <p:cNvSpPr txBox="1"/>
          <p:nvPr/>
        </p:nvSpPr>
        <p:spPr>
          <a:xfrm>
            <a:off x="2463660" y="2655882"/>
            <a:ext cx="59661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C8DEFE-B959-4206-1C99-992339E88078}"/>
              </a:ext>
            </a:extLst>
          </p:cNvPr>
          <p:cNvSpPr txBox="1"/>
          <p:nvPr/>
        </p:nvSpPr>
        <p:spPr>
          <a:xfrm>
            <a:off x="1518788" y="2655882"/>
            <a:ext cx="102312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300"/>
              <a:t>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1F1EE-237A-6BFA-650B-679D417CD70E}"/>
              </a:ext>
            </a:extLst>
          </p:cNvPr>
          <p:cNvSpPr txBox="1"/>
          <p:nvPr/>
        </p:nvSpPr>
        <p:spPr>
          <a:xfrm>
            <a:off x="6312025" y="764704"/>
            <a:ext cx="2355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48 560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3E2C74-0FFF-B856-E131-ED6D874F001B}"/>
              </a:ext>
            </a:extLst>
          </p:cNvPr>
          <p:cNvCxnSpPr>
            <a:cxnSpLocks/>
          </p:cNvCxnSpPr>
          <p:nvPr/>
        </p:nvCxnSpPr>
        <p:spPr>
          <a:xfrm>
            <a:off x="8506099" y="823054"/>
            <a:ext cx="0" cy="15799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03118B-219A-5B3E-BBDD-34E25CC781C5}"/>
              </a:ext>
            </a:extLst>
          </p:cNvPr>
          <p:cNvCxnSpPr>
            <a:cxnSpLocks/>
          </p:cNvCxnSpPr>
          <p:nvPr/>
        </p:nvCxnSpPr>
        <p:spPr>
          <a:xfrm>
            <a:off x="8506100" y="1674543"/>
            <a:ext cx="16615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4F25D2C-FDEE-B769-93C6-DA277B618978}"/>
              </a:ext>
            </a:extLst>
          </p:cNvPr>
          <p:cNvSpPr txBox="1"/>
          <p:nvPr/>
        </p:nvSpPr>
        <p:spPr>
          <a:xfrm>
            <a:off x="8667349" y="782498"/>
            <a:ext cx="379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550E21-4051-6681-D60E-EB9E704B0972}"/>
              </a:ext>
            </a:extLst>
          </p:cNvPr>
          <p:cNvSpPr txBox="1"/>
          <p:nvPr/>
        </p:nvSpPr>
        <p:spPr>
          <a:xfrm>
            <a:off x="8606390" y="1704935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7B1E05-4C21-76D7-E512-5E149F376239}"/>
              </a:ext>
            </a:extLst>
          </p:cNvPr>
          <p:cNvSpPr txBox="1"/>
          <p:nvPr/>
        </p:nvSpPr>
        <p:spPr>
          <a:xfrm>
            <a:off x="6686660" y="1719725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6AB389-4CC4-FE9E-34AD-996E065C975F}"/>
              </a:ext>
            </a:extLst>
          </p:cNvPr>
          <p:cNvSpPr txBox="1"/>
          <p:nvPr/>
        </p:nvSpPr>
        <p:spPr>
          <a:xfrm>
            <a:off x="7238841" y="1719725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9E9937-6802-D9F6-FBEE-53BB6A3A7C89}"/>
              </a:ext>
            </a:extLst>
          </p:cNvPr>
          <p:cNvSpPr txBox="1"/>
          <p:nvPr/>
        </p:nvSpPr>
        <p:spPr>
          <a:xfrm>
            <a:off x="9095317" y="1704935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506023-F1A0-428C-0986-0287797847A0}"/>
              </a:ext>
            </a:extLst>
          </p:cNvPr>
          <p:cNvSpPr txBox="1"/>
          <p:nvPr/>
        </p:nvSpPr>
        <p:spPr>
          <a:xfrm>
            <a:off x="7234441" y="2655510"/>
            <a:ext cx="475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7AC0F6-084B-76BC-E705-F5638DBA7446}"/>
              </a:ext>
            </a:extLst>
          </p:cNvPr>
          <p:cNvSpPr txBox="1"/>
          <p:nvPr/>
        </p:nvSpPr>
        <p:spPr>
          <a:xfrm>
            <a:off x="7622384" y="2655510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10C5A2-7514-10DB-23C4-2046773F327F}"/>
              </a:ext>
            </a:extLst>
          </p:cNvPr>
          <p:cNvSpPr txBox="1"/>
          <p:nvPr/>
        </p:nvSpPr>
        <p:spPr>
          <a:xfrm>
            <a:off x="9491569" y="1704935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C9E207-E058-91AC-5730-57161ECDDCAC}"/>
              </a:ext>
            </a:extLst>
          </p:cNvPr>
          <p:cNvSpPr txBox="1"/>
          <p:nvPr/>
        </p:nvSpPr>
        <p:spPr>
          <a:xfrm>
            <a:off x="7629981" y="3595291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00E4E5-21E0-7E76-4340-0D2FA1036A98}"/>
              </a:ext>
            </a:extLst>
          </p:cNvPr>
          <p:cNvSpPr txBox="1"/>
          <p:nvPr/>
        </p:nvSpPr>
        <p:spPr>
          <a:xfrm>
            <a:off x="8030380" y="3595291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51A3FA-A0F0-0E29-DF7C-C817F746AE0A}"/>
              </a:ext>
            </a:extLst>
          </p:cNvPr>
          <p:cNvSpPr txBox="1"/>
          <p:nvPr/>
        </p:nvSpPr>
        <p:spPr>
          <a:xfrm>
            <a:off x="9855012" y="1704935"/>
            <a:ext cx="489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572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3" grpId="0"/>
      <p:bldP spid="14" grpId="0"/>
      <p:bldP spid="15" grpId="0"/>
      <p:bldP spid="17" grpId="0"/>
      <p:bldP spid="2" grpId="0"/>
      <p:bldP spid="18" grpId="0"/>
      <p:bldP spid="20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709159" y="349446"/>
            <a:ext cx="11153950" cy="909883"/>
            <a:chOff x="906178" y="518160"/>
            <a:chExt cx="11209344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0423280" cy="7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Tính giá trị của biểu thức.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15E6DB6-07A9-4AA5-AF8E-DAB643A36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296" y="1901602"/>
            <a:ext cx="1093081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80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709159" y="349446"/>
            <a:ext cx="11153950" cy="909883"/>
            <a:chOff x="906178" y="518160"/>
            <a:chExt cx="11209344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0423280" cy="7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Tính giá trị của biểu thức.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291BBB-64FC-32E6-E7BB-FDB9333C4482}"/>
              </a:ext>
            </a:extLst>
          </p:cNvPr>
          <p:cNvSpPr txBox="1"/>
          <p:nvPr/>
        </p:nvSpPr>
        <p:spPr>
          <a:xfrm>
            <a:off x="1464201" y="1634618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a) 7 479 + 3 204 x 5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5D7B1-FDA5-F4AF-9BAB-902D5E9CC7D7}"/>
              </a:ext>
            </a:extLst>
          </p:cNvPr>
          <p:cNvSpPr txBox="1"/>
          <p:nvPr/>
        </p:nvSpPr>
        <p:spPr>
          <a:xfrm>
            <a:off x="1464201" y="3859016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b) (24 516 – 4 107) : 3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E207A-F6F3-9C84-249F-FADE5561652D}"/>
              </a:ext>
            </a:extLst>
          </p:cNvPr>
          <p:cNvSpPr txBox="1"/>
          <p:nvPr/>
        </p:nvSpPr>
        <p:spPr>
          <a:xfrm>
            <a:off x="6771178" y="1634618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7 479 + 16 020 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CFEC0-A011-5E43-ABD0-D8996FAA8EF3}"/>
              </a:ext>
            </a:extLst>
          </p:cNvPr>
          <p:cNvSpPr txBox="1"/>
          <p:nvPr/>
        </p:nvSpPr>
        <p:spPr>
          <a:xfrm>
            <a:off x="6771178" y="2450578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23 499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923CD-DBCA-7266-C128-83AE61F6E902}"/>
              </a:ext>
            </a:extLst>
          </p:cNvPr>
          <p:cNvSpPr txBox="1"/>
          <p:nvPr/>
        </p:nvSpPr>
        <p:spPr>
          <a:xfrm>
            <a:off x="7347242" y="3858278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20 409 : 3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A7E1D-33E2-E5F1-6783-AF167BFC87C6}"/>
              </a:ext>
            </a:extLst>
          </p:cNvPr>
          <p:cNvSpPr txBox="1"/>
          <p:nvPr/>
        </p:nvSpPr>
        <p:spPr>
          <a:xfrm>
            <a:off x="7347242" y="4674238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6 803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709159" y="349446"/>
            <a:ext cx="11153950" cy="909883"/>
            <a:chOff x="906178" y="518160"/>
            <a:chExt cx="11209344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0423280" cy="7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Tính giá trị của biểu thức.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8291BBB-64FC-32E6-E7BB-FDB9333C4482}"/>
              </a:ext>
            </a:extLst>
          </p:cNvPr>
          <p:cNvSpPr txBox="1"/>
          <p:nvPr/>
        </p:nvSpPr>
        <p:spPr>
          <a:xfrm>
            <a:off x="1464201" y="1634618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c) 14 738 + 460 + 3 240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5D7B1-FDA5-F4AF-9BAB-902D5E9CC7D7}"/>
              </a:ext>
            </a:extLst>
          </p:cNvPr>
          <p:cNvSpPr txBox="1"/>
          <p:nvPr/>
        </p:nvSpPr>
        <p:spPr>
          <a:xfrm>
            <a:off x="1464201" y="3859016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d) 9 015 x 3 x 2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E207A-F6F3-9C84-249F-FADE5561652D}"/>
              </a:ext>
            </a:extLst>
          </p:cNvPr>
          <p:cNvSpPr txBox="1"/>
          <p:nvPr/>
        </p:nvSpPr>
        <p:spPr>
          <a:xfrm>
            <a:off x="7563266" y="1634618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15 198 + 3 240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CFEC0-A011-5E43-ABD0-D8996FAA8EF3}"/>
              </a:ext>
            </a:extLst>
          </p:cNvPr>
          <p:cNvSpPr txBox="1"/>
          <p:nvPr/>
        </p:nvSpPr>
        <p:spPr>
          <a:xfrm>
            <a:off x="7563266" y="2450578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18 438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923CD-DBCA-7266-C128-83AE61F6E902}"/>
              </a:ext>
            </a:extLst>
          </p:cNvPr>
          <p:cNvSpPr txBox="1"/>
          <p:nvPr/>
        </p:nvSpPr>
        <p:spPr>
          <a:xfrm>
            <a:off x="5579289" y="3859016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27 045 x 2 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A7E1D-33E2-E5F1-6783-AF167BFC87C6}"/>
              </a:ext>
            </a:extLst>
          </p:cNvPr>
          <p:cNvSpPr txBox="1"/>
          <p:nvPr/>
        </p:nvSpPr>
        <p:spPr>
          <a:xfrm>
            <a:off x="5579289" y="4674976"/>
            <a:ext cx="6597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= 54 090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33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428</Words>
  <Application>Microsoft Office PowerPoint</Application>
  <PresentationFormat>Widescreen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Bebas Neue</vt:lpstr>
      <vt:lpstr>Calibri</vt:lpstr>
      <vt:lpstr>Calibri Light</vt:lpstr>
      <vt:lpstr>Fredoka One</vt:lpstr>
      <vt:lpstr>SVN-Billo</vt:lpstr>
      <vt:lpstr>Office Theme</vt:lpstr>
      <vt:lpstr>Trang 47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PHẠM THỊ MINH CHÂU</dc:creator>
  <cp:lastModifiedBy>PHẠM THỊ MINH CHÂU</cp:lastModifiedBy>
  <cp:revision>1</cp:revision>
  <dcterms:created xsi:type="dcterms:W3CDTF">2025-04-13T11:40:45Z</dcterms:created>
  <dcterms:modified xsi:type="dcterms:W3CDTF">2025-04-13T11:42:47Z</dcterms:modified>
</cp:coreProperties>
</file>