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2" r:id="rId2"/>
    <p:sldId id="257" r:id="rId3"/>
    <p:sldId id="283" r:id="rId4"/>
    <p:sldId id="263" r:id="rId5"/>
    <p:sldId id="264" r:id="rId6"/>
    <p:sldId id="265" r:id="rId7"/>
    <p:sldId id="266" r:id="rId8"/>
    <p:sldId id="267" r:id="rId9"/>
    <p:sldId id="268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18" Type="http://schemas.openxmlformats.org/officeDocument/2006/relationships/slide" Target="slide9.xml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gif"/><Relationship Id="rId25" Type="http://schemas.openxmlformats.org/officeDocument/2006/relationships/slide" Target="slide13.xml"/><Relationship Id="rId2" Type="http://schemas.openxmlformats.org/officeDocument/2006/relationships/audio" Target="../media/media2.wma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29" Type="http://schemas.openxmlformats.org/officeDocument/2006/relationships/slide" Target="slide15.xml"/><Relationship Id="rId1" Type="http://schemas.microsoft.com/office/2007/relationships/media" Target="../media/media2.wm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37.gif"/><Relationship Id="rId23" Type="http://schemas.openxmlformats.org/officeDocument/2006/relationships/slide" Target="slide12.xml"/><Relationship Id="rId28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31" Type="http://schemas.openxmlformats.org/officeDocument/2006/relationships/slide" Target="slide16.xml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6.gif"/><Relationship Id="rId22" Type="http://schemas.openxmlformats.org/officeDocument/2006/relationships/image" Target="../media/image42.png"/><Relationship Id="rId27" Type="http://schemas.openxmlformats.org/officeDocument/2006/relationships/slide" Target="slide14.xml"/><Relationship Id="rId30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17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57.png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5" Type="http://schemas.microsoft.com/office/2007/relationships/hdphoto" Target="../media/hdphoto5.wdp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0.xml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em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/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Microsoft YaHei" panose="020B050302020402020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/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Microsoft YaHei" panose="020B050302020402020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193038" y="715894"/>
            <a:ext cx="7677150" cy="53340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" y="-8387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 ?</a:t>
            </a:r>
            <a:endParaRPr lang="vi-VN" sz="3200" b="1" dirty="0">
              <a:solidFill>
                <a:schemeClr val="bg1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1 cm = ? mm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Đáp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án</a:t>
            </a:r>
            <a:r>
              <a:rPr lang="en-US" sz="3200" b="1" dirty="0">
                <a:solidFill>
                  <a:schemeClr val="bg1"/>
                </a:solidFill>
              </a:rPr>
              <a:t> 1</a:t>
            </a:r>
            <a:endParaRPr lang="vi-VN" sz="3200" b="1" dirty="0">
              <a:solidFill>
                <a:schemeClr val="bg1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7F226-584E-333F-2AA3-1B5B349293D5}"/>
              </a:ext>
            </a:extLst>
          </p:cNvPr>
          <p:cNvSpPr txBox="1"/>
          <p:nvPr/>
        </p:nvSpPr>
        <p:spPr>
          <a:xfrm>
            <a:off x="5770694" y="434722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022160DA-6078-21C7-244A-CF25A617D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544945"/>
            <a:ext cx="1450109" cy="8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endParaRPr lang="vi-VN" sz="32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1 m = ? mm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endParaRPr lang="vi-VN" sz="32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vi-VN" sz="3200" dirty="0">
                <a:solidFill>
                  <a:srgbClr val="FF0000"/>
                </a:solidFill>
              </a:rPr>
              <a:t>1 000</a:t>
            </a: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4DBC3-A939-01E6-384E-A1A8B9007DCE}"/>
              </a:ext>
            </a:extLst>
          </p:cNvPr>
          <p:cNvSpPr txBox="1"/>
          <p:nvPr/>
        </p:nvSpPr>
        <p:spPr>
          <a:xfrm>
            <a:off x="5486162" y="434722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7812D42A-A526-D26A-554B-6F4A7FD0A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1560934" cy="3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10 mm = ?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5A1D2460-36B7-C5A8-434E-5B47ADCDE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765" y="501073"/>
            <a:ext cx="1025236" cy="7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1 000 mm = ? 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C0082FCD-DAB9-7657-30B7-515A99224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818" y="556492"/>
            <a:ext cx="1062182" cy="5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6 cm = ? mm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A852E6EF-49CB-279B-638F-B1869CF34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969818" cy="6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2 cm = ? mm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video_dem_nguoc_5s-www_tiengdong_com">
            <a:hlinkClick r:id="" action="ppaction://media"/>
            <a:extLst>
              <a:ext uri="{FF2B5EF4-FFF2-40B4-BE49-F238E27FC236}">
                <a16:creationId xmlns:a16="http://schemas.microsoft.com/office/drawing/2014/main" id="{9ACA9BE1-BF16-DC73-5FFB-D008FF4F8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849745" cy="5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charset="0"/>
                <a:cs typeface="Calibri" panose="020F0502020204030204" charset="0"/>
              </a:rPr>
              <a:t>3 cm = 30 mm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charset="0"/>
                <a:cs typeface="Calibri" panose="020F0502020204030204" charset="0"/>
              </a:rPr>
              <a:t>&gt; 3 m </a:t>
            </a:r>
            <a:r>
              <a:rPr lang="en-US" sz="4400" b="1" dirty="0" err="1">
                <a:latin typeface="Calibri" panose="020F0502020204030204" charset="0"/>
                <a:cs typeface="Calibri" panose="020F0502020204030204" charset="0"/>
              </a:rPr>
              <a:t>m</a:t>
            </a:r>
            <a:endParaRPr lang="en-US" sz="44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>
            <a:fillRect/>
          </a:stretch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>
            <a:fillRect/>
          </a:stretch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>
            <a:fillRect/>
          </a:stretch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>
            <a:fillRect/>
          </a:stretch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/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  <p:sp>
        <p:nvSpPr>
          <p:cNvPr id="146" name="Oval 145"/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147" name="Oval 146"/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3</a:t>
            </a:r>
          </a:p>
        </p:txBody>
      </p:sp>
      <p:sp>
        <p:nvSpPr>
          <p:cNvPr id="148" name="Oval 147"/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4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sp>
        <p:nvSpPr>
          <p:cNvPr id="150" name="Oval 149"/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rPr>
              <a:t>6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1 cm = …. mm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10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1 m = ……… mm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30 mm = …..cm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/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2 m = ……….mm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/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5 m = ………..mm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/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5 cm = …... mm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Cambria" panose="02040503050406030204" pitchFamily="18" charset="0"/>
                <a:cs typeface="Calibri" panose="020F050202020403020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/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/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/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sầu và kiến - Chun Chin">
            <a:hlinkClick r:id="" action="ppaction://media"/>
            <a:extLst>
              <a:ext uri="{FF2B5EF4-FFF2-40B4-BE49-F238E27FC236}">
                <a16:creationId xmlns:a16="http://schemas.microsoft.com/office/drawing/2014/main" id="{2E26DB5C-9547-83AE-9999-EAD2DF646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7" y="3004845"/>
            <a:ext cx="3068236" cy="367453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51" y="5020732"/>
            <a:ext cx="4825912" cy="16586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/>
            <p:cNvPicPr>
              <a:picLocks noChangeAspect="1"/>
            </p:cNvPicPr>
            <p:nvPr/>
          </p:nvPicPr>
          <p:blipFill>
            <a:blip r:embed="rId8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8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/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/>
          <p:cNvPicPr preferRelativeResize="0"/>
          <p:nvPr/>
        </p:nvPicPr>
        <p:blipFill rotWithShape="1">
          <a:blip r:embed="rId3"/>
          <a:srcRect t="40555" r="38535" b="39999"/>
          <a:stretch>
            <a:fillRect/>
          </a:stretch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Mi-li-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mét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đơn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vị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đo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dài</a:t>
            </a:r>
            <a:endParaRPr lang="en-US" sz="30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Mi-li-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mét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viết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tắt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mm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/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Que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kem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này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latin typeface="Calibri" panose="020F0502020204030204" charset="0"/>
                <a:cs typeface="Calibri" panose="020F0502020204030204" charset="0"/>
              </a:rPr>
              <a:t>dày</a:t>
            </a:r>
            <a:r>
              <a:rPr lang="en-US" sz="3000" b="1" dirty="0">
                <a:latin typeface="Calibri" panose="020F0502020204030204" charset="0"/>
                <a:cs typeface="Calibri" panose="020F0502020204030204" charset="0"/>
              </a:rPr>
              <a:t>  1 mm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/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/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/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2" name="Right Brace 31"/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/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/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/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/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/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/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bldLvl="0" animBg="1"/>
      <p:bldP spid="30" grpId="0" bldLvl="0" animBg="1"/>
      <p:bldP spid="31" grpId="0"/>
      <p:bldP spid="32" grpId="0" bldLvl="0" animBg="1"/>
      <p:bldP spid="34" grpId="0" bldLvl="0" animBg="1"/>
      <p:bldP spid="35" grpId="0" bldLvl="0" animBg="1"/>
      <p:bldP spid="36" grpId="0" bldLvl="0" animBg="1"/>
      <p:bldP spid="38" grpId="0" bldLvl="0" animBg="1"/>
      <p:bldP spid="39" grpId="0" bldLvl="0" animBg="1"/>
      <p:bldP spid="40" grpId="0" bldLvl="0" animBg="1"/>
      <p:bldP spid="43" grpId="0" bldLvl="0" animBg="1"/>
      <p:bldP spid="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/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96" y="5252858"/>
            <a:ext cx="4825912" cy="165864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/>
            <p:cNvPicPr>
              <a:picLocks noChangeAspect="1"/>
            </p:cNvPicPr>
            <p:nvPr/>
          </p:nvPicPr>
          <p:blipFill>
            <a:blip r:embed="rId8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8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Calibri" panose="020F050202020403020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charset="0"/>
                <a:cs typeface="Calibri" panose="020F0502020204030204" charset="0"/>
              </a:rPr>
              <a:t>1 cm = 10 mm</a:t>
            </a:r>
          </a:p>
        </p:txBody>
      </p:sp>
      <p:sp>
        <p:nvSpPr>
          <p:cNvPr id="103" name="Google Shape;4394;p6"/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  <p:sp>
        <p:nvSpPr>
          <p:cNvPr id="104" name="Google Shape;4394;p6"/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Microsoft YaHei" panose="020B0503020204020204" charset="-122"/>
              <a:cs typeface="Calibri" panose="020F050202020403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bldLvl="0" animBg="1"/>
      <p:bldP spid="10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265</Words>
  <Application>Microsoft Office PowerPoint</Application>
  <PresentationFormat>Widescreen</PresentationFormat>
  <Paragraphs>90</Paragraphs>
  <Slides>19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#9Slide02 Noi dung dai</vt:lpstr>
      <vt:lpstr>Arial</vt:lpstr>
      <vt:lpstr>Calibri</vt:lpstr>
      <vt:lpstr>Calibri Light</vt:lpstr>
      <vt:lpstr>Nunito Black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THAO</dc:creator>
  <cp:lastModifiedBy>PHẠM THỊ MINH CHÂU</cp:lastModifiedBy>
  <cp:revision>7</cp:revision>
  <dcterms:created xsi:type="dcterms:W3CDTF">2023-11-07T02:23:15Z</dcterms:created>
  <dcterms:modified xsi:type="dcterms:W3CDTF">2024-11-26T09:27:09Z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2F9FF84CD09149C48B4564A3ADD3D5E6_11</vt:lpwstr>
  </property>
  <property fmtid="{D5CDD505-2E9C-101B-9397-08002B2CF9AE}" pid="3" name="KSOProductBuildVer">
    <vt:lpwstr>1033-12.2.0.13266</vt:lpwstr>
  </property>
</Properties>
</file>