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</p:sldMasterIdLst>
  <p:notesMasterIdLst>
    <p:notesMasterId r:id="rId22"/>
  </p:notesMasterIdLst>
  <p:sldIdLst>
    <p:sldId id="288" r:id="rId5"/>
    <p:sldId id="272" r:id="rId6"/>
    <p:sldId id="290" r:id="rId7"/>
    <p:sldId id="274" r:id="rId8"/>
    <p:sldId id="291" r:id="rId9"/>
    <p:sldId id="258" r:id="rId10"/>
    <p:sldId id="269" r:id="rId11"/>
    <p:sldId id="270" r:id="rId12"/>
    <p:sldId id="294" r:id="rId13"/>
    <p:sldId id="277" r:id="rId14"/>
    <p:sldId id="279" r:id="rId15"/>
    <p:sldId id="292" r:id="rId16"/>
    <p:sldId id="282" r:id="rId17"/>
    <p:sldId id="286" r:id="rId18"/>
    <p:sldId id="287" r:id="rId19"/>
    <p:sldId id="293" r:id="rId20"/>
    <p:sldId id="268" r:id="rId2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CCFF"/>
    <a:srgbClr val="FFDB69"/>
    <a:srgbClr val="F6882E"/>
    <a:srgbClr val="0000FF"/>
    <a:srgbClr val="88DFE8"/>
    <a:srgbClr val="FFCC2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240" y="43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17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08E36E5-ECA9-4891-B557-5E80109E79B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658BF77-7A61-47F7-89B7-FC8A70DE6C5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37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08E36E5-ECA9-4891-B557-5E80109E79B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658BF77-7A61-47F7-89B7-FC8A70DE6C5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48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08E36E5-ECA9-4891-B557-5E80109E79B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658BF77-7A61-47F7-89B7-FC8A70DE6C5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55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08E36E5-ECA9-4891-B557-5E80109E79B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658BF77-7A61-47F7-89B7-FC8A70DE6C5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31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08E36E5-ECA9-4891-B557-5E80109E79B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658BF77-7A61-47F7-89B7-FC8A70DE6C5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60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08E36E5-ECA9-4891-B557-5E80109E79B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658BF77-7A61-47F7-89B7-FC8A70DE6C5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35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08E36E5-ECA9-4891-B557-5E80109E79B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658BF77-7A61-47F7-89B7-FC8A70DE6C5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80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08E36E5-ECA9-4891-B557-5E80109E79B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658BF77-7A61-47F7-89B7-FC8A70DE6C5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08E36E5-ECA9-4891-B557-5E80109E79B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658BF77-7A61-47F7-89B7-FC8A70DE6C5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81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08E36E5-ECA9-4891-B557-5E80109E79B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658BF77-7A61-47F7-89B7-FC8A70DE6C5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01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08E36E5-ECA9-4891-B557-5E80109E79B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658BF77-7A61-47F7-89B7-FC8A70DE6C5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93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08E36E5-ECA9-4891-B557-5E80109E79B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658BF77-7A61-47F7-89B7-FC8A70DE6C5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56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08E36E5-ECA9-4891-B557-5E80109E79B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658BF77-7A61-47F7-89B7-FC8A70DE6C5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71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08E36E5-ECA9-4891-B557-5E80109E79B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658BF77-7A61-47F7-89B7-FC8A70DE6C5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73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08E36E5-ECA9-4891-B557-5E80109E79B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658BF77-7A61-47F7-89B7-FC8A70DE6C5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88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08E36E5-ECA9-4891-B557-5E80109E79B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658BF77-7A61-47F7-89B7-FC8A70DE6C5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1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08E36E5-ECA9-4891-B557-5E80109E79B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658BF77-7A61-47F7-89B7-FC8A70DE6C5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15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08E36E5-ECA9-4891-B557-5E80109E79B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658BF77-7A61-47F7-89B7-FC8A70DE6C5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6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08E36E5-ECA9-4891-B557-5E80109E79B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658BF77-7A61-47F7-89B7-FC8A70DE6C5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99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08E36E5-ECA9-4891-B557-5E80109E79B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658BF77-7A61-47F7-89B7-FC8A70DE6C5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68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08E36E5-ECA9-4891-B557-5E80109E79B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658BF77-7A61-47F7-89B7-FC8A70DE6C5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13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08E36E5-ECA9-4891-B557-5E80109E79B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658BF77-7A61-47F7-89B7-FC8A70DE6C5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05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5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6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2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550">
              <a:defRPr/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>
                <a:defRPr/>
              </a:pPr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5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550">
              <a:defRPr/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646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550">
              <a:defRPr/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>
                <a:defRPr/>
              </a:pPr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5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550">
              <a:defRPr/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7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39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196">
                <a:solidFill>
                  <a:schemeClr val="tx1">
                    <a:tint val="75000"/>
                  </a:schemeClr>
                </a:solidFill>
              </a:defRPr>
            </a:lvl1pPr>
            <a:lvl2pPr marL="725275" indent="0">
              <a:buNone/>
              <a:defRPr sz="2896">
                <a:solidFill>
                  <a:schemeClr val="tx1">
                    <a:tint val="75000"/>
                  </a:schemeClr>
                </a:solidFill>
              </a:defRPr>
            </a:lvl2pPr>
            <a:lvl3pPr marL="1450550" indent="0">
              <a:buNone/>
              <a:defRPr sz="2497">
                <a:solidFill>
                  <a:schemeClr val="tx1">
                    <a:tint val="75000"/>
                  </a:schemeClr>
                </a:solidFill>
              </a:defRPr>
            </a:lvl3pPr>
            <a:lvl4pPr marL="2175827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4pPr>
            <a:lvl5pPr marL="2901103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5pPr>
            <a:lvl6pPr marL="3626379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6pPr>
            <a:lvl7pPr marL="4351654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7pPr>
            <a:lvl8pPr marL="5076929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8pPr>
            <a:lvl9pPr marL="5802206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550">
              <a:defRPr/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>
                <a:defRPr/>
              </a:pPr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5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550">
              <a:defRPr/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09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1"/>
            <a:ext cx="12899800" cy="8045451"/>
          </a:xfrm>
        </p:spPr>
        <p:txBody>
          <a:bodyPr/>
          <a:lstStyle>
            <a:lvl1pPr>
              <a:defRPr sz="4395"/>
            </a:lvl1pPr>
            <a:lvl2pPr>
              <a:defRPr sz="3795"/>
            </a:lvl2pPr>
            <a:lvl3pPr>
              <a:defRPr sz="3196"/>
            </a:lvl3pPr>
            <a:lvl4pPr>
              <a:defRPr sz="2896"/>
            </a:lvl4pPr>
            <a:lvl5pPr>
              <a:defRPr sz="2896"/>
            </a:lvl5pPr>
            <a:lvl6pPr>
              <a:defRPr sz="2896"/>
            </a:lvl6pPr>
            <a:lvl7pPr>
              <a:defRPr sz="2896"/>
            </a:lvl7pPr>
            <a:lvl8pPr>
              <a:defRPr sz="2896"/>
            </a:lvl8pPr>
            <a:lvl9pPr>
              <a:defRPr sz="28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8" y="2844801"/>
            <a:ext cx="12902627" cy="8045451"/>
          </a:xfrm>
        </p:spPr>
        <p:txBody>
          <a:bodyPr/>
          <a:lstStyle>
            <a:lvl1pPr>
              <a:defRPr sz="4395"/>
            </a:lvl1pPr>
            <a:lvl2pPr>
              <a:defRPr sz="3795"/>
            </a:lvl2pPr>
            <a:lvl3pPr>
              <a:defRPr sz="3196"/>
            </a:lvl3pPr>
            <a:lvl4pPr>
              <a:defRPr sz="2896"/>
            </a:lvl4pPr>
            <a:lvl5pPr>
              <a:defRPr sz="2896"/>
            </a:lvl5pPr>
            <a:lvl6pPr>
              <a:defRPr sz="2896"/>
            </a:lvl6pPr>
            <a:lvl7pPr>
              <a:defRPr sz="2896"/>
            </a:lvl7pPr>
            <a:lvl8pPr>
              <a:defRPr sz="2896"/>
            </a:lvl8pPr>
            <a:lvl9pPr>
              <a:defRPr sz="28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550">
              <a:defRPr/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>
                <a:defRPr/>
              </a:pPr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5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550">
              <a:defRPr/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506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4" y="2046817"/>
            <a:ext cx="7191675" cy="853016"/>
          </a:xfrm>
        </p:spPr>
        <p:txBody>
          <a:bodyPr anchor="b"/>
          <a:lstStyle>
            <a:lvl1pPr marL="0" indent="0">
              <a:buNone/>
              <a:defRPr sz="3795" b="1"/>
            </a:lvl1pPr>
            <a:lvl2pPr marL="725275" indent="0">
              <a:buNone/>
              <a:defRPr sz="3196" b="1"/>
            </a:lvl2pPr>
            <a:lvl3pPr marL="1450550" indent="0">
              <a:buNone/>
              <a:defRPr sz="2896" b="1"/>
            </a:lvl3pPr>
            <a:lvl4pPr marL="2175827" indent="0">
              <a:buNone/>
              <a:defRPr sz="2497" b="1"/>
            </a:lvl4pPr>
            <a:lvl5pPr marL="2901103" indent="0">
              <a:buNone/>
              <a:defRPr sz="2497" b="1"/>
            </a:lvl5pPr>
            <a:lvl6pPr marL="3626379" indent="0">
              <a:buNone/>
              <a:defRPr sz="2497" b="1"/>
            </a:lvl6pPr>
            <a:lvl7pPr marL="4351654" indent="0">
              <a:buNone/>
              <a:defRPr sz="2497" b="1"/>
            </a:lvl7pPr>
            <a:lvl8pPr marL="5076929" indent="0">
              <a:buNone/>
              <a:defRPr sz="2497" b="1"/>
            </a:lvl8pPr>
            <a:lvl9pPr marL="5802206" indent="0">
              <a:buNone/>
              <a:defRPr sz="24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4" y="2899833"/>
            <a:ext cx="7191675" cy="5268384"/>
          </a:xfrm>
        </p:spPr>
        <p:txBody>
          <a:bodyPr/>
          <a:lstStyle>
            <a:lvl1pPr>
              <a:defRPr sz="3795"/>
            </a:lvl1pPr>
            <a:lvl2pPr>
              <a:defRPr sz="3196"/>
            </a:lvl2pPr>
            <a:lvl3pPr>
              <a:defRPr sz="2896"/>
            </a:lvl3pPr>
            <a:lvl4pPr>
              <a:defRPr sz="2497"/>
            </a:lvl4pPr>
            <a:lvl5pPr>
              <a:defRPr sz="2497"/>
            </a:lvl5pPr>
            <a:lvl6pPr>
              <a:defRPr sz="2497"/>
            </a:lvl6pPr>
            <a:lvl7pPr>
              <a:defRPr sz="2497"/>
            </a:lvl7pPr>
            <a:lvl8pPr>
              <a:defRPr sz="2497"/>
            </a:lvl8pPr>
            <a:lvl9pPr>
              <a:defRPr sz="24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</p:spPr>
        <p:txBody>
          <a:bodyPr anchor="b"/>
          <a:lstStyle>
            <a:lvl1pPr marL="0" indent="0">
              <a:buNone/>
              <a:defRPr sz="3795" b="1"/>
            </a:lvl1pPr>
            <a:lvl2pPr marL="725275" indent="0">
              <a:buNone/>
              <a:defRPr sz="3196" b="1"/>
            </a:lvl2pPr>
            <a:lvl3pPr marL="1450550" indent="0">
              <a:buNone/>
              <a:defRPr sz="2896" b="1"/>
            </a:lvl3pPr>
            <a:lvl4pPr marL="2175827" indent="0">
              <a:buNone/>
              <a:defRPr sz="2497" b="1"/>
            </a:lvl4pPr>
            <a:lvl5pPr marL="2901103" indent="0">
              <a:buNone/>
              <a:defRPr sz="2497" b="1"/>
            </a:lvl5pPr>
            <a:lvl6pPr marL="3626379" indent="0">
              <a:buNone/>
              <a:defRPr sz="2497" b="1"/>
            </a:lvl6pPr>
            <a:lvl7pPr marL="4351654" indent="0">
              <a:buNone/>
              <a:defRPr sz="2497" b="1"/>
            </a:lvl7pPr>
            <a:lvl8pPr marL="5076929" indent="0">
              <a:buNone/>
              <a:defRPr sz="2497" b="1"/>
            </a:lvl8pPr>
            <a:lvl9pPr marL="5802206" indent="0">
              <a:buNone/>
              <a:defRPr sz="24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</p:spPr>
        <p:txBody>
          <a:bodyPr/>
          <a:lstStyle>
            <a:lvl1pPr>
              <a:defRPr sz="3795"/>
            </a:lvl1pPr>
            <a:lvl2pPr>
              <a:defRPr sz="3196"/>
            </a:lvl2pPr>
            <a:lvl3pPr>
              <a:defRPr sz="2896"/>
            </a:lvl3pPr>
            <a:lvl4pPr>
              <a:defRPr sz="2497"/>
            </a:lvl4pPr>
            <a:lvl5pPr>
              <a:defRPr sz="2497"/>
            </a:lvl5pPr>
            <a:lvl6pPr>
              <a:defRPr sz="2497"/>
            </a:lvl6pPr>
            <a:lvl7pPr>
              <a:defRPr sz="2497"/>
            </a:lvl7pPr>
            <a:lvl8pPr>
              <a:defRPr sz="2497"/>
            </a:lvl8pPr>
            <a:lvl9pPr>
              <a:defRPr sz="24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550">
              <a:defRPr/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>
                <a:defRPr/>
              </a:pPr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5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550">
              <a:defRPr/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4310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550">
              <a:defRPr/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>
                <a:defRPr/>
              </a:pPr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5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550">
              <a:defRPr/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7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550">
              <a:defRPr/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>
                <a:defRPr/>
              </a:pPr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5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550">
              <a:defRPr/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42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9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4" y="364069"/>
            <a:ext cx="9099093" cy="7804151"/>
          </a:xfrm>
        </p:spPr>
        <p:txBody>
          <a:bodyPr/>
          <a:lstStyle>
            <a:lvl1pPr>
              <a:defRPr sz="5093"/>
            </a:lvl1pPr>
            <a:lvl2pPr>
              <a:defRPr sz="4395"/>
            </a:lvl2pPr>
            <a:lvl3pPr>
              <a:defRPr sz="3795"/>
            </a:lvl3pPr>
            <a:lvl4pPr>
              <a:defRPr sz="3196"/>
            </a:lvl4pPr>
            <a:lvl5pPr>
              <a:defRPr sz="3196"/>
            </a:lvl5pPr>
            <a:lvl6pPr>
              <a:defRPr sz="3196"/>
            </a:lvl6pPr>
            <a:lvl7pPr>
              <a:defRPr sz="3196"/>
            </a:lvl7pPr>
            <a:lvl8pPr>
              <a:defRPr sz="3196"/>
            </a:lvl8pPr>
            <a:lvl9pPr>
              <a:defRPr sz="31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9"/>
            <a:ext cx="5354902" cy="6254751"/>
          </a:xfrm>
        </p:spPr>
        <p:txBody>
          <a:bodyPr/>
          <a:lstStyle>
            <a:lvl1pPr marL="0" indent="0">
              <a:buNone/>
              <a:defRPr sz="2197"/>
            </a:lvl1pPr>
            <a:lvl2pPr marL="725275" indent="0">
              <a:buNone/>
              <a:defRPr sz="1897"/>
            </a:lvl2pPr>
            <a:lvl3pPr marL="1450550" indent="0">
              <a:buNone/>
              <a:defRPr sz="1597"/>
            </a:lvl3pPr>
            <a:lvl4pPr marL="2175827" indent="0">
              <a:buNone/>
              <a:defRPr sz="1399"/>
            </a:lvl4pPr>
            <a:lvl5pPr marL="2901103" indent="0">
              <a:buNone/>
              <a:defRPr sz="1399"/>
            </a:lvl5pPr>
            <a:lvl6pPr marL="3626379" indent="0">
              <a:buNone/>
              <a:defRPr sz="1399"/>
            </a:lvl6pPr>
            <a:lvl7pPr marL="4351654" indent="0">
              <a:buNone/>
              <a:defRPr sz="1399"/>
            </a:lvl7pPr>
            <a:lvl8pPr marL="5076929" indent="0">
              <a:buNone/>
              <a:defRPr sz="1399"/>
            </a:lvl8pPr>
            <a:lvl9pPr marL="5802206" indent="0">
              <a:buNone/>
              <a:defRPr sz="13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550">
              <a:defRPr/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>
                <a:defRPr/>
              </a:pPr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5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550">
              <a:defRPr/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16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6" y="6400801"/>
            <a:ext cx="9765983" cy="755651"/>
          </a:xfrm>
        </p:spPr>
        <p:txBody>
          <a:bodyPr anchor="b"/>
          <a:lstStyle>
            <a:lvl1pPr algn="l">
              <a:defRPr sz="319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6" y="817033"/>
            <a:ext cx="9765983" cy="5486400"/>
          </a:xfrm>
        </p:spPr>
        <p:txBody>
          <a:bodyPr/>
          <a:lstStyle>
            <a:lvl1pPr marL="0" indent="0">
              <a:buNone/>
              <a:defRPr sz="5093"/>
            </a:lvl1pPr>
            <a:lvl2pPr marL="725275" indent="0">
              <a:buNone/>
              <a:defRPr sz="4395"/>
            </a:lvl2pPr>
            <a:lvl3pPr marL="1450550" indent="0">
              <a:buNone/>
              <a:defRPr sz="3795"/>
            </a:lvl3pPr>
            <a:lvl4pPr marL="2175827" indent="0">
              <a:buNone/>
              <a:defRPr sz="3196"/>
            </a:lvl4pPr>
            <a:lvl5pPr marL="2901103" indent="0">
              <a:buNone/>
              <a:defRPr sz="3196"/>
            </a:lvl5pPr>
            <a:lvl6pPr marL="3626379" indent="0">
              <a:buNone/>
              <a:defRPr sz="3196"/>
            </a:lvl6pPr>
            <a:lvl7pPr marL="4351654" indent="0">
              <a:buNone/>
              <a:defRPr sz="3196"/>
            </a:lvl7pPr>
            <a:lvl8pPr marL="5076929" indent="0">
              <a:buNone/>
              <a:defRPr sz="3196"/>
            </a:lvl8pPr>
            <a:lvl9pPr marL="5802206" indent="0">
              <a:buNone/>
              <a:defRPr sz="319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6" y="7156452"/>
            <a:ext cx="9765983" cy="1073149"/>
          </a:xfrm>
        </p:spPr>
        <p:txBody>
          <a:bodyPr/>
          <a:lstStyle>
            <a:lvl1pPr marL="0" indent="0">
              <a:buNone/>
              <a:defRPr sz="2197"/>
            </a:lvl1pPr>
            <a:lvl2pPr marL="725275" indent="0">
              <a:buNone/>
              <a:defRPr sz="1897"/>
            </a:lvl2pPr>
            <a:lvl3pPr marL="1450550" indent="0">
              <a:buNone/>
              <a:defRPr sz="1597"/>
            </a:lvl3pPr>
            <a:lvl4pPr marL="2175827" indent="0">
              <a:buNone/>
              <a:defRPr sz="1399"/>
            </a:lvl4pPr>
            <a:lvl5pPr marL="2901103" indent="0">
              <a:buNone/>
              <a:defRPr sz="1399"/>
            </a:lvl5pPr>
            <a:lvl6pPr marL="3626379" indent="0">
              <a:buNone/>
              <a:defRPr sz="1399"/>
            </a:lvl6pPr>
            <a:lvl7pPr marL="4351654" indent="0">
              <a:buNone/>
              <a:defRPr sz="1399"/>
            </a:lvl7pPr>
            <a:lvl8pPr marL="5076929" indent="0">
              <a:buNone/>
              <a:defRPr sz="1399"/>
            </a:lvl8pPr>
            <a:lvl9pPr marL="5802206" indent="0">
              <a:buNone/>
              <a:defRPr sz="13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550">
              <a:defRPr/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>
                <a:defRPr/>
              </a:pPr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5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550">
              <a:defRPr/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47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550">
              <a:defRPr/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>
                <a:defRPr/>
              </a:pPr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5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550">
              <a:defRPr/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98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6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39" y="488951"/>
            <a:ext cx="19286121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50550">
              <a:defRPr/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>
                <a:defRPr/>
              </a:pPr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505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50550">
              <a:defRPr/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D08E36E5-ECA9-4891-B557-5E80109E79B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658BF77-7A61-47F7-89B7-FC8A70DE6C5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4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D08E36E5-ECA9-4891-B557-5E80109E79B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658BF77-7A61-47F7-89B7-FC8A70DE6C5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3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8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550">
              <a:defRPr/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>
                <a:defRPr/>
              </a:pPr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8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5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8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550">
              <a:defRPr/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05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8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450550" rtl="0" eaLnBrk="1" latinLnBrk="0" hangingPunct="1">
        <a:spcBef>
          <a:spcPct val="0"/>
        </a:spcBef>
        <a:buNone/>
        <a:defRPr sz="69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3957" indent="-543957" algn="l" defTabSz="1450550" rtl="0" eaLnBrk="1" latinLnBrk="0" hangingPunct="1">
        <a:spcBef>
          <a:spcPct val="20000"/>
        </a:spcBef>
        <a:buFont typeface="Arial" pitchFamily="34" charset="0"/>
        <a:buChar char="•"/>
        <a:defRPr sz="5093" kern="1200">
          <a:solidFill>
            <a:schemeClr val="tx1"/>
          </a:solidFill>
          <a:latin typeface="+mn-lt"/>
          <a:ea typeface="+mn-ea"/>
          <a:cs typeface="+mn-cs"/>
        </a:defRPr>
      </a:lvl1pPr>
      <a:lvl2pPr marL="1178573" indent="-453298" algn="l" defTabSz="1450550" rtl="0" eaLnBrk="1" latinLnBrk="0" hangingPunct="1">
        <a:spcBef>
          <a:spcPct val="20000"/>
        </a:spcBef>
        <a:buFont typeface="Arial" pitchFamily="34" charset="0"/>
        <a:buChar char="–"/>
        <a:defRPr sz="4395" kern="1200">
          <a:solidFill>
            <a:schemeClr val="tx1"/>
          </a:solidFill>
          <a:latin typeface="+mn-lt"/>
          <a:ea typeface="+mn-ea"/>
          <a:cs typeface="+mn-cs"/>
        </a:defRPr>
      </a:lvl2pPr>
      <a:lvl3pPr marL="1813189" indent="-362638" algn="l" defTabSz="1450550" rtl="0" eaLnBrk="1" latinLnBrk="0" hangingPunct="1">
        <a:spcBef>
          <a:spcPct val="20000"/>
        </a:spcBef>
        <a:buFont typeface="Arial" pitchFamily="34" charset="0"/>
        <a:buChar char="•"/>
        <a:defRPr sz="3795" kern="1200">
          <a:solidFill>
            <a:schemeClr val="tx1"/>
          </a:solidFill>
          <a:latin typeface="+mn-lt"/>
          <a:ea typeface="+mn-ea"/>
          <a:cs typeface="+mn-cs"/>
        </a:defRPr>
      </a:lvl3pPr>
      <a:lvl4pPr marL="2538466" indent="-362638" algn="l" defTabSz="1450550" rtl="0" eaLnBrk="1" latinLnBrk="0" hangingPunct="1">
        <a:spcBef>
          <a:spcPct val="20000"/>
        </a:spcBef>
        <a:buFont typeface="Arial" pitchFamily="34" charset="0"/>
        <a:buChar char="–"/>
        <a:defRPr sz="3196" kern="1200">
          <a:solidFill>
            <a:schemeClr val="tx1"/>
          </a:solidFill>
          <a:latin typeface="+mn-lt"/>
          <a:ea typeface="+mn-ea"/>
          <a:cs typeface="+mn-cs"/>
        </a:defRPr>
      </a:lvl4pPr>
      <a:lvl5pPr marL="3263741" indent="-362638" algn="l" defTabSz="1450550" rtl="0" eaLnBrk="1" latinLnBrk="0" hangingPunct="1">
        <a:spcBef>
          <a:spcPct val="20000"/>
        </a:spcBef>
        <a:buFont typeface="Arial" pitchFamily="34" charset="0"/>
        <a:buChar char="»"/>
        <a:defRPr sz="3196" kern="1200">
          <a:solidFill>
            <a:schemeClr val="tx1"/>
          </a:solidFill>
          <a:latin typeface="+mn-lt"/>
          <a:ea typeface="+mn-ea"/>
          <a:cs typeface="+mn-cs"/>
        </a:defRPr>
      </a:lvl5pPr>
      <a:lvl6pPr marL="3989016" indent="-362638" algn="l" defTabSz="1450550" rtl="0" eaLnBrk="1" latinLnBrk="0" hangingPunct="1">
        <a:spcBef>
          <a:spcPct val="20000"/>
        </a:spcBef>
        <a:buFont typeface="Arial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6pPr>
      <a:lvl7pPr marL="4714291" indent="-362638" algn="l" defTabSz="1450550" rtl="0" eaLnBrk="1" latinLnBrk="0" hangingPunct="1">
        <a:spcBef>
          <a:spcPct val="20000"/>
        </a:spcBef>
        <a:buFont typeface="Arial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7pPr>
      <a:lvl8pPr marL="5439568" indent="-362638" algn="l" defTabSz="1450550" rtl="0" eaLnBrk="1" latinLnBrk="0" hangingPunct="1">
        <a:spcBef>
          <a:spcPct val="20000"/>
        </a:spcBef>
        <a:buFont typeface="Arial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8pPr>
      <a:lvl9pPr marL="6164845" indent="-362638" algn="l" defTabSz="1450550" rtl="0" eaLnBrk="1" latinLnBrk="0" hangingPunct="1">
        <a:spcBef>
          <a:spcPct val="20000"/>
        </a:spcBef>
        <a:buFont typeface="Arial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1pPr>
      <a:lvl2pPr marL="725275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2pPr>
      <a:lvl3pPr marL="1450550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3pPr>
      <a:lvl4pPr marL="2175827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4pPr>
      <a:lvl5pPr marL="2901103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5pPr>
      <a:lvl6pPr marL="3626379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6pPr>
      <a:lvl7pPr marL="4351654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7pPr>
      <a:lvl8pPr marL="5076929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8pPr>
      <a:lvl9pPr marL="5802206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microsoft.com/office/2007/relationships/media" Target="../media/media3.mp3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audio" Target="../media/media2.mp3"/><Relationship Id="rId16" Type="http://schemas.openxmlformats.org/officeDocument/2006/relationships/image" Target="../media/image25.png"/><Relationship Id="rId20" Type="http://schemas.openxmlformats.org/officeDocument/2006/relationships/image" Target="../media/image28.png"/><Relationship Id="rId1" Type="http://schemas.microsoft.com/office/2007/relationships/media" Target="../media/media2.mp3"/><Relationship Id="rId6" Type="http://schemas.openxmlformats.org/officeDocument/2006/relationships/video" Target="../media/media4.mp4"/><Relationship Id="rId11" Type="http://schemas.microsoft.com/office/2007/relationships/hdphoto" Target="../media/hdphoto4.wdp"/><Relationship Id="rId5" Type="http://schemas.microsoft.com/office/2007/relationships/media" Target="../media/media4.mp4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19" Type="http://schemas.microsoft.com/office/2007/relationships/hdphoto" Target="../media/hdphoto5.wdp"/><Relationship Id="rId4" Type="http://schemas.openxmlformats.org/officeDocument/2006/relationships/audio" Target="../media/media3.mp3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microsoft.com/office/2007/relationships/hdphoto" Target="../media/hdphoto6.wdp"/><Relationship Id="rId18" Type="http://schemas.openxmlformats.org/officeDocument/2006/relationships/image" Target="../media/image32.png"/><Relationship Id="rId3" Type="http://schemas.microsoft.com/office/2007/relationships/media" Target="../media/media3.mp3"/><Relationship Id="rId21" Type="http://schemas.microsoft.com/office/2007/relationships/hdphoto" Target="../media/hdphoto10.wdp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29.png"/><Relationship Id="rId17" Type="http://schemas.microsoft.com/office/2007/relationships/hdphoto" Target="../media/hdphoto8.wdp"/><Relationship Id="rId2" Type="http://schemas.openxmlformats.org/officeDocument/2006/relationships/audio" Target="../media/media2.mp3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microsoft.com/office/2007/relationships/media" Target="../media/media2.mp3"/><Relationship Id="rId6" Type="http://schemas.openxmlformats.org/officeDocument/2006/relationships/video" Target="../media/media4.mp4"/><Relationship Id="rId11" Type="http://schemas.openxmlformats.org/officeDocument/2006/relationships/image" Target="../media/image22.png"/><Relationship Id="rId5" Type="http://schemas.microsoft.com/office/2007/relationships/media" Target="../media/media4.mp4"/><Relationship Id="rId15" Type="http://schemas.microsoft.com/office/2007/relationships/hdphoto" Target="../media/hdphoto7.wdp"/><Relationship Id="rId23" Type="http://schemas.openxmlformats.org/officeDocument/2006/relationships/image" Target="../media/image28.png"/><Relationship Id="rId10" Type="http://schemas.openxmlformats.org/officeDocument/2006/relationships/image" Target="../media/image21.png"/><Relationship Id="rId19" Type="http://schemas.microsoft.com/office/2007/relationships/hdphoto" Target="../media/hdphoto9.wdp"/><Relationship Id="rId4" Type="http://schemas.openxmlformats.org/officeDocument/2006/relationships/audio" Target="../media/media3.mp3"/><Relationship Id="rId9" Type="http://schemas.openxmlformats.org/officeDocument/2006/relationships/image" Target="../media/image19.png"/><Relationship Id="rId14" Type="http://schemas.openxmlformats.org/officeDocument/2006/relationships/image" Target="../media/image30.png"/><Relationship Id="rId2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11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992" y="6542328"/>
            <a:ext cx="2917296" cy="25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203462" y="728781"/>
            <a:ext cx="10024533" cy="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7" tIns="71753" rIns="143507" bIns="717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50">
              <a:spcBef>
                <a:spcPct val="50000"/>
              </a:spcBef>
              <a:defRPr/>
            </a:pPr>
            <a:r>
              <a:rPr lang="en-US" altLang="en-US" sz="3496" b="1" dirty="0">
                <a:solidFill>
                  <a:srgbClr val="FF0066"/>
                </a:solidFill>
                <a:latin typeface="Times New Roman" pitchFamily="18" charset="0"/>
              </a:rPr>
              <a:t>TRƯỜNG TIỂU HỌC AN </a:t>
            </a:r>
            <a:r>
              <a:rPr lang="vi-VN" altLang="en-US" sz="3496" b="1" dirty="0">
                <a:solidFill>
                  <a:srgbClr val="FF0066"/>
                </a:solidFill>
                <a:latin typeface="Times New Roman" pitchFamily="18" charset="0"/>
              </a:rPr>
              <a:t>HỒNG</a:t>
            </a:r>
            <a:endParaRPr lang="en-US" altLang="en-US" sz="3496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482641" y="3969313"/>
            <a:ext cx="11347127" cy="112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50" eaLnBrk="1" hangingPunct="1">
              <a:spcBef>
                <a:spcPts val="1797"/>
              </a:spcBef>
              <a:defRPr/>
            </a:pP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7425" y="2060588"/>
            <a:ext cx="11456609" cy="198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50" eaLnBrk="1" hangingPunct="1">
              <a:defRPr/>
            </a:pPr>
            <a:r>
              <a:rPr lang="en-US" sz="5992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1450550" eaLnBrk="1" hangingPunct="1">
              <a:defRPr/>
            </a:pPr>
            <a:r>
              <a:rPr lang="en-US" sz="5992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454" y="5075324"/>
            <a:ext cx="5608965" cy="20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11246" y="1451761"/>
            <a:ext cx="597827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15167" y="6750509"/>
            <a:ext cx="1161277" cy="151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9299" y="6735004"/>
            <a:ext cx="1067979" cy="77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84107" y="-103967"/>
            <a:ext cx="1380961" cy="16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4193" y="6061671"/>
            <a:ext cx="8567486" cy="20020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latin typeface="+mj-lt"/>
              </a:rPr>
              <a:t>Giáo viên: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Bùi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: 3A7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12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304799"/>
            <a:ext cx="1109586" cy="882253"/>
            <a:chOff x="1379970" y="2019299"/>
            <a:chExt cx="1109586" cy="882253"/>
          </a:xfrm>
        </p:grpSpPr>
        <p:sp>
          <p:nvSpPr>
            <p:cNvPr id="8" name="Oval 7"/>
            <p:cNvSpPr/>
            <p:nvPr/>
          </p:nvSpPr>
          <p:spPr>
            <a:xfrm>
              <a:off x="1379970" y="2019299"/>
              <a:ext cx="890949" cy="88225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72474" y="2022429"/>
              <a:ext cx="9170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pic>
        <p:nvPicPr>
          <p:cNvPr id="12" name="Picture 4">
            <a:extLst>
              <a:ext uri="{FF2B5EF4-FFF2-40B4-BE49-F238E27FC236}">
                <a16:creationId xmlns:a16="http://schemas.microsoft.com/office/drawing/2014/main" id="{96065BA7-85AF-E313-A6D3-2E9618CD6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914" b="4272"/>
          <a:stretch/>
        </p:blipFill>
        <p:spPr bwMode="auto">
          <a:xfrm>
            <a:off x="213519" y="1524864"/>
            <a:ext cx="11679859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 12"/>
          <p:cNvSpPr/>
          <p:nvPr/>
        </p:nvSpPr>
        <p:spPr>
          <a:xfrm>
            <a:off x="10667672" y="4114800"/>
            <a:ext cx="594847" cy="609600"/>
          </a:xfrm>
          <a:prstGeom prst="arc">
            <a:avLst>
              <a:gd name="adj1" fmla="val 16200000"/>
              <a:gd name="adj2" fmla="val 16036421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10667672" y="4953000"/>
            <a:ext cx="594847" cy="609600"/>
          </a:xfrm>
          <a:prstGeom prst="arc">
            <a:avLst>
              <a:gd name="adj1" fmla="val 16200000"/>
              <a:gd name="adj2" fmla="val 16036421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10667672" y="5746523"/>
            <a:ext cx="594847" cy="609600"/>
          </a:xfrm>
          <a:prstGeom prst="arc">
            <a:avLst>
              <a:gd name="adj1" fmla="val 16200000"/>
              <a:gd name="adj2" fmla="val 16036421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>
            <a:off x="10667672" y="6543333"/>
            <a:ext cx="594847" cy="609600"/>
          </a:xfrm>
          <a:prstGeom prst="arc">
            <a:avLst>
              <a:gd name="adj1" fmla="val 16200000"/>
              <a:gd name="adj2" fmla="val 16036421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>
            <a:off x="10667672" y="7391400"/>
            <a:ext cx="594847" cy="609600"/>
          </a:xfrm>
          <a:prstGeom prst="arc">
            <a:avLst>
              <a:gd name="adj1" fmla="val 16200000"/>
              <a:gd name="adj2" fmla="val 16036421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5921" y="32891"/>
            <a:ext cx="15373874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just" defTabSz="914400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68374" b="4722"/>
          <a:stretch/>
        </p:blipFill>
        <p:spPr>
          <a:xfrm>
            <a:off x="12481719" y="3505200"/>
            <a:ext cx="3788076" cy="492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5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152399"/>
            <a:ext cx="849252" cy="830997"/>
            <a:chOff x="1737519" y="1943100"/>
            <a:chExt cx="559533" cy="830997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pic>
        <p:nvPicPr>
          <p:cNvPr id="12" name="Picture 4">
            <a:extLst>
              <a:ext uri="{FF2B5EF4-FFF2-40B4-BE49-F238E27FC236}">
                <a16:creationId xmlns:a16="http://schemas.microsoft.com/office/drawing/2014/main" id="{96065BA7-85AF-E313-A6D3-2E9618CD6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7" t="9473" r="31915" b="4212"/>
          <a:stretch/>
        </p:blipFill>
        <p:spPr bwMode="auto">
          <a:xfrm>
            <a:off x="352233" y="2231452"/>
            <a:ext cx="11734800" cy="702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 12"/>
          <p:cNvSpPr/>
          <p:nvPr/>
        </p:nvSpPr>
        <p:spPr>
          <a:xfrm>
            <a:off x="9509919" y="5866433"/>
            <a:ext cx="594847" cy="609600"/>
          </a:xfrm>
          <a:prstGeom prst="arc">
            <a:avLst>
              <a:gd name="adj1" fmla="val 16200000"/>
              <a:gd name="adj2" fmla="val 16036421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9509918" y="6677367"/>
            <a:ext cx="594847" cy="609600"/>
          </a:xfrm>
          <a:prstGeom prst="arc">
            <a:avLst>
              <a:gd name="adj1" fmla="val 16200000"/>
              <a:gd name="adj2" fmla="val 16036421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9509917" y="7517133"/>
            <a:ext cx="594847" cy="609600"/>
          </a:xfrm>
          <a:prstGeom prst="arc">
            <a:avLst>
              <a:gd name="adj1" fmla="val 16200000"/>
              <a:gd name="adj2" fmla="val 16036421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49253" y="2430"/>
            <a:ext cx="15427385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just" defTabSz="914400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Mai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Mai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7919" y="4241655"/>
            <a:ext cx="3231160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8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208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76639" cy="914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51919" y="3962400"/>
            <a:ext cx="11430000" cy="236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9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Ai </a:t>
            </a:r>
            <a:r>
              <a:rPr lang="en-US" sz="9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89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213519" y="457200"/>
            <a:ext cx="13866609" cy="9731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70">
              <a:lnSpc>
                <a:spcPct val="150000"/>
              </a:lnSpc>
            </a:pPr>
            <a:r>
              <a:rPr lang="vi-VN" sz="42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nl-NL" sz="42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đồng hồ thích hợp thay vào ô có dấu “?”</a:t>
            </a:r>
            <a:endParaRPr lang="en-US" sz="4267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50000"/>
              </a:lnSpc>
            </a:pPr>
            <a:endParaRPr lang="vi-VN" sz="4267" b="1" noProof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00137" y="-849688"/>
            <a:ext cx="649817" cy="649817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69288" y="-849688"/>
            <a:ext cx="649817" cy="649817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9" y="1628075"/>
            <a:ext cx="15131062" cy="210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79118" y="6709871"/>
            <a:ext cx="6046740" cy="1773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4267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861990" y="4230566"/>
            <a:ext cx="6046740" cy="1773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4267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8526750" y="4230567"/>
            <a:ext cx="6046740" cy="19386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4267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8572657" y="6752345"/>
            <a:ext cx="6046740" cy="1773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4267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1989" y="7067222"/>
            <a:ext cx="1137395" cy="9899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46632" y="4860648"/>
            <a:ext cx="1133496" cy="100984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68997" y="7112950"/>
            <a:ext cx="1133496" cy="1009841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0750" y="4660897"/>
            <a:ext cx="1133496" cy="1009841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996" y="4102043"/>
            <a:ext cx="2608523" cy="206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026" y="4262673"/>
            <a:ext cx="2421467" cy="188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996" y="6538167"/>
            <a:ext cx="2511374" cy="194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408" y="6709871"/>
            <a:ext cx="2328205" cy="18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66" b="100000" l="19608" r="97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84"/>
          <a:stretch/>
        </p:blipFill>
        <p:spPr bwMode="auto">
          <a:xfrm>
            <a:off x="2615281" y="6500572"/>
            <a:ext cx="2102826" cy="202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2738011208090599857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982" y="7796433"/>
            <a:ext cx="2234561" cy="126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9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979E-6 -0.00035 L -2.37979E-6 -0.00017 C 0.02078 -0.00417 -0.00702 -0.00017 0.03121 0.00122 C 0.0397 0.00139 0.04828 -1.38889E-6 0.05696 -0.00035 C 0.05813 -0.00104 0.0594 -0.00173 0.06067 -0.00191 C 0.06389 -0.00278 0.0671 -0.00243 0.07032 -0.00347 C 0.0714 -0.00399 0.07198 -0.0059 0.07305 -0.0066 C 0.07432 -0.00746 0.07569 -0.00746 0.07686 -0.00798 C 0.07783 -0.00851 0.07871 -0.0092 0.07969 -0.00955 C 0.08095 -0.00989 0.08222 -0.01024 0.08359 -0.01094 C 0.08554 -0.01215 0.08739 -0.01302 0.08924 -0.01423 C 0.09022 -0.01458 0.0912 -0.01493 0.09217 -0.01562 C 0.09344 -0.01649 0.09461 -0.01788 0.09597 -0.01857 C 0.09773 -0.01979 0.09968 -0.02066 0.10153 -0.02135 L 0.10456 -0.02292 C 0.10553 -0.02361 0.10641 -0.02413 0.10739 -0.02465 C 0.10895 -0.02535 0.11051 -0.02569 0.11207 -0.02621 C 0.1147 -0.02726 0.11967 -0.02917 0.11967 -0.02899 C 0.12065 -0.03038 0.12143 -0.03142 0.1226 -0.03212 C 0.12338 -0.03281 0.12445 -0.03316 0.12543 -0.03368 C 0.12806 -0.03455 0.1306 -0.03542 0.13304 -0.03646 C 0.13401 -0.03715 0.13499 -0.03767 0.13596 -0.03819 C 0.13713 -0.03923 0.1383 -0.04062 0.13967 -0.04132 C 0.14094 -0.04201 0.1422 -0.04219 0.14347 -0.04253 C 0.14445 -0.04323 0.14542 -0.04375 0.1464 -0.0441 C 0.15245 -0.05382 0.14513 -0.04392 0.15488 -0.05035 C 0.15635 -0.05121 0.15732 -0.05347 0.15869 -0.05486 C 0.15976 -0.05573 0.16444 -0.05746 0.16542 -0.05764 C 0.16639 -0.05868 0.16727 -0.06007 0.16825 -0.06076 C 0.1701 -0.06198 0.17224 -0.06198 0.174 -0.06389 C 0.18405 -0.07465 0.16873 -0.05764 0.17966 -0.07135 C 0.18141 -0.07361 0.18346 -0.07517 0.18522 -0.07726 C 0.18844 -0.08055 0.18844 -0.08073 0.19204 -0.08351 C 0.1936 -0.08455 0.19526 -0.08542 0.19682 -0.08628 C 0.20072 -0.09601 0.19634 -0.08698 0.2015 -0.09253 C 0.21009 -0.10087 0.20248 -0.09687 0.21018 -0.09982 C 0.21116 -0.10087 0.21214 -0.10191 0.21292 -0.10312 C 0.21409 -0.10451 0.21467 -0.10642 0.21574 -0.10764 C 0.21662 -0.10833 0.21769 -0.10833 0.21867 -0.10903 C 0.22394 -0.12031 0.21857 -0.11059 0.22823 -0.12101 C 0.23018 -0.12326 0.23193 -0.12621 0.23389 -0.12882 C 0.23545 -0.13038 0.23701 -0.13194 0.23857 -0.13316 C 0.23954 -0.13403 0.24052 -0.13524 0.24149 -0.13611 C 0.24208 -0.13767 0.24237 -0.1401 0.24335 -0.14062 C 0.245 -0.14253 0.2492 -0.14392 0.2492 -0.14375 L 0.25768 -0.15451 C 0.25885 -0.1559 0.26012 -0.15746 0.26139 -0.15885 C 0.26334 -0.16076 0.265 -0.16337 0.26714 -0.16476 C 0.2729 -0.1684 0.27026 -0.16701 0.27485 -0.16927 C 0.2846 -0.18524 0.273 -0.16805 0.28236 -0.17864 C 0.28343 -0.18003 0.28411 -0.1816 0.28528 -0.18298 C 0.28938 -0.18802 0.29075 -0.18854 0.29475 -0.19201 C 0.29572 -0.19357 0.2966 -0.19514 0.29767 -0.19635 C 0.29845 -0.19739 0.29962 -0.19705 0.3004 -0.19792 C 0.30157 -0.19861 0.30235 -0.19982 0.30333 -0.20121 C 0.30674 -0.2092 0.30333 -0.20208 0.30801 -0.20851 C 0.3125 -0.21423 0.30918 -0.2118 0.31376 -0.21614 C 0.31503 -0.21719 0.3165 -0.21788 0.31757 -0.2191 C 0.3202 -0.2217 0.32244 -0.22552 0.32527 -0.22795 C 0.32683 -0.22969 0.32839 -0.2309 0.32986 -0.23264 C 0.33103 -0.23403 0.33181 -0.23594 0.33288 -0.23732 C 0.33434 -0.23889 0.336 -0.2401 0.33766 -0.24184 C 0.34176 -0.24583 0.33883 -0.24392 0.34322 -0.24618 C 0.35034 -0.25364 0.34127 -0.24496 0.34975 -0.25069 C 0.35375 -0.2533 0.35219 -0.25451 0.3557 -0.25833 C 0.35668 -0.25955 0.35824 -0.26024 0.35941 -0.26128 C 0.36204 -0.26354 0.36438 -0.26667 0.36702 -0.26892 C 0.36809 -0.26996 0.36975 -0.27066 0.37082 -0.2717 C 0.37579 -0.27726 0.3715 -0.27535 0.37667 -0.27917 C 0.37745 -0.28021 0.37853 -0.28021 0.3794 -0.28107 C 0.38048 -0.28177 0.38126 -0.28298 0.38233 -0.28385 C 0.3836 -0.28489 0.38487 -0.28559 0.38613 -0.2868 C 0.38779 -0.28871 0.38916 -0.29132 0.39081 -0.29305 C 0.39169 -0.29375 0.39286 -0.29357 0.39374 -0.29444 C 0.39569 -0.29618 0.39754 -0.29844 0.3995 -0.30035 C 0.40028 -0.30156 0.40145 -0.30208 0.40223 -0.30347 C 0.4032 -0.30486 0.40398 -0.30677 0.40505 -0.30798 C 0.40593 -0.30903 0.40701 -0.30903 0.40798 -0.30955 C 0.40886 -0.31059 0.41325 -0.3158 0.41461 -0.31701 C 0.41559 -0.31771 0.41656 -0.31771 0.41754 -0.31875 C 0.42729 -0.32708 0.41968 -0.32274 0.42612 -0.32604 C 0.42788 -0.32812 0.43012 -0.32951 0.43168 -0.33229 C 0.43266 -0.33385 0.43324 -0.33594 0.4347 -0.33663 C 0.43675 -0.33785 0.43909 -0.3375 0.44124 -0.33802 C 0.44397 -0.33889 0.44553 -0.33976 0.44797 -0.34114 C 0.44953 -0.34305 0.45089 -0.34583 0.45265 -0.34739 C 0.45441 -0.34861 0.45684 -0.34844 0.4584 -0.35017 C 0.46036 -0.35226 0.46192 -0.35538 0.46416 -0.35625 C 0.46533 -0.35694 0.4667 -0.35729 0.46787 -0.35781 C 0.46884 -0.35833 0.46972 -0.35885 0.47069 -0.3592 C 0.47264 -0.35989 0.4746 -0.36024 0.47655 -0.36059 C 0.4823 -0.36684 0.47606 -0.36059 0.48503 -0.36684 C 0.4983 -0.37535 0.48562 -0.36857 0.49352 -0.37257 C 0.49449 -0.37448 0.49517 -0.37639 0.49654 -0.37726 C 0.4983 -0.37882 0.5021 -0.38021 0.5021 -0.38021 C 0.5059 -0.38941 0.50161 -0.38125 0.50883 -0.38646 C 0.51029 -0.38732 0.51117 -0.38993 0.51263 -0.39097 C 0.5138 -0.39167 0.51517 -0.39167 0.51634 -0.39219 C 0.51839 -0.39323 0.52024 -0.39479 0.52219 -0.39548 C 0.52336 -0.39601 0.52473 -0.39635 0.52599 -0.39687 C 0.52795 -0.39792 0.53165 -0.4 0.53165 -0.39982 C 0.5335 -0.40226 0.53955 -0.40955 0.54111 -0.41076 C 0.54277 -0.41163 0.54433 -0.41267 0.54589 -0.41337 C 0.54784 -0.41458 0.54989 -0.41476 0.55155 -0.41649 C 0.55252 -0.41753 0.5535 -0.41823 0.55438 -0.41944 C 0.5576 -0.42378 0.55662 -0.4243 0.56023 -0.42708 C 0.56667 -0.43229 0.55896 -0.42378 0.56686 -0.4316 C 0.5733 -0.43802 0.56774 -0.43507 0.57447 -0.43767 C 0.57564 -0.43871 0.577 -0.43941 0.57817 -0.44062 C 0.58383 -0.44601 0.58032 -0.44392 0.585 -0.44826 C 0.59124 -0.45399 0.58627 -0.44913 0.59154 -0.4526 C 0.5929 -0.45364 0.59397 -0.45503 0.59534 -0.45573 C 0.59719 -0.45677 0.60119 -0.45885 0.60119 -0.45868 C 0.60656 -0.46736 0.60139 -0.46042 0.60685 -0.46493 C 0.61416 -0.47048 0.60539 -0.46562 0.61251 -0.4691 C 0.61309 -0.47066 0.61348 -0.47292 0.61446 -0.47378 C 0.61553 -0.475 0.61699 -0.47482 0.61816 -0.47535 C 0.61914 -0.47569 0.62011 -0.47656 0.62109 -0.47691 C 0.62265 -0.47743 0.62421 -0.4776 0.62587 -0.4783 C 0.62587 -0.47812 0.63299 -0.48194 0.63435 -0.48281 L 0.64294 -0.48732 L 0.64586 -0.48889 C 0.65825 -0.50364 0.64323 -0.4868 0.65249 -0.49479 C 0.65454 -0.4967 0.65601 -0.5 0.65815 -0.50104 C 0.65913 -0.50139 0.6601 -0.50173 0.66098 -0.50243 C 0.66215 -0.5033 0.66293 -0.50469 0.664 -0.50538 C 0.66586 -0.50677 0.668 -0.5066 0.66956 -0.50833 L 0.67805 -0.51753 C 0.68136 -0.52101 0.68019 -0.51927 0.68214 -0.5217 " pathEditMode="relative" rAng="0" ptsTypes="AAAAAAAAAAAAAAAAAAAAAAAAAAAAAAAAAAAAAAAAAAAAAAAAAAAAAAAAAAAAAAAAAAAAAAAAAAAAAAAAAA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07" y="-259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9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820041" y="846667"/>
            <a:ext cx="14636559" cy="31859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70">
              <a:lnSpc>
                <a:spcPct val="150000"/>
              </a:lnSpc>
            </a:pPr>
            <a:endParaRPr lang="vi-VN" sz="4267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8611829" y="6661891"/>
            <a:ext cx="6046740" cy="1773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/>
            <a:r>
              <a:rPr lang="en-US" sz="4267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267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629762" y="6640335"/>
            <a:ext cx="6046740" cy="1773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4267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267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8600138" y="4460557"/>
            <a:ext cx="6046740" cy="1773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4267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267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1629762" y="4460557"/>
            <a:ext cx="6046740" cy="1773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4267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267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00137" y="-849688"/>
            <a:ext cx="649817" cy="649817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02602" y="7092252"/>
            <a:ext cx="1137395" cy="9899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13380" y="4822313"/>
            <a:ext cx="1133496" cy="1009841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1254" y="4574220"/>
            <a:ext cx="1133496" cy="1009841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6127" y="7022104"/>
            <a:ext cx="1133496" cy="1009841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69288" y="-849688"/>
            <a:ext cx="649817" cy="649817"/>
          </a:xfrm>
          <a:prstGeom prst="rect">
            <a:avLst/>
          </a:prstGeom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993722"/>
            <a:ext cx="15697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353" b="96471" l="4545" r="96364">
                        <a14:foregroundMark x1="8182" y1="36471" x2="8182" y2="36471"/>
                        <a14:foregroundMark x1="8182" y1="38824" x2="4545" y2="50588"/>
                        <a14:foregroundMark x1="7273" y1="38824" x2="13636" y2="49412"/>
                        <a14:foregroundMark x1="18182" y1="54118" x2="18182" y2="54118"/>
                        <a14:foregroundMark x1="9091" y1="44706" x2="7273" y2="44706"/>
                        <a14:foregroundMark x1="7273" y1="44706" x2="7273" y2="4470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64" y="3952555"/>
            <a:ext cx="2887064" cy="223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3144" b="4311"/>
          <a:stretch/>
        </p:blipFill>
        <p:spPr bwMode="auto">
          <a:xfrm>
            <a:off x="9775472" y="4032603"/>
            <a:ext cx="2630047" cy="206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521" y="6640335"/>
            <a:ext cx="2722337" cy="217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147" y="6616033"/>
            <a:ext cx="2822971" cy="232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706" b="95294" l="18447" r="96117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255" y="6646513"/>
            <a:ext cx="2822971" cy="232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365919" y="20575"/>
            <a:ext cx="13866609" cy="9731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70">
              <a:lnSpc>
                <a:spcPct val="150000"/>
              </a:lnSpc>
            </a:pPr>
            <a:r>
              <a:rPr lang="vi-VN" sz="4267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Câu 2: </a:t>
            </a:r>
            <a:r>
              <a:rPr lang="nl-NL" sz="42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đồng hồ thích hợp thay vào ô có dấu “?”</a:t>
            </a:r>
            <a:endParaRPr lang="en-US" sz="4267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50000"/>
              </a:lnSpc>
            </a:pPr>
            <a:endParaRPr lang="vi-VN" sz="4267" b="1" noProof="1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1" name="2738011208090599857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982" y="7796433"/>
            <a:ext cx="2234561" cy="126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9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38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567E-6 3.33333E-6 L -0.54686 -0.620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48" y="-3104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9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80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965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76639" cy="914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37719" y="3962400"/>
            <a:ext cx="10439400" cy="1600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RUNG CHUÔNG VÀNG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24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56519" y="382413"/>
            <a:ext cx="1183201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kumimoji="0" lang="vi-VN" alt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lợn</a:t>
            </a:r>
            <a:r>
              <a:rPr kumimoji="0" lang="en-US" alt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đựng</a:t>
            </a:r>
            <a:r>
              <a:rPr kumimoji="0" lang="en-US" alt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alt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Picture 34" descr="Bài 1, 2, 3, 4 trang 162, 163 SGK Toán lớp 2: Tiền Việt Na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55" b="50540"/>
          <a:stretch/>
        </p:blipFill>
        <p:spPr bwMode="auto">
          <a:xfrm>
            <a:off x="442119" y="2362200"/>
            <a:ext cx="5638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4" descr="Bài 1, 2, 3, 4 trang 162, 163 SGK Toán lớp 2: Tiền Việt Nam">
            <a:extLst>
              <a:ext uri="{FF2B5EF4-FFF2-40B4-BE49-F238E27FC236}">
                <a16:creationId xmlns:a16="http://schemas.microsoft.com/office/drawing/2014/main" id="{84BAE00F-87AE-4AA8-5640-1974264B6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5" b="50540"/>
          <a:stretch/>
        </p:blipFill>
        <p:spPr bwMode="auto">
          <a:xfrm>
            <a:off x="9128919" y="2339318"/>
            <a:ext cx="6477000" cy="371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4" descr="Bài 1, 2, 3, 4 trang 162, 163 SGK Toán lớp 2: Tiền Việt Nam">
            <a:extLst>
              <a:ext uri="{FF2B5EF4-FFF2-40B4-BE49-F238E27FC236}">
                <a16:creationId xmlns:a16="http://schemas.microsoft.com/office/drawing/2014/main" id="{0CC30F4C-1E5B-11E2-B158-ABBABA893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8" t="49308" b="1233"/>
          <a:stretch/>
        </p:blipFill>
        <p:spPr bwMode="auto">
          <a:xfrm>
            <a:off x="4825603" y="5001736"/>
            <a:ext cx="5791200" cy="392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EA4651-B009-3897-B086-143F98CFB474}"/>
              </a:ext>
            </a:extLst>
          </p:cNvPr>
          <p:cNvSpPr txBox="1"/>
          <p:nvPr/>
        </p:nvSpPr>
        <p:spPr>
          <a:xfrm>
            <a:off x="7837488" y="8166118"/>
            <a:ext cx="83423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latin typeface=".VnArial" panose="020B7200000000000000" pitchFamily="34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" name="Arc 3"/>
          <p:cNvSpPr/>
          <p:nvPr/>
        </p:nvSpPr>
        <p:spPr>
          <a:xfrm>
            <a:off x="7721203" y="8093928"/>
            <a:ext cx="834231" cy="811143"/>
          </a:xfrm>
          <a:prstGeom prst="arc">
            <a:avLst>
              <a:gd name="adj1" fmla="val 16200000"/>
              <a:gd name="adj2" fmla="val 15945816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766397779827497580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886" r="20822" b="2675"/>
          <a:stretch/>
        </p:blipFill>
        <p:spPr>
          <a:xfrm>
            <a:off x="13624719" y="12674"/>
            <a:ext cx="2698622" cy="21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5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22146" y="615442"/>
            <a:ext cx="1088310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altLang="en-US" sz="6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kumimoji="0" lang="en-US" altLang="en-US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kumimoji="0" lang="en-US" altLang="en-US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kumimoji="0" lang="en-US" altLang="en-US" sz="6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49" name="Picture 35" descr="Kashi Đồng hồ treo tường K78 - Giá Tháng 3, 20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1" y="2514600"/>
            <a:ext cx="57912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89919" y="-5234898"/>
            <a:ext cx="9671844" cy="1313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5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5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10 </a:t>
            </a:r>
            <a:r>
              <a:rPr kumimoji="0" lang="en-US" altLang="en-US" sz="5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altLang="en-US" sz="5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endParaRPr kumimoji="0" lang="en-US" altLang="en-US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10 </a:t>
            </a:r>
            <a:r>
              <a:rPr kumimoji="0" lang="en-US" altLang="en-US" sz="5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kumimoji="0" lang="en-US" altLang="en-US" sz="5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endParaRPr kumimoji="0" lang="en-US" altLang="en-US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10 </a:t>
            </a:r>
            <a:r>
              <a:rPr kumimoji="0" lang="en-US" altLang="en-US" sz="5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kumimoji="0" lang="en-US" altLang="en-US" sz="5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Arc 3"/>
          <p:cNvSpPr/>
          <p:nvPr/>
        </p:nvSpPr>
        <p:spPr>
          <a:xfrm>
            <a:off x="1762543" y="5100637"/>
            <a:ext cx="990600" cy="1066800"/>
          </a:xfrm>
          <a:prstGeom prst="arc">
            <a:avLst>
              <a:gd name="adj1" fmla="val 16200000"/>
              <a:gd name="adj2" fmla="val 16056841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766397779827497580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886" r="20822" b="2675"/>
          <a:stretch/>
        </p:blipFill>
        <p:spPr>
          <a:xfrm>
            <a:off x="13624719" y="12674"/>
            <a:ext cx="2698622" cy="21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8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544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374348"/>
            <a:ext cx="899319" cy="965485"/>
            <a:chOff x="1737519" y="1973754"/>
            <a:chExt cx="533400" cy="76944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49352" y="1973754"/>
              <a:ext cx="3492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D6764873-9F3F-BFC6-11BC-8E3F7F521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89"/>
          <a:stretch/>
        </p:blipFill>
        <p:spPr bwMode="auto">
          <a:xfrm>
            <a:off x="188552" y="2212046"/>
            <a:ext cx="16073005" cy="58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4455F51-9AF9-4E08-81CF-1B9C3C92A78E}"/>
              </a:ext>
            </a:extLst>
          </p:cNvPr>
          <p:cNvSpPr/>
          <p:nvPr/>
        </p:nvSpPr>
        <p:spPr>
          <a:xfrm>
            <a:off x="14998985" y="6934200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332252">
            <a:off x="-1090539" y="6717940"/>
            <a:ext cx="3147028" cy="33740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319" y="8325852"/>
            <a:ext cx="3581400" cy="646331"/>
          </a:xfrm>
          <a:prstGeom prst="rect">
            <a:avLst/>
          </a:prstGeom>
          <a:solidFill>
            <a:srgbClr val="FFDB69"/>
          </a:solidFill>
        </p:spPr>
        <p:txBody>
          <a:bodyPr wrap="square" rtlCol="0">
            <a:spAutoFit/>
          </a:bodyPr>
          <a:lstStyle/>
          <a:p>
            <a:r>
              <a:rPr lang="vi-VN" sz="3600" b="1" dirty="0"/>
              <a:t>9 giờ 10 phút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51719" y="0"/>
            <a:ext cx="14871196" cy="2123658"/>
          </a:xfrm>
          <a:prstGeom prst="rect">
            <a:avLst/>
          </a:prstGeom>
          <a:solidFill>
            <a:srgbClr val="FFDB69"/>
          </a:solidFill>
        </p:spPr>
        <p:txBody>
          <a:bodyPr wrap="square">
            <a:spAutoFit/>
          </a:bodyPr>
          <a:lstStyle/>
          <a:p>
            <a:pPr algn="just" defTabSz="1219170"/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Sáng thứ Bảy, Mai đã thực hiện hai hoạt động là: làm bài tập và sắp xếp giá sách. Hỏi Mai thực hiện hoạt động nào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trước?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15001" y="8306413"/>
            <a:ext cx="3581400" cy="646331"/>
          </a:xfrm>
          <a:prstGeom prst="rect">
            <a:avLst/>
          </a:prstGeom>
          <a:solidFill>
            <a:srgbClr val="FFDB69"/>
          </a:solidFill>
        </p:spPr>
        <p:txBody>
          <a:bodyPr wrap="square" rtlCol="0">
            <a:spAutoFit/>
          </a:bodyPr>
          <a:lstStyle/>
          <a:p>
            <a:r>
              <a:rPr lang="vi-VN" sz="3600" b="1" dirty="0"/>
              <a:t>7 giờ 50 phút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3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34C033F0-7AD2-02BC-D0A3-FF138C203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2" y="1922046"/>
            <a:ext cx="15537472" cy="615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A598AC5-EDC9-C3C5-F64A-65E85429E8FF}"/>
              </a:ext>
            </a:extLst>
          </p:cNvPr>
          <p:cNvSpPr/>
          <p:nvPr/>
        </p:nvSpPr>
        <p:spPr>
          <a:xfrm>
            <a:off x="6573329" y="6940507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4647" y="254682"/>
            <a:ext cx="15773401" cy="1569660"/>
          </a:xfrm>
          <a:prstGeom prst="rect">
            <a:avLst/>
          </a:prstGeom>
          <a:solidFill>
            <a:srgbClr val="FFDB69"/>
          </a:solidFill>
        </p:spPr>
        <p:txBody>
          <a:bodyPr wrap="square">
            <a:spAutoFit/>
          </a:bodyPr>
          <a:lstStyle/>
          <a:p>
            <a:pPr algn="just" defTabSz="914400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Chiều thứ Bảy, Mai đã thực hiện hai hoạt động là: gấp quần áo và làm bánh.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hoạt động nào diễn ra sau?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70919" y="8374559"/>
            <a:ext cx="3813875" cy="769441"/>
          </a:xfrm>
          <a:prstGeom prst="rect">
            <a:avLst/>
          </a:prstGeom>
          <a:solidFill>
            <a:srgbClr val="FFDB69"/>
          </a:solidFill>
        </p:spPr>
        <p:txBody>
          <a:bodyPr wrap="square" rtlCol="0">
            <a:spAutoFit/>
          </a:bodyPr>
          <a:lstStyle/>
          <a:p>
            <a:r>
              <a:rPr lang="vi-VN" sz="4400" b="1" dirty="0"/>
              <a:t>5 giờ 25 phút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95719" y="8302369"/>
            <a:ext cx="3813875" cy="769441"/>
          </a:xfrm>
          <a:prstGeom prst="rect">
            <a:avLst/>
          </a:prstGeom>
          <a:solidFill>
            <a:srgbClr val="FFDB69"/>
          </a:solidFill>
        </p:spPr>
        <p:txBody>
          <a:bodyPr wrap="square" rtlCol="0">
            <a:spAutoFit/>
          </a:bodyPr>
          <a:lstStyle/>
          <a:p>
            <a:r>
              <a:rPr lang="vi-VN" sz="4400" b="1" dirty="0"/>
              <a:t>3 giờ 10 phút</a:t>
            </a:r>
          </a:p>
        </p:txBody>
      </p:sp>
    </p:spTree>
    <p:extLst>
      <p:ext uri="{BB962C8B-B14F-4D97-AF65-F5344CB8AC3E}">
        <p14:creationId xmlns:p14="http://schemas.microsoft.com/office/powerpoint/2010/main" val="130151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3729" y="436252"/>
            <a:ext cx="15952909" cy="1569660"/>
          </a:xfrm>
          <a:prstGeom prst="rect">
            <a:avLst/>
          </a:prstGeom>
          <a:solidFill>
            <a:srgbClr val="FFDB69"/>
          </a:solidFill>
        </p:spPr>
        <p:txBody>
          <a:bodyPr wrap="square" rtlCol="0">
            <a:spAutoFit/>
          </a:bodyPr>
          <a:lstStyle/>
          <a:p>
            <a:pPr algn="l"/>
            <a:r>
              <a:rPr lang="vi-VN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Tối thứ Bảy, Mai đã thực hiện hai hoạt động là: xem phim và đọc truyện. Hỏi hoạt động nào diễn ra trước?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89CFF19-F7A0-9CE4-391B-A0A686778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30" y="2062058"/>
            <a:ext cx="15899190" cy="629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40632B-6519-0EF7-23B7-F85EC13F281B}"/>
              </a:ext>
            </a:extLst>
          </p:cNvPr>
          <p:cNvSpPr/>
          <p:nvPr/>
        </p:nvSpPr>
        <p:spPr>
          <a:xfrm>
            <a:off x="6578153" y="7200123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70919" y="8358047"/>
            <a:ext cx="3999599" cy="769441"/>
          </a:xfrm>
          <a:prstGeom prst="rect">
            <a:avLst/>
          </a:prstGeom>
          <a:solidFill>
            <a:srgbClr val="FFDB69"/>
          </a:solidFill>
        </p:spPr>
        <p:txBody>
          <a:bodyPr wrap="square" rtlCol="0">
            <a:spAutoFit/>
          </a:bodyPr>
          <a:lstStyle/>
          <a:p>
            <a:r>
              <a:rPr lang="vi-VN" sz="4400" b="1" dirty="0"/>
              <a:t>8 giờ 40 phút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95719" y="8358046"/>
            <a:ext cx="3999599" cy="769441"/>
          </a:xfrm>
          <a:prstGeom prst="rect">
            <a:avLst/>
          </a:prstGeom>
          <a:solidFill>
            <a:srgbClr val="FFDB69"/>
          </a:solidFill>
        </p:spPr>
        <p:txBody>
          <a:bodyPr wrap="square" rtlCol="0">
            <a:spAutoFit/>
          </a:bodyPr>
          <a:lstStyle/>
          <a:p>
            <a:r>
              <a:rPr lang="vi-VN" sz="4400" b="1" dirty="0"/>
              <a:t>9 giờ 17 phút</a:t>
            </a:r>
          </a:p>
        </p:txBody>
      </p:sp>
    </p:spTree>
    <p:extLst>
      <p:ext uri="{BB962C8B-B14F-4D97-AF65-F5344CB8AC3E}">
        <p14:creationId xmlns:p14="http://schemas.microsoft.com/office/powerpoint/2010/main" val="4229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74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306</Words>
  <Application>Microsoft Office PowerPoint</Application>
  <PresentationFormat>Custom</PresentationFormat>
  <Paragraphs>46</Paragraphs>
  <Slides>17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.VnArial</vt:lpstr>
      <vt:lpstr>Arial</vt:lpstr>
      <vt:lpstr>Calibri</vt:lpstr>
      <vt:lpstr>Calibri Light</vt:lpstr>
      <vt:lpstr>Times New Roman</vt:lpstr>
      <vt:lpstr>Wingdings</vt:lpstr>
      <vt:lpstr>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PHẠM THỊ MINH CHÂU</cp:lastModifiedBy>
  <cp:revision>188</cp:revision>
  <dcterms:created xsi:type="dcterms:W3CDTF">2022-07-10T01:37:20Z</dcterms:created>
  <dcterms:modified xsi:type="dcterms:W3CDTF">2025-04-03T12:51:27Z</dcterms:modified>
</cp:coreProperties>
</file>