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7"/>
  </p:notesMasterIdLst>
  <p:handoutMasterIdLst>
    <p:handoutMasterId r:id="rId8"/>
  </p:handoutMasterIdLst>
  <p:sldIdLst>
    <p:sldId id="445" r:id="rId2"/>
    <p:sldId id="447" r:id="rId3"/>
    <p:sldId id="449" r:id="rId4"/>
    <p:sldId id="458" r:id="rId5"/>
    <p:sldId id="457" r:id="rId6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9900"/>
    <a:srgbClr val="EC3730"/>
    <a:srgbClr val="DBE648"/>
    <a:srgbClr val="00B050"/>
    <a:srgbClr val="31ADB9"/>
    <a:srgbClr val="29304A"/>
    <a:srgbClr val="227780"/>
    <a:srgbClr val="8D1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4660"/>
  </p:normalViewPr>
  <p:slideViewPr>
    <p:cSldViewPr>
      <p:cViewPr varScale="1">
        <p:scale>
          <a:sx n="121" d="100"/>
          <a:sy n="121" d="100"/>
        </p:scale>
        <p:origin x="106" y="1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9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9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4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0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3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1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5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8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6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9712" y="814911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Đùng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Đùng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8" name="Hình ảnh 4">
            <a:extLst>
              <a:ext uri="{FF2B5EF4-FFF2-40B4-BE49-F238E27FC236}">
                <a16:creationId xmlns:a16="http://schemas.microsoft.com/office/drawing/2014/main" id="{E00A47F4-7AE1-A63D-8275-C022D1AE1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47" t="23361" r="28056" b="26934"/>
          <a:stretch/>
        </p:blipFill>
        <p:spPr>
          <a:xfrm>
            <a:off x="179512" y="1347614"/>
            <a:ext cx="878497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4C8F206A-65C2-4ADD-B06C-D046FD3C9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4" y="167005"/>
            <a:ext cx="1320700" cy="35815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8B887A3-6B41-4942-BE41-E572F9D7E242}"/>
              </a:ext>
            </a:extLst>
          </p:cNvPr>
          <p:cNvSpPr/>
          <p:nvPr/>
        </p:nvSpPr>
        <p:spPr>
          <a:xfrm>
            <a:off x="827357" y="611944"/>
            <a:ext cx="7489287" cy="4037376"/>
          </a:xfrm>
          <a:custGeom>
            <a:avLst/>
            <a:gdLst>
              <a:gd name="connsiteX0" fmla="*/ 0 w 9985716"/>
              <a:gd name="connsiteY0" fmla="*/ 897213 h 5383168"/>
              <a:gd name="connsiteX1" fmla="*/ 897213 w 9985716"/>
              <a:gd name="connsiteY1" fmla="*/ 0 h 5383168"/>
              <a:gd name="connsiteX2" fmla="*/ 1743646 w 9985716"/>
              <a:gd name="connsiteY2" fmla="*/ 0 h 5383168"/>
              <a:gd name="connsiteX3" fmla="*/ 2344341 w 9985716"/>
              <a:gd name="connsiteY3" fmla="*/ 0 h 5383168"/>
              <a:gd name="connsiteX4" fmla="*/ 3190774 w 9985716"/>
              <a:gd name="connsiteY4" fmla="*/ 0 h 5383168"/>
              <a:gd name="connsiteX5" fmla="*/ 3955295 w 9985716"/>
              <a:gd name="connsiteY5" fmla="*/ 0 h 5383168"/>
              <a:gd name="connsiteX6" fmla="*/ 4474076 w 9985716"/>
              <a:gd name="connsiteY6" fmla="*/ 0 h 5383168"/>
              <a:gd name="connsiteX7" fmla="*/ 4992858 w 9985716"/>
              <a:gd name="connsiteY7" fmla="*/ 0 h 5383168"/>
              <a:gd name="connsiteX8" fmla="*/ 5839291 w 9985716"/>
              <a:gd name="connsiteY8" fmla="*/ 0 h 5383168"/>
              <a:gd name="connsiteX9" fmla="*/ 6358073 w 9985716"/>
              <a:gd name="connsiteY9" fmla="*/ 0 h 5383168"/>
              <a:gd name="connsiteX10" fmla="*/ 7204506 w 9985716"/>
              <a:gd name="connsiteY10" fmla="*/ 0 h 5383168"/>
              <a:gd name="connsiteX11" fmla="*/ 7641375 w 9985716"/>
              <a:gd name="connsiteY11" fmla="*/ 0 h 5383168"/>
              <a:gd name="connsiteX12" fmla="*/ 8242070 w 9985716"/>
              <a:gd name="connsiteY12" fmla="*/ 0 h 5383168"/>
              <a:gd name="connsiteX13" fmla="*/ 9088503 w 9985716"/>
              <a:gd name="connsiteY13" fmla="*/ 0 h 5383168"/>
              <a:gd name="connsiteX14" fmla="*/ 9985716 w 9985716"/>
              <a:gd name="connsiteY14" fmla="*/ 897213 h 5383168"/>
              <a:gd name="connsiteX15" fmla="*/ 9985716 w 9985716"/>
              <a:gd name="connsiteY15" fmla="*/ 1387674 h 5383168"/>
              <a:gd name="connsiteX16" fmla="*/ 9985716 w 9985716"/>
              <a:gd name="connsiteY16" fmla="*/ 2057573 h 5383168"/>
              <a:gd name="connsiteX17" fmla="*/ 9985716 w 9985716"/>
              <a:gd name="connsiteY17" fmla="*/ 2691584 h 5383168"/>
              <a:gd name="connsiteX18" fmla="*/ 9985716 w 9985716"/>
              <a:gd name="connsiteY18" fmla="*/ 3325595 h 5383168"/>
              <a:gd name="connsiteX19" fmla="*/ 9985716 w 9985716"/>
              <a:gd name="connsiteY19" fmla="*/ 3816056 h 5383168"/>
              <a:gd name="connsiteX20" fmla="*/ 9985716 w 9985716"/>
              <a:gd name="connsiteY20" fmla="*/ 4485955 h 5383168"/>
              <a:gd name="connsiteX21" fmla="*/ 9088503 w 9985716"/>
              <a:gd name="connsiteY21" fmla="*/ 5383168 h 5383168"/>
              <a:gd name="connsiteX22" fmla="*/ 8569721 w 9985716"/>
              <a:gd name="connsiteY22" fmla="*/ 5383168 h 5383168"/>
              <a:gd name="connsiteX23" fmla="*/ 7723288 w 9985716"/>
              <a:gd name="connsiteY23" fmla="*/ 5383168 h 5383168"/>
              <a:gd name="connsiteX24" fmla="*/ 6876855 w 9985716"/>
              <a:gd name="connsiteY24" fmla="*/ 5383168 h 5383168"/>
              <a:gd name="connsiteX25" fmla="*/ 6194247 w 9985716"/>
              <a:gd name="connsiteY25" fmla="*/ 5383168 h 5383168"/>
              <a:gd name="connsiteX26" fmla="*/ 5511640 w 9985716"/>
              <a:gd name="connsiteY26" fmla="*/ 5383168 h 5383168"/>
              <a:gd name="connsiteX27" fmla="*/ 4747119 w 9985716"/>
              <a:gd name="connsiteY27" fmla="*/ 5383168 h 5383168"/>
              <a:gd name="connsiteX28" fmla="*/ 4228338 w 9985716"/>
              <a:gd name="connsiteY28" fmla="*/ 5383168 h 5383168"/>
              <a:gd name="connsiteX29" fmla="*/ 3791469 w 9985716"/>
              <a:gd name="connsiteY29" fmla="*/ 5383168 h 5383168"/>
              <a:gd name="connsiteX30" fmla="*/ 3354600 w 9985716"/>
              <a:gd name="connsiteY30" fmla="*/ 5383168 h 5383168"/>
              <a:gd name="connsiteX31" fmla="*/ 2917731 w 9985716"/>
              <a:gd name="connsiteY31" fmla="*/ 5383168 h 5383168"/>
              <a:gd name="connsiteX32" fmla="*/ 2071298 w 9985716"/>
              <a:gd name="connsiteY32" fmla="*/ 5383168 h 5383168"/>
              <a:gd name="connsiteX33" fmla="*/ 897213 w 9985716"/>
              <a:gd name="connsiteY33" fmla="*/ 5383168 h 5383168"/>
              <a:gd name="connsiteX34" fmla="*/ 0 w 9985716"/>
              <a:gd name="connsiteY34" fmla="*/ 4485955 h 5383168"/>
              <a:gd name="connsiteX35" fmla="*/ 0 w 9985716"/>
              <a:gd name="connsiteY35" fmla="*/ 3816056 h 5383168"/>
              <a:gd name="connsiteX36" fmla="*/ 0 w 9985716"/>
              <a:gd name="connsiteY36" fmla="*/ 3182045 h 5383168"/>
              <a:gd name="connsiteX37" fmla="*/ 0 w 9985716"/>
              <a:gd name="connsiteY37" fmla="*/ 2512147 h 5383168"/>
              <a:gd name="connsiteX38" fmla="*/ 0 w 9985716"/>
              <a:gd name="connsiteY38" fmla="*/ 1914023 h 5383168"/>
              <a:gd name="connsiteX39" fmla="*/ 0 w 9985716"/>
              <a:gd name="connsiteY39" fmla="*/ 897213 h 538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985716" h="5383168" fill="none" extrusionOk="0">
                <a:moveTo>
                  <a:pt x="0" y="897213"/>
                </a:moveTo>
                <a:cubicBezTo>
                  <a:pt x="43422" y="316635"/>
                  <a:pt x="339151" y="40126"/>
                  <a:pt x="897213" y="0"/>
                </a:cubicBezTo>
                <a:cubicBezTo>
                  <a:pt x="1291216" y="-1958"/>
                  <a:pt x="1343429" y="4427"/>
                  <a:pt x="1743646" y="0"/>
                </a:cubicBezTo>
                <a:cubicBezTo>
                  <a:pt x="2143863" y="-4427"/>
                  <a:pt x="2165646" y="26144"/>
                  <a:pt x="2344341" y="0"/>
                </a:cubicBezTo>
                <a:cubicBezTo>
                  <a:pt x="2523037" y="-26144"/>
                  <a:pt x="2788831" y="-23885"/>
                  <a:pt x="3190774" y="0"/>
                </a:cubicBezTo>
                <a:cubicBezTo>
                  <a:pt x="3592717" y="23885"/>
                  <a:pt x="3777248" y="-6636"/>
                  <a:pt x="3955295" y="0"/>
                </a:cubicBezTo>
                <a:cubicBezTo>
                  <a:pt x="4133342" y="6636"/>
                  <a:pt x="4329032" y="11676"/>
                  <a:pt x="4474076" y="0"/>
                </a:cubicBezTo>
                <a:cubicBezTo>
                  <a:pt x="4619120" y="-11676"/>
                  <a:pt x="4871874" y="10567"/>
                  <a:pt x="4992858" y="0"/>
                </a:cubicBezTo>
                <a:cubicBezTo>
                  <a:pt x="5113842" y="-10567"/>
                  <a:pt x="5558907" y="14386"/>
                  <a:pt x="5839291" y="0"/>
                </a:cubicBezTo>
                <a:cubicBezTo>
                  <a:pt x="6119675" y="-14386"/>
                  <a:pt x="6178629" y="-4892"/>
                  <a:pt x="6358073" y="0"/>
                </a:cubicBezTo>
                <a:cubicBezTo>
                  <a:pt x="6537517" y="4892"/>
                  <a:pt x="6996902" y="7705"/>
                  <a:pt x="7204506" y="0"/>
                </a:cubicBezTo>
                <a:cubicBezTo>
                  <a:pt x="7412110" y="-7705"/>
                  <a:pt x="7514179" y="-5876"/>
                  <a:pt x="7641375" y="0"/>
                </a:cubicBezTo>
                <a:cubicBezTo>
                  <a:pt x="7768571" y="5876"/>
                  <a:pt x="8019077" y="-13141"/>
                  <a:pt x="8242070" y="0"/>
                </a:cubicBezTo>
                <a:cubicBezTo>
                  <a:pt x="8465064" y="13141"/>
                  <a:pt x="8901609" y="-653"/>
                  <a:pt x="9088503" y="0"/>
                </a:cubicBezTo>
                <a:cubicBezTo>
                  <a:pt x="9570389" y="60345"/>
                  <a:pt x="9962464" y="422221"/>
                  <a:pt x="9985716" y="897213"/>
                </a:cubicBezTo>
                <a:cubicBezTo>
                  <a:pt x="9982714" y="1087023"/>
                  <a:pt x="9971924" y="1164942"/>
                  <a:pt x="9985716" y="1387674"/>
                </a:cubicBezTo>
                <a:cubicBezTo>
                  <a:pt x="9999508" y="1610406"/>
                  <a:pt x="10014476" y="1796696"/>
                  <a:pt x="9985716" y="2057573"/>
                </a:cubicBezTo>
                <a:cubicBezTo>
                  <a:pt x="9956956" y="2318450"/>
                  <a:pt x="9958185" y="2389639"/>
                  <a:pt x="9985716" y="2691584"/>
                </a:cubicBezTo>
                <a:cubicBezTo>
                  <a:pt x="10013247" y="2993529"/>
                  <a:pt x="9997646" y="3074078"/>
                  <a:pt x="9985716" y="3325595"/>
                </a:cubicBezTo>
                <a:cubicBezTo>
                  <a:pt x="9973786" y="3577112"/>
                  <a:pt x="9986750" y="3631158"/>
                  <a:pt x="9985716" y="3816056"/>
                </a:cubicBezTo>
                <a:cubicBezTo>
                  <a:pt x="9984682" y="4000954"/>
                  <a:pt x="10018511" y="4198378"/>
                  <a:pt x="9985716" y="4485955"/>
                </a:cubicBezTo>
                <a:cubicBezTo>
                  <a:pt x="9934439" y="5033527"/>
                  <a:pt x="9631472" y="5352652"/>
                  <a:pt x="9088503" y="5383168"/>
                </a:cubicBezTo>
                <a:cubicBezTo>
                  <a:pt x="8887651" y="5365509"/>
                  <a:pt x="8819743" y="5357799"/>
                  <a:pt x="8569721" y="5383168"/>
                </a:cubicBezTo>
                <a:cubicBezTo>
                  <a:pt x="8319699" y="5408537"/>
                  <a:pt x="8065165" y="5416563"/>
                  <a:pt x="7723288" y="5383168"/>
                </a:cubicBezTo>
                <a:cubicBezTo>
                  <a:pt x="7381411" y="5349773"/>
                  <a:pt x="7279473" y="5371642"/>
                  <a:pt x="6876855" y="5383168"/>
                </a:cubicBezTo>
                <a:cubicBezTo>
                  <a:pt x="6474237" y="5394694"/>
                  <a:pt x="6336484" y="5405673"/>
                  <a:pt x="6194247" y="5383168"/>
                </a:cubicBezTo>
                <a:cubicBezTo>
                  <a:pt x="6052010" y="5360663"/>
                  <a:pt x="5692236" y="5369207"/>
                  <a:pt x="5511640" y="5383168"/>
                </a:cubicBezTo>
                <a:cubicBezTo>
                  <a:pt x="5331044" y="5397129"/>
                  <a:pt x="5084943" y="5417579"/>
                  <a:pt x="4747119" y="5383168"/>
                </a:cubicBezTo>
                <a:cubicBezTo>
                  <a:pt x="4409295" y="5348757"/>
                  <a:pt x="4374393" y="5388762"/>
                  <a:pt x="4228338" y="5383168"/>
                </a:cubicBezTo>
                <a:cubicBezTo>
                  <a:pt x="4082283" y="5377574"/>
                  <a:pt x="3882011" y="5380183"/>
                  <a:pt x="3791469" y="5383168"/>
                </a:cubicBezTo>
                <a:cubicBezTo>
                  <a:pt x="3700927" y="5386153"/>
                  <a:pt x="3541560" y="5398958"/>
                  <a:pt x="3354600" y="5383168"/>
                </a:cubicBezTo>
                <a:cubicBezTo>
                  <a:pt x="3167640" y="5367378"/>
                  <a:pt x="3134019" y="5388436"/>
                  <a:pt x="2917731" y="5383168"/>
                </a:cubicBezTo>
                <a:cubicBezTo>
                  <a:pt x="2701443" y="5377900"/>
                  <a:pt x="2488826" y="5387610"/>
                  <a:pt x="2071298" y="5383168"/>
                </a:cubicBezTo>
                <a:cubicBezTo>
                  <a:pt x="1653770" y="5378726"/>
                  <a:pt x="1300551" y="5352359"/>
                  <a:pt x="897213" y="5383168"/>
                </a:cubicBezTo>
                <a:cubicBezTo>
                  <a:pt x="353016" y="5339902"/>
                  <a:pt x="-25711" y="4999253"/>
                  <a:pt x="0" y="4485955"/>
                </a:cubicBezTo>
                <a:cubicBezTo>
                  <a:pt x="-10776" y="4318837"/>
                  <a:pt x="6437" y="3975157"/>
                  <a:pt x="0" y="3816056"/>
                </a:cubicBezTo>
                <a:cubicBezTo>
                  <a:pt x="-6437" y="3656955"/>
                  <a:pt x="30182" y="3430662"/>
                  <a:pt x="0" y="3182045"/>
                </a:cubicBezTo>
                <a:cubicBezTo>
                  <a:pt x="-30182" y="2933428"/>
                  <a:pt x="32331" y="2719923"/>
                  <a:pt x="0" y="2512147"/>
                </a:cubicBezTo>
                <a:cubicBezTo>
                  <a:pt x="-32331" y="2304371"/>
                  <a:pt x="8182" y="2127440"/>
                  <a:pt x="0" y="1914023"/>
                </a:cubicBezTo>
                <a:cubicBezTo>
                  <a:pt x="-8182" y="1700606"/>
                  <a:pt x="-41523" y="1240106"/>
                  <a:pt x="0" y="897213"/>
                </a:cubicBezTo>
                <a:close/>
              </a:path>
              <a:path w="9985716" h="5383168" stroke="0" extrusionOk="0">
                <a:moveTo>
                  <a:pt x="0" y="897213"/>
                </a:moveTo>
                <a:cubicBezTo>
                  <a:pt x="-10539" y="339121"/>
                  <a:pt x="348870" y="28944"/>
                  <a:pt x="897213" y="0"/>
                </a:cubicBezTo>
                <a:cubicBezTo>
                  <a:pt x="1202166" y="-15010"/>
                  <a:pt x="1251071" y="27524"/>
                  <a:pt x="1579821" y="0"/>
                </a:cubicBezTo>
                <a:cubicBezTo>
                  <a:pt x="1908571" y="-27524"/>
                  <a:pt x="1887715" y="1849"/>
                  <a:pt x="2098602" y="0"/>
                </a:cubicBezTo>
                <a:cubicBezTo>
                  <a:pt x="2309489" y="-1849"/>
                  <a:pt x="2341690" y="-2124"/>
                  <a:pt x="2535471" y="0"/>
                </a:cubicBezTo>
                <a:cubicBezTo>
                  <a:pt x="2729252" y="2124"/>
                  <a:pt x="3015116" y="-18652"/>
                  <a:pt x="3299991" y="0"/>
                </a:cubicBezTo>
                <a:cubicBezTo>
                  <a:pt x="3584866" y="18652"/>
                  <a:pt x="3873587" y="-25693"/>
                  <a:pt x="4064512" y="0"/>
                </a:cubicBezTo>
                <a:cubicBezTo>
                  <a:pt x="4255437" y="25693"/>
                  <a:pt x="4487163" y="-24197"/>
                  <a:pt x="4747119" y="0"/>
                </a:cubicBezTo>
                <a:cubicBezTo>
                  <a:pt x="5007075" y="24197"/>
                  <a:pt x="5049714" y="-9569"/>
                  <a:pt x="5347814" y="0"/>
                </a:cubicBezTo>
                <a:cubicBezTo>
                  <a:pt x="5645914" y="9569"/>
                  <a:pt x="5776554" y="-7689"/>
                  <a:pt x="5948509" y="0"/>
                </a:cubicBezTo>
                <a:cubicBezTo>
                  <a:pt x="6120465" y="7689"/>
                  <a:pt x="6276866" y="5363"/>
                  <a:pt x="6385377" y="0"/>
                </a:cubicBezTo>
                <a:cubicBezTo>
                  <a:pt x="6493888" y="-5363"/>
                  <a:pt x="6959337" y="30520"/>
                  <a:pt x="7149898" y="0"/>
                </a:cubicBezTo>
                <a:cubicBezTo>
                  <a:pt x="7340459" y="-30520"/>
                  <a:pt x="7538154" y="-22667"/>
                  <a:pt x="7750592" y="0"/>
                </a:cubicBezTo>
                <a:cubicBezTo>
                  <a:pt x="7963030" y="22667"/>
                  <a:pt x="8542449" y="45345"/>
                  <a:pt x="9088503" y="0"/>
                </a:cubicBezTo>
                <a:cubicBezTo>
                  <a:pt x="9626630" y="-27944"/>
                  <a:pt x="9957193" y="328370"/>
                  <a:pt x="9985716" y="897213"/>
                </a:cubicBezTo>
                <a:cubicBezTo>
                  <a:pt x="10007146" y="1141332"/>
                  <a:pt x="9963495" y="1236858"/>
                  <a:pt x="9985716" y="1387674"/>
                </a:cubicBezTo>
                <a:cubicBezTo>
                  <a:pt x="10007937" y="1538490"/>
                  <a:pt x="9975151" y="1779076"/>
                  <a:pt x="9985716" y="1985798"/>
                </a:cubicBezTo>
                <a:cubicBezTo>
                  <a:pt x="9996281" y="2192520"/>
                  <a:pt x="9956599" y="2387657"/>
                  <a:pt x="9985716" y="2583922"/>
                </a:cubicBezTo>
                <a:cubicBezTo>
                  <a:pt x="10014833" y="2780187"/>
                  <a:pt x="9980348" y="2869529"/>
                  <a:pt x="9985716" y="3110271"/>
                </a:cubicBezTo>
                <a:cubicBezTo>
                  <a:pt x="9991084" y="3351013"/>
                  <a:pt x="9970476" y="3559975"/>
                  <a:pt x="9985716" y="3672507"/>
                </a:cubicBezTo>
                <a:cubicBezTo>
                  <a:pt x="10000956" y="3785039"/>
                  <a:pt x="9958056" y="4084181"/>
                  <a:pt x="9985716" y="4485955"/>
                </a:cubicBezTo>
                <a:cubicBezTo>
                  <a:pt x="10002477" y="4953268"/>
                  <a:pt x="9590106" y="5464308"/>
                  <a:pt x="9088503" y="5383168"/>
                </a:cubicBezTo>
                <a:cubicBezTo>
                  <a:pt x="8837846" y="5358476"/>
                  <a:pt x="8559740" y="5408204"/>
                  <a:pt x="8405896" y="5383168"/>
                </a:cubicBezTo>
                <a:cubicBezTo>
                  <a:pt x="8252052" y="5358132"/>
                  <a:pt x="8073076" y="5403423"/>
                  <a:pt x="7805201" y="5383168"/>
                </a:cubicBezTo>
                <a:cubicBezTo>
                  <a:pt x="7537327" y="5362913"/>
                  <a:pt x="7344368" y="5391717"/>
                  <a:pt x="6958768" y="5383168"/>
                </a:cubicBezTo>
                <a:cubicBezTo>
                  <a:pt x="6573168" y="5374619"/>
                  <a:pt x="6719327" y="5401000"/>
                  <a:pt x="6521899" y="5383168"/>
                </a:cubicBezTo>
                <a:cubicBezTo>
                  <a:pt x="6324471" y="5365336"/>
                  <a:pt x="6297080" y="5403762"/>
                  <a:pt x="6085030" y="5383168"/>
                </a:cubicBezTo>
                <a:cubicBezTo>
                  <a:pt x="5872980" y="5362574"/>
                  <a:pt x="5734718" y="5396290"/>
                  <a:pt x="5566248" y="5383168"/>
                </a:cubicBezTo>
                <a:cubicBezTo>
                  <a:pt x="5397778" y="5370046"/>
                  <a:pt x="5046054" y="5367302"/>
                  <a:pt x="4719815" y="5383168"/>
                </a:cubicBezTo>
                <a:cubicBezTo>
                  <a:pt x="4393576" y="5399034"/>
                  <a:pt x="4150069" y="5356710"/>
                  <a:pt x="3955295" y="5383168"/>
                </a:cubicBezTo>
                <a:cubicBezTo>
                  <a:pt x="3760521" y="5409626"/>
                  <a:pt x="3446400" y="5379016"/>
                  <a:pt x="3108861" y="5383168"/>
                </a:cubicBezTo>
                <a:cubicBezTo>
                  <a:pt x="2771322" y="5387320"/>
                  <a:pt x="2768701" y="5388343"/>
                  <a:pt x="2590080" y="5383168"/>
                </a:cubicBezTo>
                <a:cubicBezTo>
                  <a:pt x="2411459" y="5377993"/>
                  <a:pt x="2139888" y="5351742"/>
                  <a:pt x="1825559" y="5383168"/>
                </a:cubicBezTo>
                <a:cubicBezTo>
                  <a:pt x="1511230" y="5414594"/>
                  <a:pt x="1126189" y="5376763"/>
                  <a:pt x="897213" y="5383168"/>
                </a:cubicBezTo>
                <a:cubicBezTo>
                  <a:pt x="301337" y="5314535"/>
                  <a:pt x="96522" y="4947990"/>
                  <a:pt x="0" y="4485955"/>
                </a:cubicBezTo>
                <a:cubicBezTo>
                  <a:pt x="-3922" y="4191343"/>
                  <a:pt x="24605" y="4049905"/>
                  <a:pt x="0" y="3816056"/>
                </a:cubicBezTo>
                <a:cubicBezTo>
                  <a:pt x="-24605" y="3582207"/>
                  <a:pt x="-11615" y="3425182"/>
                  <a:pt x="0" y="3182045"/>
                </a:cubicBezTo>
                <a:cubicBezTo>
                  <a:pt x="11615" y="2938908"/>
                  <a:pt x="10224" y="2812009"/>
                  <a:pt x="0" y="2548034"/>
                </a:cubicBezTo>
                <a:cubicBezTo>
                  <a:pt x="-10224" y="2284059"/>
                  <a:pt x="32367" y="2127285"/>
                  <a:pt x="0" y="1878136"/>
                </a:cubicBezTo>
                <a:cubicBezTo>
                  <a:pt x="-32367" y="1628987"/>
                  <a:pt x="29311" y="1336908"/>
                  <a:pt x="0" y="897213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Picture 1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E91A73FF-4488-4DEA-8D4F-42A7EE2EC9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66" y="246019"/>
            <a:ext cx="799556" cy="731851"/>
          </a:xfrm>
          <a:prstGeom prst="rect">
            <a:avLst/>
          </a:prstGeom>
        </p:spPr>
      </p:pic>
      <p:pic>
        <p:nvPicPr>
          <p:cNvPr id="17" name="Picture 16" descr="Shape, rectangle&#10;&#10;Description automatically generated">
            <a:extLst>
              <a:ext uri="{FF2B5EF4-FFF2-40B4-BE49-F238E27FC236}">
                <a16:creationId xmlns:a16="http://schemas.microsoft.com/office/drawing/2014/main" id="{53DB7830-683C-4400-91BE-0D0243B8E2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84" y="76577"/>
            <a:ext cx="3846432" cy="56577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E4ED503-2413-4BCA-82B8-4D7DA06DDCD0}"/>
              </a:ext>
            </a:extLst>
          </p:cNvPr>
          <p:cNvSpPr txBox="1"/>
          <p:nvPr/>
        </p:nvSpPr>
        <p:spPr>
          <a:xfrm>
            <a:off x="3111871" y="52652"/>
            <a:ext cx="287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600" dirty="0">
                <a:solidFill>
                  <a:prstClr val="black"/>
                </a:solidFill>
                <a:latin typeface="Bookman-Demi" panose="02020500000000000000" pitchFamily="18" charset="0"/>
                <a:ea typeface="Bookman-Demi" panose="02020500000000000000" pitchFamily="18" charset="0"/>
                <a:cs typeface="Bookman-Demi" panose="02020500000000000000" pitchFamily="18" charset="0"/>
              </a:rPr>
              <a:t>Chia </a:t>
            </a:r>
            <a:r>
              <a:rPr lang="en-US" sz="3600" dirty="0" err="1">
                <a:solidFill>
                  <a:prstClr val="black"/>
                </a:solidFill>
                <a:latin typeface="Bookman-Demi" panose="02020500000000000000" pitchFamily="18" charset="0"/>
                <a:ea typeface="Bookman-Demi" panose="02020500000000000000" pitchFamily="18" charset="0"/>
                <a:cs typeface="Bookman-Demi" panose="02020500000000000000" pitchFamily="18" charset="0"/>
              </a:rPr>
              <a:t>đoạn</a:t>
            </a:r>
            <a:endParaRPr lang="en-US" sz="3600" dirty="0">
              <a:solidFill>
                <a:prstClr val="black"/>
              </a:solidFill>
              <a:latin typeface="Bookman-Demi" panose="02020500000000000000" pitchFamily="18" charset="0"/>
              <a:ea typeface="Bookman-Demi" panose="02020500000000000000" pitchFamily="18" charset="0"/>
              <a:cs typeface="Bookman-Demi" panose="02020500000000000000" pitchFamily="18" charset="0"/>
            </a:endParaRPr>
          </a:p>
        </p:txBody>
      </p:sp>
      <p:pic>
        <p:nvPicPr>
          <p:cNvPr id="27" name="Picture 26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A197381E-F8E6-42AE-980B-7CFC423880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5681457" y="-62740"/>
            <a:ext cx="1141192" cy="633599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A03619F-90F5-BAAA-4967-39AFF7E7503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241" t="38613" r="31792" b="20054"/>
          <a:stretch/>
        </p:blipFill>
        <p:spPr>
          <a:xfrm>
            <a:off x="1269950" y="780260"/>
            <a:ext cx="6719267" cy="2783072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F5A354B7-1D58-1CC7-4071-F2CFA32CA18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665" t="19931" r="31722" b="62835"/>
          <a:stretch/>
        </p:blipFill>
        <p:spPr>
          <a:xfrm>
            <a:off x="1227134" y="3501128"/>
            <a:ext cx="6646916" cy="114819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8A3C3B2-CA2D-4DCB-ACEA-5AD1F4B56B73}"/>
              </a:ext>
            </a:extLst>
          </p:cNvPr>
          <p:cNvGrpSpPr/>
          <p:nvPr/>
        </p:nvGrpSpPr>
        <p:grpSpPr>
          <a:xfrm>
            <a:off x="1255121" y="663075"/>
            <a:ext cx="490017" cy="403601"/>
            <a:chOff x="1472551" y="1769815"/>
            <a:chExt cx="693881" cy="61920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DC2FA2-7CDF-4847-9BFA-ABF74670035E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36105E-6B54-4D26-BFDE-C6E5FD9C6C3E}"/>
                </a:ext>
              </a:extLst>
            </p:cNvPr>
            <p:cNvSpPr txBox="1"/>
            <p:nvPr/>
          </p:nvSpPr>
          <p:spPr>
            <a:xfrm>
              <a:off x="1555066" y="1804684"/>
              <a:ext cx="611366" cy="584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875" dirty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CED6A1F-F694-4423-9934-CB083B8E5EEB}"/>
              </a:ext>
            </a:extLst>
          </p:cNvPr>
          <p:cNvGrpSpPr/>
          <p:nvPr/>
        </p:nvGrpSpPr>
        <p:grpSpPr>
          <a:xfrm>
            <a:off x="1297481" y="1424819"/>
            <a:ext cx="447657" cy="380873"/>
            <a:chOff x="1472551" y="1769416"/>
            <a:chExt cx="677435" cy="597619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F629E68-0CFE-4CC6-B540-B16303E32271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ED7D31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8CB8AC9-7C8E-4445-9208-821ACE47898B}"/>
                </a:ext>
              </a:extLst>
            </p:cNvPr>
            <p:cNvSpPr txBox="1"/>
            <p:nvPr/>
          </p:nvSpPr>
          <p:spPr>
            <a:xfrm>
              <a:off x="1538620" y="1769416"/>
              <a:ext cx="611366" cy="597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875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DAD8D1D-9829-4864-8F5B-84137F4031B9}"/>
              </a:ext>
            </a:extLst>
          </p:cNvPr>
          <p:cNvGrpSpPr/>
          <p:nvPr/>
        </p:nvGrpSpPr>
        <p:grpSpPr>
          <a:xfrm>
            <a:off x="1313393" y="2341565"/>
            <a:ext cx="389057" cy="380873"/>
            <a:chOff x="1472551" y="1685242"/>
            <a:chExt cx="671469" cy="78996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B1B3222-93B0-4107-B3CC-F4F40D3E0B10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70AD47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D46476D-D7B5-4D2F-98AD-F78EBC096563}"/>
                </a:ext>
              </a:extLst>
            </p:cNvPr>
            <p:cNvSpPr txBox="1"/>
            <p:nvPr/>
          </p:nvSpPr>
          <p:spPr>
            <a:xfrm>
              <a:off x="1532653" y="1685242"/>
              <a:ext cx="611367" cy="78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875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6924D40-10F8-40A5-B9A9-842C8D5AA40B}"/>
              </a:ext>
            </a:extLst>
          </p:cNvPr>
          <p:cNvGrpSpPr/>
          <p:nvPr/>
        </p:nvGrpSpPr>
        <p:grpSpPr>
          <a:xfrm>
            <a:off x="1297481" y="3447117"/>
            <a:ext cx="401369" cy="380873"/>
            <a:chOff x="1472551" y="1701483"/>
            <a:chExt cx="638448" cy="75152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E512823-427B-4A0F-A327-C50214310E0D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4472C4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C3F80AA-5963-4879-8CA7-C33A16EB093D}"/>
                </a:ext>
              </a:extLst>
            </p:cNvPr>
            <p:cNvSpPr txBox="1"/>
            <p:nvPr/>
          </p:nvSpPr>
          <p:spPr>
            <a:xfrm>
              <a:off x="1499632" y="1701483"/>
              <a:ext cx="611367" cy="751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875" dirty="0">
                  <a:solidFill>
                    <a:prstClr val="white"/>
                  </a:solidFill>
                  <a:latin typeface="Calibri" panose="020F0502020204030204"/>
                </a:rPr>
                <a:t>4</a:t>
              </a:r>
            </a:p>
          </p:txBody>
        </p:sp>
      </p:grpSp>
      <p:pic>
        <p:nvPicPr>
          <p:cNvPr id="13" name="Picture 12" descr="A toy figurine of a child&#10;&#10;Description automatically generated with low confidence">
            <a:extLst>
              <a:ext uri="{FF2B5EF4-FFF2-40B4-BE49-F238E27FC236}">
                <a16:creationId xmlns:a16="http://schemas.microsoft.com/office/drawing/2014/main" id="{993F4617-CC6F-4499-9803-B8B4B2B94D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07" y="3188214"/>
            <a:ext cx="1320700" cy="177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7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12253 -0.0192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78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5 C -0.35039 0.02129 -0.3108 0.01458 -0.26263 0.01458 C -0.21302 0.01458 -0.17343 0.02129 -0.17343 0.03055 C -0.17343 0.03958 -0.13385 0.04675 -0.08424 0.04675 C -0.03606 0.04675 0.00365 0.03958 0.00365 0.03055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ọi du lịch Mường Bi thức giấc: Bài 1 - Mường Bi sở hữu những &quot;báu vật” của  đất, của tr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0657"/>
            <a:ext cx="8856984" cy="49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29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8F9C03-1385-1F0A-4BFE-DFFC28A12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283718"/>
            <a:ext cx="4572396" cy="25719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E55988-AF91-1418-67EE-209E87931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3168"/>
            <a:ext cx="4572396" cy="247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6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0AC2EE-8826-1042-980C-7F97BE8E0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771551"/>
            <a:ext cx="619268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127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19</Words>
  <Application>Microsoft Office PowerPoint</Application>
  <PresentationFormat>On-screen Show (16:9)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Bookman-Demi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PHẠM THỊ MINH CHÂU</cp:lastModifiedBy>
  <cp:revision>189</cp:revision>
  <dcterms:created xsi:type="dcterms:W3CDTF">2015-02-26T08:23:36Z</dcterms:created>
  <dcterms:modified xsi:type="dcterms:W3CDTF">2025-04-03T13:35:42Z</dcterms:modified>
</cp:coreProperties>
</file>