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9" r:id="rId2"/>
    <p:sldId id="327" r:id="rId3"/>
    <p:sldId id="334" r:id="rId4"/>
    <p:sldId id="335" r:id="rId5"/>
    <p:sldId id="339" r:id="rId6"/>
    <p:sldId id="340" r:id="rId7"/>
    <p:sldId id="338" r:id="rId8"/>
    <p:sldId id="33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B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ED866-CD31-4078-B56B-51ED74E3C7F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A393-066A-4E76-A62D-29B9A1DCB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CCB2-F42D-420E-39D0-EA5A84F04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76B41-220C-BC80-40D2-EE64D117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A65A3-9233-3AF5-433E-D6C119F4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8819B-D7A9-FC39-C7FD-577BF815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55A30-8A88-49ED-47C0-B2CADF3A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BEA5-BE4F-7801-475A-D2393FA5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C6B0F-B147-B57D-5516-B7B58D56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90A96-F3A4-A5E8-1301-FD935313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2B110-DB83-5EF8-4889-AC7FD0D4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78FA-54C4-2C71-4763-CB7DEF4B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122E1-B973-E1A5-8F7A-C048782B5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7F6FD-37D6-3646-33D4-54489659F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16A5-1CF6-CDF8-7B1E-ED35D17F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E0233-344D-98DC-071D-53AD9B25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D35B4-4DBC-347D-A485-6BB2E755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710B-8E72-B9ED-06BB-F6E14EF2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5B8C8-D082-04D6-B304-278627D7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D2AEA-6F04-8A48-F6B5-4DF2B111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8968-9E44-F19C-D8A0-5B5A21F3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B8193-ECDA-3B49-5E16-C05070C5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1375-BECA-1790-FD2F-2DE3FC8F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0FCB3-D974-6305-49CA-5F1D90DA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F56A0-B399-E5FE-47B5-73C2B381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0E2BD-884C-538A-7489-5886060C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82DF-DB24-E2E7-1EEE-9676F74A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B472-8B8A-89F0-EB4B-24DE118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9B15-30B8-25C8-BCF4-A66DBF70C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05088-AF4D-7A2E-5549-785ACF82D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4113F-1E67-74CA-1C11-D13C9731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E5C2F-BDD7-E091-C840-94F0A858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153D4-76A4-7EEC-0B06-9AF9BBE7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B943-B071-32EC-B1BB-887EA5F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A767A-45A7-3D75-0D2B-EC677DCA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998C1-600D-D82A-10C5-F07AF24EE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E1F42-EA47-AD53-87B9-A2D196B2F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14B71-3221-8C35-309F-158A6EBA2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F5DE4-065D-7BC5-0693-4994C4E3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C7BBB-4BB9-CB4D-927D-1CF87113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591E4-0712-70AF-4E9B-8D223562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8953-1D75-2BEE-500B-287D7139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3DC30-B344-AB40-1A08-A8B6E5FE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20777-7330-C34C-979A-1A30B7B5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E6F2B-655A-CF83-0C9F-DB2E0B2A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46B71-51B6-D632-1881-27C37E70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925A2-E5B9-5C58-F41D-374B9488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20EC1-9B71-0845-C55C-16478E17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A43F-AC5E-3DFD-1A3B-95E4A35F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1227-924E-CA6B-396F-086A0448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FB8DC-2C4D-7E14-46A1-637179A27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D9A55-EC1D-9350-0564-03DA3ADC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37EA0-0714-4956-4C2A-C67FC017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D0FB8-4E7F-89B9-B404-AF56A125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0F8F-E980-A2CD-B166-0EC9BCE0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250EE1-4B1C-64F1-1A41-CA32BA36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767E6-42E5-A177-4B6A-48A79A000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2A312-FB3D-D186-FA0F-212A9681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77500-D768-A61E-04F7-396000D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BCB8A-A2CD-E7E8-5892-5484EFF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5A0AE-9AA2-93B8-6EB3-D097DFBC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C147-ACCF-D27E-E329-91E856104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57872-4DBA-A74F-2E61-C5058EAAD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C846-EBD6-4EFC-A281-6131CAAB938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3AC-9CB2-4168-81BC-1D4D1CE56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52BE-F18C-0A4C-431D-B7988CCDD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Vector Trẻ em vui vẻ với số hình khối | Thư viện stock vector đẹp miễn phí">
            <a:extLst>
              <a:ext uri="{FF2B5EF4-FFF2-40B4-BE49-F238E27FC236}">
                <a16:creationId xmlns:a16="http://schemas.microsoft.com/office/drawing/2014/main" id="{6C088B90-CCF3-A97F-6FA6-45A51A4F4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4200525"/>
            <a:ext cx="3670546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4917" y="1851154"/>
            <a:ext cx="89562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hangingPunct="1">
              <a:defRPr/>
            </a:pPr>
            <a:r>
              <a:rPr lang="en-US" sz="4000" b="1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Nhiệt</a:t>
            </a:r>
            <a:r>
              <a:rPr lang="en-US" sz="40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liệt</a:t>
            </a:r>
            <a:r>
              <a:rPr lang="en-US" sz="40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chào</a:t>
            </a:r>
            <a:r>
              <a:rPr lang="en-US" sz="40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đón</a:t>
            </a:r>
            <a:r>
              <a:rPr lang="en-US" sz="40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quý</a:t>
            </a:r>
            <a:r>
              <a:rPr lang="en-US" sz="40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thầy</a:t>
            </a:r>
            <a:r>
              <a:rPr lang="en-US" sz="40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cô</a:t>
            </a:r>
            <a:r>
              <a:rPr lang="en-US" sz="40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về</a:t>
            </a:r>
            <a:r>
              <a:rPr lang="en-US" sz="40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dự</a:t>
            </a:r>
            <a:r>
              <a:rPr lang="en-US" sz="40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tiết</a:t>
            </a:r>
            <a:r>
              <a:rPr lang="en-US" sz="40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000" b="1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Toán</a:t>
            </a:r>
            <a:r>
              <a:rPr lang="en-US" sz="40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lang="en-US" sz="40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hôm</a:t>
            </a:r>
            <a:r>
              <a:rPr lang="en-US" sz="40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nay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9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70011-5ECA-7B0F-0AEF-781862F02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1" y="253781"/>
            <a:ext cx="2800741" cy="116221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CE3A27E-8ABF-8875-252E-286EFFAB3D31}"/>
              </a:ext>
            </a:extLst>
          </p:cNvPr>
          <p:cNvSpPr/>
          <p:nvPr/>
        </p:nvSpPr>
        <p:spPr>
          <a:xfrm>
            <a:off x="1343254" y="751741"/>
            <a:ext cx="2278347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unito Black" pitchFamily="2" charset="0"/>
              </a:rPr>
              <a:t>Bài</a:t>
            </a:r>
            <a:r>
              <a:rPr lang="en-US" sz="3200" dirty="0">
                <a:latin typeface="Nunito Black" pitchFamily="2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8BCBE-DFFC-BEAC-8529-0D0BF3A4D8F6}"/>
              </a:ext>
            </a:extLst>
          </p:cNvPr>
          <p:cNvSpPr txBox="1"/>
          <p:nvPr/>
        </p:nvSpPr>
        <p:spPr>
          <a:xfrm>
            <a:off x="3621601" y="834887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Số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B68F45-6BE8-4A9B-B0A0-C2638435B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99" y="2060202"/>
            <a:ext cx="8272568" cy="2333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AFF62D-6E60-7FB0-38CB-41A480901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267" y="2572987"/>
            <a:ext cx="2153114" cy="2594113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FA6191C8-3882-1A4B-C3EC-8CD96D7624F1}"/>
              </a:ext>
            </a:extLst>
          </p:cNvPr>
          <p:cNvSpPr/>
          <p:nvPr/>
        </p:nvSpPr>
        <p:spPr>
          <a:xfrm>
            <a:off x="6841067" y="159607"/>
            <a:ext cx="5388847" cy="193533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ctr"/>
            <a:endParaRPr lang="en-US" dirty="0">
              <a:solidFill>
                <a:srgbClr val="000000"/>
              </a:solidFill>
              <a:latin typeface="OpenSans"/>
            </a:endParaRPr>
          </a:p>
          <a:p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BF7B1-A484-7BD0-15DE-2CE90AAFE0FD}"/>
              </a:ext>
            </a:extLst>
          </p:cNvPr>
          <p:cNvSpPr/>
          <p:nvPr/>
        </p:nvSpPr>
        <p:spPr>
          <a:xfrm>
            <a:off x="3149808" y="3514936"/>
            <a:ext cx="1365356" cy="7102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D1375B-25C4-0991-05B1-4415FA6343D5}"/>
              </a:ext>
            </a:extLst>
          </p:cNvPr>
          <p:cNvSpPr/>
          <p:nvPr/>
        </p:nvSpPr>
        <p:spPr>
          <a:xfrm>
            <a:off x="4515164" y="3514936"/>
            <a:ext cx="1326343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F64F6D-5DD1-6661-8605-5FBA1A0BD76B}"/>
              </a:ext>
            </a:extLst>
          </p:cNvPr>
          <p:cNvSpPr/>
          <p:nvPr/>
        </p:nvSpPr>
        <p:spPr>
          <a:xfrm>
            <a:off x="5880520" y="3514936"/>
            <a:ext cx="1449651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ACEBF-6CCF-A44A-D54F-5DE7636456B4}"/>
              </a:ext>
            </a:extLst>
          </p:cNvPr>
          <p:cNvSpPr/>
          <p:nvPr/>
        </p:nvSpPr>
        <p:spPr>
          <a:xfrm>
            <a:off x="7369184" y="3514936"/>
            <a:ext cx="1304299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963</a:t>
            </a:r>
          </a:p>
        </p:txBody>
      </p:sp>
    </p:spTree>
    <p:extLst>
      <p:ext uri="{BB962C8B-B14F-4D97-AF65-F5344CB8AC3E}">
        <p14:creationId xmlns:p14="http://schemas.microsoft.com/office/powerpoint/2010/main" val="34126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E6930-B0BE-3104-F305-9E8AAD9F4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29" y="194146"/>
            <a:ext cx="2231945" cy="92618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0C74B0E-86B0-8E44-E0B1-C322B9F4F38D}"/>
              </a:ext>
            </a:extLst>
          </p:cNvPr>
          <p:cNvSpPr/>
          <p:nvPr/>
        </p:nvSpPr>
        <p:spPr>
          <a:xfrm>
            <a:off x="1032933" y="456075"/>
            <a:ext cx="2316555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unito Black" pitchFamily="2" charset="0"/>
              </a:rPr>
              <a:t>Bài</a:t>
            </a:r>
            <a:r>
              <a:rPr lang="en-US" sz="3200" dirty="0">
                <a:latin typeface="Nunito Black" pitchFamily="2" charset="0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6D9BB-0479-EE87-2561-449B2128A5FE}"/>
              </a:ext>
            </a:extLst>
          </p:cNvPr>
          <p:cNvSpPr txBox="1"/>
          <p:nvPr/>
        </p:nvSpPr>
        <p:spPr>
          <a:xfrm>
            <a:off x="3515363" y="535552"/>
            <a:ext cx="475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32AF1-2232-2E79-BF8C-5656F7D7D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08" y="1185961"/>
            <a:ext cx="5191850" cy="1876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B839B-00F0-84C7-C727-C4F60D044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606" y="1250106"/>
            <a:ext cx="1744994" cy="18125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4D08E8-857B-07AD-4968-ED26C9F6039E}"/>
              </a:ext>
            </a:extLst>
          </p:cNvPr>
          <p:cNvSpPr/>
          <p:nvPr/>
        </p:nvSpPr>
        <p:spPr>
          <a:xfrm>
            <a:off x="621726" y="3288839"/>
            <a:ext cx="3612632" cy="26065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    =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3 = 9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 x 3 = 900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F9471-BFD7-8FFB-4E69-E1A7CD690ED2}"/>
              </a:ext>
            </a:extLst>
          </p:cNvPr>
          <p:cNvSpPr/>
          <p:nvPr/>
        </p:nvSpPr>
        <p:spPr>
          <a:xfrm>
            <a:off x="4512079" y="3288839"/>
            <a:ext cx="3458817" cy="26065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</a:rPr>
              <a:t> 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=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2 = 4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=  800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62EC-71A4-FFCD-4455-C4646C77E7E9}"/>
              </a:ext>
            </a:extLst>
          </p:cNvPr>
          <p:cNvSpPr/>
          <p:nvPr/>
        </p:nvSpPr>
        <p:spPr>
          <a:xfrm>
            <a:off x="8270193" y="3288839"/>
            <a:ext cx="3300081" cy="2489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    =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2 = 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 =  800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BB24754-8DE0-61E0-6A2F-CDE164A59555}"/>
              </a:ext>
            </a:extLst>
          </p:cNvPr>
          <p:cNvSpPr/>
          <p:nvPr/>
        </p:nvSpPr>
        <p:spPr>
          <a:xfrm>
            <a:off x="7977621" y="250246"/>
            <a:ext cx="4434511" cy="3038593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solidFill>
                <a:srgbClr val="002060"/>
              </a:solidFill>
              <a:effectLst/>
              <a:latin typeface="Nunito Black" pitchFamily="2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3200" b="0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en-US" sz="3200" b="0" i="0" dirty="0">
                <a:solidFill>
                  <a:srgbClr val="000000"/>
                </a:solidFill>
                <a:effectLst/>
                <a:latin typeface="Nunito Black" pitchFamily="2" charset="0"/>
              </a:rPr>
            </a:br>
            <a:endParaRPr lang="en-US" sz="3200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0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6E933-EF19-2A48-EC60-D64BE0B8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1" y="253781"/>
            <a:ext cx="2800741" cy="1162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ADE6822-3B64-B24B-9606-FDC043132910}"/>
              </a:ext>
            </a:extLst>
          </p:cNvPr>
          <p:cNvSpPr/>
          <p:nvPr/>
        </p:nvSpPr>
        <p:spPr>
          <a:xfrm>
            <a:off x="1219201" y="634979"/>
            <a:ext cx="2553924" cy="78101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unito Black" pitchFamily="2" charset="0"/>
              </a:rPr>
              <a:t>Bài</a:t>
            </a:r>
            <a:r>
              <a:rPr lang="en-US" sz="3200" dirty="0">
                <a:latin typeface="Nunito Black" pitchFamily="2" charset="0"/>
              </a:rPr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D00EEF-6D88-E2B3-7ADB-8E1E1C1EBA4B}"/>
              </a:ext>
            </a:extLst>
          </p:cNvPr>
          <p:cNvSpPr txBox="1"/>
          <p:nvPr/>
        </p:nvSpPr>
        <p:spPr>
          <a:xfrm>
            <a:off x="3773124" y="679776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25CA3-AC58-BBFB-5009-B0D1664AE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08" y="1680429"/>
            <a:ext cx="10106025" cy="1476375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AE77D835-43C7-9416-7314-2D0325C76466}"/>
              </a:ext>
            </a:extLst>
          </p:cNvPr>
          <p:cNvSpPr/>
          <p:nvPr/>
        </p:nvSpPr>
        <p:spPr>
          <a:xfrm>
            <a:off x="874965" y="3572833"/>
            <a:ext cx="3356114" cy="193533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ctr"/>
            <a:endParaRPr lang="en-US" dirty="0">
              <a:solidFill>
                <a:srgbClr val="000000"/>
              </a:solidFill>
              <a:latin typeface="OpenSans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 3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b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sz="2400" b="0" i="0" dirty="0">
                <a:solidFill>
                  <a:srgbClr val="002060"/>
                </a:solidFill>
                <a:effectLst/>
                <a:latin typeface="Nunito Black" pitchFamily="2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75576-9120-3DA1-6EA5-F58C1627025E}"/>
              </a:ext>
            </a:extLst>
          </p:cNvPr>
          <p:cNvSpPr/>
          <p:nvPr/>
        </p:nvSpPr>
        <p:spPr>
          <a:xfrm>
            <a:off x="4870175" y="2573867"/>
            <a:ext cx="594804" cy="515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9A1FD-0C9B-15D8-A31C-15B45D5FFFB0}"/>
              </a:ext>
            </a:extLst>
          </p:cNvPr>
          <p:cNvSpPr txBox="1"/>
          <p:nvPr/>
        </p:nvSpPr>
        <p:spPr>
          <a:xfrm>
            <a:off x="4231079" y="3294005"/>
            <a:ext cx="5867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128 x 3 = 384 ( g ) 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384 g</a:t>
            </a:r>
          </a:p>
          <a:p>
            <a:br>
              <a:rPr lang="en-US" dirty="0"/>
            </a:br>
            <a:br>
              <a:rPr lang="en-US" dirty="0"/>
            </a:b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121443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br>
              <a:rPr lang="vi-VN" dirty="0"/>
            </a:b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2" y="637346"/>
            <a:ext cx="12022667" cy="5844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250 ml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525 ml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 –li –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9866" y="2643141"/>
            <a:ext cx="4436534" cy="67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5066" y="2438112"/>
            <a:ext cx="5655734" cy="1764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mi –li –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</a:p>
          <a:p>
            <a:pPr algn="ctr"/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9866" y="4721145"/>
            <a:ext cx="4639733" cy="74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83871" y="2966991"/>
            <a:ext cx="999066" cy="706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1"/>
          </p:cNvCxnSpPr>
          <p:nvPr/>
        </p:nvCxnSpPr>
        <p:spPr>
          <a:xfrm>
            <a:off x="6400800" y="3673957"/>
            <a:ext cx="999066" cy="1419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82937" y="3320474"/>
            <a:ext cx="4453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250 ml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12198" y="5496822"/>
            <a:ext cx="2015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525 ml</a:t>
            </a:r>
          </a:p>
          <a:p>
            <a:endParaRPr lang="en-US" sz="32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A6B5EE-ABAB-6E1C-0652-5A821FB4BF19}"/>
              </a:ext>
            </a:extLst>
          </p:cNvPr>
          <p:cNvSpPr/>
          <p:nvPr/>
        </p:nvSpPr>
        <p:spPr>
          <a:xfrm>
            <a:off x="0" y="0"/>
            <a:ext cx="2085791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unito Black" pitchFamily="2" charset="0"/>
              </a:rPr>
              <a:t>Bài</a:t>
            </a:r>
            <a:r>
              <a:rPr lang="en-US" sz="3200" dirty="0">
                <a:latin typeface="Nunito Black" pitchFamily="2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2452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465791"/>
            <a:ext cx="10515600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mi-li-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2932" y="3550904"/>
            <a:ext cx="10397067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8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54D9FBA-7F70-0EA8-170B-E3189BD1C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46" y="2176456"/>
            <a:ext cx="6286243" cy="125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12EC5-EE5C-0D0C-587C-AD353CEE414E}"/>
              </a:ext>
            </a:extLst>
          </p:cNvPr>
          <p:cNvSpPr txBox="1"/>
          <p:nvPr/>
        </p:nvSpPr>
        <p:spPr>
          <a:xfrm>
            <a:off x="1337734" y="2341063"/>
            <a:ext cx="9279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Vận</a:t>
            </a:r>
            <a:r>
              <a:rPr lang="en-US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54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dụng</a:t>
            </a:r>
            <a:r>
              <a:rPr lang="en-US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– </a:t>
            </a:r>
            <a:r>
              <a:rPr lang="en-US" sz="54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trải</a:t>
            </a:r>
            <a:r>
              <a:rPr lang="en-US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54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nghiệm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2A8352-486F-97F4-523F-5B276794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104" y="2054193"/>
            <a:ext cx="7868748" cy="1925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4134" y="1147796"/>
            <a:ext cx="694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295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Nunito Black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   </vt:lpstr>
      <vt:lpstr>Bước 1 : Tính số mật ong ban đầu bằng số mi-li-lít mật ong ở một hũ nhân với 3 hũ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Administrator</cp:lastModifiedBy>
  <cp:revision>79</cp:revision>
  <dcterms:created xsi:type="dcterms:W3CDTF">2022-06-08T07:44:25Z</dcterms:created>
  <dcterms:modified xsi:type="dcterms:W3CDTF">2025-04-04T07:58:11Z</dcterms:modified>
</cp:coreProperties>
</file>