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11.xml" ContentType="application/vnd.openxmlformats-officedocument.presentationml.notesSlide+xml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95" r:id="rId2"/>
    <p:sldMasterId id="2147483803" r:id="rId3"/>
    <p:sldMasterId id="2147483811" r:id="rId4"/>
  </p:sldMasterIdLst>
  <p:notesMasterIdLst>
    <p:notesMasterId r:id="rId34"/>
  </p:notesMasterIdLst>
  <p:sldIdLst>
    <p:sldId id="299" r:id="rId5"/>
    <p:sldId id="507" r:id="rId6"/>
    <p:sldId id="490" r:id="rId7"/>
    <p:sldId id="262" r:id="rId8"/>
    <p:sldId id="258" r:id="rId9"/>
    <p:sldId id="496" r:id="rId10"/>
    <p:sldId id="497" r:id="rId11"/>
    <p:sldId id="498" r:id="rId12"/>
    <p:sldId id="499" r:id="rId13"/>
    <p:sldId id="500" r:id="rId14"/>
    <p:sldId id="297" r:id="rId15"/>
    <p:sldId id="267" r:id="rId16"/>
    <p:sldId id="491" r:id="rId17"/>
    <p:sldId id="501" r:id="rId18"/>
    <p:sldId id="502" r:id="rId19"/>
    <p:sldId id="493" r:id="rId20"/>
    <p:sldId id="305" r:id="rId21"/>
    <p:sldId id="261" r:id="rId22"/>
    <p:sldId id="503" r:id="rId23"/>
    <p:sldId id="508" r:id="rId24"/>
    <p:sldId id="509" r:id="rId25"/>
    <p:sldId id="506" r:id="rId26"/>
    <p:sldId id="306" r:id="rId27"/>
    <p:sldId id="495" r:id="rId28"/>
    <p:sldId id="307" r:id="rId29"/>
    <p:sldId id="504" r:id="rId30"/>
    <p:sldId id="505" r:id="rId31"/>
    <p:sldId id="486" r:id="rId32"/>
    <p:sldId id="3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  <a:srgbClr val="CC99FF"/>
    <a:srgbClr val="E3F369"/>
    <a:srgbClr val="DDF04E"/>
    <a:srgbClr val="FF9900"/>
    <a:srgbClr val="FF3A5F"/>
    <a:srgbClr val="115936"/>
    <a:srgbClr val="84BEA1"/>
    <a:srgbClr val="FFCA31"/>
    <a:srgbClr val="54A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857975-D6E3-4B6F-83BB-A6B6756467EE}" v="1036" dt="2024-07-16T03:43:05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31" autoAdjust="0"/>
    <p:restoredTop sz="89763" autoAdjust="0"/>
  </p:normalViewPr>
  <p:slideViewPr>
    <p:cSldViewPr snapToGrid="0">
      <p:cViewPr varScale="1">
        <p:scale>
          <a:sx n="79" d="100"/>
          <a:sy n="79" d="100"/>
        </p:scale>
        <p:origin x="65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F068BE5C-6694-41C0-A511-0D023060AF6E}"/>
    <pc:docChg chg="undo custSel addSld delSld modSld sldOrd delMainMaster">
      <pc:chgData name="Ánh Diệu" userId="c5672c39bf0da1c1" providerId="LiveId" clId="{F068BE5C-6694-41C0-A511-0D023060AF6E}" dt="2024-06-25T15:12:09.975" v="4900"/>
      <pc:docMkLst>
        <pc:docMk/>
      </pc:docMkLst>
      <pc:sldChg chg="addSp delSp modSp add del mod">
        <pc:chgData name="Ánh Diệu" userId="c5672c39bf0da1c1" providerId="LiveId" clId="{F068BE5C-6694-41C0-A511-0D023060AF6E}" dt="2024-06-25T04:11:14.768" v="149"/>
        <pc:sldMkLst>
          <pc:docMk/>
          <pc:sldMk cId="1832016588" sldId="256"/>
        </pc:sldMkLst>
        <pc:spChg chg="mod">
          <ac:chgData name="Ánh Diệu" userId="c5672c39bf0da1c1" providerId="LiveId" clId="{F068BE5C-6694-41C0-A511-0D023060AF6E}" dt="2024-06-25T04:11:13.570" v="147" actId="20577"/>
          <ac:spMkLst>
            <pc:docMk/>
            <pc:sldMk cId="1832016588" sldId="256"/>
            <ac:spMk id="16" creationId="{00000000-0000-0000-0000-000000000000}"/>
          </ac:spMkLst>
        </pc:spChg>
        <pc:spChg chg="add del">
          <ac:chgData name="Ánh Diệu" userId="c5672c39bf0da1c1" providerId="LiveId" clId="{F068BE5C-6694-41C0-A511-0D023060AF6E}" dt="2024-06-25T04:11:14.036" v="148" actId="478"/>
          <ac:spMkLst>
            <pc:docMk/>
            <pc:sldMk cId="1832016588" sldId="256"/>
            <ac:spMk id="22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F068BE5C-6694-41C0-A511-0D023060AF6E}" dt="2024-06-25T14:04:11.865" v="4505"/>
        <pc:sldMkLst>
          <pc:docMk/>
          <pc:sldMk cId="2695350580" sldId="256"/>
        </pc:sldMkLst>
        <pc:spChg chg="mod">
          <ac:chgData name="Ánh Diệu" userId="c5672c39bf0da1c1" providerId="LiveId" clId="{F068BE5C-6694-41C0-A511-0D023060AF6E}" dt="2024-06-25T04:13:29.435" v="221" actId="1076"/>
          <ac:spMkLst>
            <pc:docMk/>
            <pc:sldMk cId="2695350580" sldId="256"/>
            <ac:spMk id="14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23.658" v="244" actId="1076"/>
          <ac:spMkLst>
            <pc:docMk/>
            <pc:sldMk cId="2695350580" sldId="256"/>
            <ac:spMk id="15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6:02.528" v="253" actId="948"/>
          <ac:spMkLst>
            <pc:docMk/>
            <pc:sldMk cId="2695350580" sldId="256"/>
            <ac:spMk id="1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13:12.569" v="218" actId="478"/>
          <ac:spMkLst>
            <pc:docMk/>
            <pc:sldMk cId="2695350580" sldId="256"/>
            <ac:spMk id="17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26.688" v="245" actId="1076"/>
          <ac:spMkLst>
            <pc:docMk/>
            <pc:sldMk cId="2695350580" sldId="256"/>
            <ac:spMk id="19" creationId="{00000000-0000-0000-0000-000000000000}"/>
          </ac:spMkLst>
        </pc:spChg>
        <pc:spChg chg="mod">
          <ac:chgData name="Ánh Diệu" userId="c5672c39bf0da1c1" providerId="LiveId" clId="{F068BE5C-6694-41C0-A511-0D023060AF6E}" dt="2024-06-25T04:14:11.478" v="229" actId="1076"/>
          <ac:spMkLst>
            <pc:docMk/>
            <pc:sldMk cId="2695350580" sldId="256"/>
            <ac:spMk id="20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12:30.528" v="214" actId="478"/>
          <ac:spMkLst>
            <pc:docMk/>
            <pc:sldMk cId="2695350580" sldId="256"/>
            <ac:spMk id="22" creationId="{00000000-0000-0000-0000-000000000000}"/>
          </ac:spMkLst>
        </pc:spChg>
        <pc:spChg chg="add del mod">
          <ac:chgData name="Ánh Diệu" userId="c5672c39bf0da1c1" providerId="LiveId" clId="{F068BE5C-6694-41C0-A511-0D023060AF6E}" dt="2024-06-25T04:13:53.746" v="226" actId="478"/>
          <ac:spMkLst>
            <pc:docMk/>
            <pc:sldMk cId="2695350580" sldId="256"/>
            <ac:spMk id="23" creationId="{9C73431D-3748-4148-895E-5394E232398F}"/>
          </ac:spMkLst>
        </pc:spChg>
        <pc:spChg chg="add mod">
          <ac:chgData name="Ánh Diệu" userId="c5672c39bf0da1c1" providerId="LiveId" clId="{F068BE5C-6694-41C0-A511-0D023060AF6E}" dt="2024-06-25T04:14:58.298" v="249" actId="208"/>
          <ac:spMkLst>
            <pc:docMk/>
            <pc:sldMk cId="2695350580" sldId="256"/>
            <ac:spMk id="24" creationId="{F79A75FD-F082-7B8C-5394-B575E182D549}"/>
          </ac:spMkLst>
        </pc:spChg>
        <pc:grpChg chg="mod">
          <ac:chgData name="Ánh Diệu" userId="c5672c39bf0da1c1" providerId="LiveId" clId="{F068BE5C-6694-41C0-A511-0D023060AF6E}" dt="2024-06-25T04:16:18.186" v="258" actId="1035"/>
          <ac:grpSpMkLst>
            <pc:docMk/>
            <pc:sldMk cId="2695350580" sldId="256"/>
            <ac:grpSpMk id="9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14:03:39.676" v="4501"/>
          <ac:picMkLst>
            <pc:docMk/>
            <pc:sldMk cId="2695350580" sldId="256"/>
            <ac:picMk id="17" creationId="{31F20646-A26E-17FF-B301-E7A1DFFA525C}"/>
          </ac:picMkLst>
        </pc:picChg>
        <pc:picChg chg="add mod">
          <ac:chgData name="Ánh Diệu" userId="c5672c39bf0da1c1" providerId="LiveId" clId="{F068BE5C-6694-41C0-A511-0D023060AF6E}" dt="2024-06-25T04:33:48" v="283"/>
          <ac:picMkLst>
            <pc:docMk/>
            <pc:sldMk cId="2695350580" sldId="256"/>
            <ac:picMk id="25" creationId="{EEDF4CCF-870D-125E-734C-0F2B3AF3027A}"/>
          </ac:picMkLst>
        </pc:picChg>
      </pc:sldChg>
      <pc:sldChg chg="delSp add del mod">
        <pc:chgData name="Ánh Diệu" userId="c5672c39bf0da1c1" providerId="LiveId" clId="{F068BE5C-6694-41C0-A511-0D023060AF6E}" dt="2024-06-25T04:30:13.108" v="272" actId="47"/>
        <pc:sldMkLst>
          <pc:docMk/>
          <pc:sldMk cId="138393459" sldId="257"/>
        </pc:sldMkLst>
        <pc:spChg chg="del">
          <ac:chgData name="Ánh Diệu" userId="c5672c39bf0da1c1" providerId="LiveId" clId="{F068BE5C-6694-41C0-A511-0D023060AF6E}" dt="2024-06-25T04:29:47.666" v="271" actId="478"/>
          <ac:spMkLst>
            <pc:docMk/>
            <pc:sldMk cId="138393459" sldId="257"/>
            <ac:spMk id="6" creationId="{00000000-0000-0000-0000-000000000000}"/>
          </ac:spMkLst>
        </pc:spChg>
      </pc:sldChg>
      <pc:sldChg chg="add del">
        <pc:chgData name="Ánh Diệu" userId="c5672c39bf0da1c1" providerId="LiveId" clId="{F068BE5C-6694-41C0-A511-0D023060AF6E}" dt="2024-06-25T05:49:50.607" v="1067" actId="47"/>
        <pc:sldMkLst>
          <pc:docMk/>
          <pc:sldMk cId="178526617" sldId="257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058238026" sldId="258"/>
        </pc:sldMkLst>
      </pc:sldChg>
      <pc:sldChg chg="addSp delSp modSp add mod modTransition modAnim">
        <pc:chgData name="Ánh Diệu" userId="c5672c39bf0da1c1" providerId="LiveId" clId="{F068BE5C-6694-41C0-A511-0D023060AF6E}" dt="2024-06-25T14:06:15.375" v="4509"/>
        <pc:sldMkLst>
          <pc:docMk/>
          <pc:sldMk cId="1658602461" sldId="259"/>
        </pc:sldMkLst>
        <pc:spChg chg="del">
          <ac:chgData name="Ánh Diệu" userId="c5672c39bf0da1c1" providerId="LiveId" clId="{F068BE5C-6694-41C0-A511-0D023060AF6E}" dt="2024-06-25T04:30:18.564" v="274" actId="478"/>
          <ac:spMkLst>
            <pc:docMk/>
            <pc:sldMk cId="1658602461" sldId="259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16.931" v="273" actId="478"/>
          <ac:spMkLst>
            <pc:docMk/>
            <pc:sldMk cId="1658602461" sldId="259"/>
            <ac:spMk id="7" creationId="{00000000-0000-0000-0000-000000000000}"/>
          </ac:spMkLst>
        </pc:spChg>
        <pc:spChg chg="ord">
          <ac:chgData name="Ánh Diệu" userId="c5672c39bf0da1c1" providerId="LiveId" clId="{F068BE5C-6694-41C0-A511-0D023060AF6E}" dt="2024-06-25T04:37:55.707" v="349" actId="166"/>
          <ac:spMkLst>
            <pc:docMk/>
            <pc:sldMk cId="1658602461" sldId="259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30.550" v="276" actId="478"/>
          <ac:spMkLst>
            <pc:docMk/>
            <pc:sldMk cId="1658602461" sldId="259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32.315" v="277" actId="478"/>
          <ac:spMkLst>
            <pc:docMk/>
            <pc:sldMk cId="1658602461" sldId="259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6:37.177" v="308" actId="478"/>
          <ac:spMkLst>
            <pc:docMk/>
            <pc:sldMk cId="1658602461" sldId="259"/>
            <ac:spMk id="20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04:44:27.568" v="368" actId="1036"/>
          <ac:spMkLst>
            <pc:docMk/>
            <pc:sldMk cId="1658602461" sldId="259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16.931" v="273" actId="478"/>
          <ac:spMkLst>
            <pc:docMk/>
            <pc:sldMk cId="1658602461" sldId="259"/>
            <ac:spMk id="2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8:01.246" v="350" actId="478"/>
          <ac:spMkLst>
            <pc:docMk/>
            <pc:sldMk cId="1658602461" sldId="259"/>
            <ac:spMk id="2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2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0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30:26.993" v="275" actId="478"/>
          <ac:spMkLst>
            <pc:docMk/>
            <pc:sldMk cId="1658602461" sldId="259"/>
            <ac:spMk id="3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04:35:42.331" v="293"/>
          <ac:spMkLst>
            <pc:docMk/>
            <pc:sldMk cId="1658602461" sldId="259"/>
            <ac:spMk id="36" creationId="{D1F02099-7A9E-7F17-0513-3745C4A9431A}"/>
          </ac:spMkLst>
        </pc:spChg>
        <pc:spChg chg="add mod">
          <ac:chgData name="Ánh Diệu" userId="c5672c39bf0da1c1" providerId="LiveId" clId="{F068BE5C-6694-41C0-A511-0D023060AF6E}" dt="2024-06-25T04:35:51.862" v="294"/>
          <ac:spMkLst>
            <pc:docMk/>
            <pc:sldMk cId="1658602461" sldId="259"/>
            <ac:spMk id="37" creationId="{3DEAB02B-F377-6D96-E072-233FE1A91269}"/>
          </ac:spMkLst>
        </pc:spChg>
        <pc:spChg chg="add del mod">
          <ac:chgData name="Ánh Diệu" userId="c5672c39bf0da1c1" providerId="LiveId" clId="{F068BE5C-6694-41C0-A511-0D023060AF6E}" dt="2024-06-25T04:36:15.308" v="297" actId="478"/>
          <ac:spMkLst>
            <pc:docMk/>
            <pc:sldMk cId="1658602461" sldId="259"/>
            <ac:spMk id="38" creationId="{2492AF2C-7D5A-2FA3-F65C-391BC3BCC109}"/>
          </ac:spMkLst>
        </pc:spChg>
        <pc:spChg chg="add mod">
          <ac:chgData name="Ánh Diệu" userId="c5672c39bf0da1c1" providerId="LiveId" clId="{F068BE5C-6694-41C0-A511-0D023060AF6E}" dt="2024-06-25T11:14:08.633" v="2650" actId="14100"/>
          <ac:spMkLst>
            <pc:docMk/>
            <pc:sldMk cId="1658602461" sldId="259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04:30:26.993" v="275" actId="478"/>
          <ac:grpSpMkLst>
            <pc:docMk/>
            <pc:sldMk cId="1658602461" sldId="259"/>
            <ac:grpSpMk id="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4:30:30.550" v="276" actId="478"/>
          <ac:grpSpMkLst>
            <pc:docMk/>
            <pc:sldMk cId="1658602461" sldId="259"/>
            <ac:grpSpMk id="11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4:30:26.993" v="275" actId="478"/>
          <ac:grpSpMkLst>
            <pc:docMk/>
            <pc:sldMk cId="1658602461" sldId="259"/>
            <ac:grpSpMk id="14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04:42:36.192" v="364" actId="1076"/>
          <ac:picMkLst>
            <pc:docMk/>
            <pc:sldMk cId="1658602461" sldId="259"/>
            <ac:picMk id="34" creationId="{3599B025-0DB5-89E3-A8E1-CB5D11BB8384}"/>
          </ac:picMkLst>
        </pc:picChg>
        <pc:picChg chg="add mod ord">
          <ac:chgData name="Ánh Diệu" userId="c5672c39bf0da1c1" providerId="LiveId" clId="{F068BE5C-6694-41C0-A511-0D023060AF6E}" dt="2024-06-25T04:37:55.707" v="349" actId="166"/>
          <ac:picMkLst>
            <pc:docMk/>
            <pc:sldMk cId="1658602461" sldId="259"/>
            <ac:picMk id="35" creationId="{A7C304BF-AC85-E5C1-FC43-6716ABC1FAFB}"/>
          </ac:picMkLst>
        </pc:picChg>
      </pc:sldChg>
      <pc:sldChg chg="modSp add mod modTransition modAnim">
        <pc:chgData name="Ánh Diệu" userId="c5672c39bf0da1c1" providerId="LiveId" clId="{F068BE5C-6694-41C0-A511-0D023060AF6E}" dt="2024-06-25T14:53:37.504" v="4832" actId="20577"/>
        <pc:sldMkLst>
          <pc:docMk/>
          <pc:sldMk cId="2888634810" sldId="260"/>
        </pc:sldMkLst>
        <pc:spChg chg="mod ord">
          <ac:chgData name="Ánh Diệu" userId="c5672c39bf0da1c1" providerId="LiveId" clId="{F068BE5C-6694-41C0-A511-0D023060AF6E}" dt="2024-06-25T13:26:36.660" v="3765" actId="166"/>
          <ac:spMkLst>
            <pc:docMk/>
            <pc:sldMk cId="2888634810" sldId="260"/>
            <ac:spMk id="18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0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4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51:57.607" v="4828" actId="20577"/>
          <ac:spMkLst>
            <pc:docMk/>
            <pc:sldMk cId="2888634810" sldId="260"/>
            <ac:spMk id="35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53:37.504" v="4832" actId="20577"/>
          <ac:spMkLst>
            <pc:docMk/>
            <pc:sldMk cId="2888634810" sldId="260"/>
            <ac:spMk id="36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3:27:48.451" v="3798" actId="255"/>
          <ac:spMkLst>
            <pc:docMk/>
            <pc:sldMk cId="2888634810" sldId="260"/>
            <ac:spMk id="37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28:37.681" v="3841" actId="1037"/>
          <ac:spMkLst>
            <pc:docMk/>
            <pc:sldMk cId="2888634810" sldId="260"/>
            <ac:spMk id="38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3:27:57.860" v="3801" actId="20577"/>
          <ac:spMkLst>
            <pc:docMk/>
            <pc:sldMk cId="2888634810" sldId="260"/>
            <ac:spMk id="39" creationId="{00000000-0000-0000-0000-000000000000}"/>
          </ac:spMkLst>
        </pc:spChg>
        <pc:grpChg chg="mod ord">
          <ac:chgData name="Ánh Diệu" userId="c5672c39bf0da1c1" providerId="LiveId" clId="{F068BE5C-6694-41C0-A511-0D023060AF6E}" dt="2024-06-25T13:26:36.660" v="3765" actId="166"/>
          <ac:grpSpMkLst>
            <pc:docMk/>
            <pc:sldMk cId="2888634810" sldId="260"/>
            <ac:grpSpMk id="5" creationId="{00000000-0000-0000-0000-000000000000}"/>
          </ac:grpSpMkLst>
        </pc:grpChg>
        <pc:grpChg chg="mod ord">
          <ac:chgData name="Ánh Diệu" userId="c5672c39bf0da1c1" providerId="LiveId" clId="{F068BE5C-6694-41C0-A511-0D023060AF6E}" dt="2024-06-25T13:26:36.660" v="3765" actId="166"/>
          <ac:grpSpMkLst>
            <pc:docMk/>
            <pc:sldMk cId="2888634810" sldId="260"/>
            <ac:grpSpMk id="19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13:28:37.681" v="3841" actId="1037"/>
          <ac:grpSpMkLst>
            <pc:docMk/>
            <pc:sldMk cId="2888634810" sldId="260"/>
            <ac:grpSpMk id="22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13:28:37.681" v="3841" actId="1037"/>
          <ac:grpSpMkLst>
            <pc:docMk/>
            <pc:sldMk cId="2888634810" sldId="260"/>
            <ac:grpSpMk id="27" creationId="{00000000-0000-0000-0000-000000000000}"/>
          </ac:grpSpMkLst>
        </pc:grpChg>
      </pc:sldChg>
      <pc:sldChg chg="addSp delSp modSp add mod modTransition modAnim">
        <pc:chgData name="Ánh Diệu" userId="c5672c39bf0da1c1" providerId="LiveId" clId="{F068BE5C-6694-41C0-A511-0D023060AF6E}" dt="2024-06-25T14:32:32.916" v="4584"/>
        <pc:sldMkLst>
          <pc:docMk/>
          <pc:sldMk cId="748565732" sldId="261"/>
        </pc:sldMkLst>
        <pc:spChg chg="mod">
          <ac:chgData name="Ánh Diệu" userId="c5672c39bf0da1c1" providerId="LiveId" clId="{F068BE5C-6694-41C0-A511-0D023060AF6E}" dt="2024-06-25T11:34:08.715" v="3208" actId="1035"/>
          <ac:spMkLst>
            <pc:docMk/>
            <pc:sldMk cId="748565732" sldId="261"/>
            <ac:spMk id="2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3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34:08.715" v="3208" actId="1035"/>
          <ac:spMkLst>
            <pc:docMk/>
            <pc:sldMk cId="748565732" sldId="261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16.192" v="661" actId="478"/>
          <ac:spMkLst>
            <pc:docMk/>
            <pc:sldMk cId="748565732" sldId="261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11.010" v="660" actId="478"/>
          <ac:spMkLst>
            <pc:docMk/>
            <pc:sldMk cId="748565732" sldId="261"/>
            <ac:spMk id="6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34:33.978" v="663" actId="1076"/>
          <ac:spMkLst>
            <pc:docMk/>
            <pc:sldMk cId="748565732" sldId="261"/>
            <ac:spMk id="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6.209" v="683" actId="478"/>
          <ac:spMkLst>
            <pc:docMk/>
            <pc:sldMk cId="748565732" sldId="261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1.378" v="682" actId="478"/>
          <ac:spMkLst>
            <pc:docMk/>
            <pc:sldMk cId="748565732" sldId="261"/>
            <ac:spMk id="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1.378" v="682" actId="478"/>
          <ac:spMkLst>
            <pc:docMk/>
            <pc:sldMk cId="748565732" sldId="261"/>
            <ac:spMk id="1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4:08.422" v="659" actId="478"/>
          <ac:spMkLst>
            <pc:docMk/>
            <pc:sldMk cId="748565732" sldId="261"/>
            <ac:spMk id="1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35:06.209" v="683" actId="478"/>
          <ac:spMkLst>
            <pc:docMk/>
            <pc:sldMk cId="748565732" sldId="261"/>
            <ac:spMk id="1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13" creationId="{4D6BDE7F-32DB-1408-539B-CB7481723FAD}"/>
          </ac:spMkLst>
        </pc:spChg>
        <pc:spChg chg="add mod">
          <ac:chgData name="Ánh Diệu" userId="c5672c39bf0da1c1" providerId="LiveId" clId="{F068BE5C-6694-41C0-A511-0D023060AF6E}" dt="2024-06-25T11:31:54.644" v="3140" actId="1076"/>
          <ac:spMkLst>
            <pc:docMk/>
            <pc:sldMk cId="748565732" sldId="261"/>
            <ac:spMk id="14" creationId="{5EB07857-FFA1-33F7-741D-4B6D806E1AEB}"/>
          </ac:spMkLst>
        </pc:spChg>
        <pc:spChg chg="add mod">
          <ac:chgData name="Ánh Diệu" userId="c5672c39bf0da1c1" providerId="LiveId" clId="{F068BE5C-6694-41C0-A511-0D023060AF6E}" dt="2024-06-25T11:35:12.897" v="3237" actId="14100"/>
          <ac:spMkLst>
            <pc:docMk/>
            <pc:sldMk cId="748565732" sldId="261"/>
            <ac:spMk id="15" creationId="{1AF0364E-DDA6-20F6-3C28-C9C7222DF338}"/>
          </ac:spMkLst>
        </pc:spChg>
        <pc:spChg chg="add mod">
          <ac:chgData name="Ánh Diệu" userId="c5672c39bf0da1c1" providerId="LiveId" clId="{F068BE5C-6694-41C0-A511-0D023060AF6E}" dt="2024-06-25T11:36:12.535" v="3251" actId="1038"/>
          <ac:spMkLst>
            <pc:docMk/>
            <pc:sldMk cId="748565732" sldId="261"/>
            <ac:spMk id="16" creationId="{B595F4A9-F345-CBF8-0323-D93E6BB707B5}"/>
          </ac:spMkLst>
        </pc:spChg>
        <pc:spChg chg="add mod">
          <ac:chgData name="Ánh Diệu" userId="c5672c39bf0da1c1" providerId="LiveId" clId="{F068BE5C-6694-41C0-A511-0D023060AF6E}" dt="2024-06-25T11:32:30.216" v="3147" actId="208"/>
          <ac:spMkLst>
            <pc:docMk/>
            <pc:sldMk cId="748565732" sldId="261"/>
            <ac:spMk id="24" creationId="{46991D0F-6F1C-B6B0-20F3-E13A325F9DDA}"/>
          </ac:spMkLst>
        </pc:spChg>
        <pc:spChg chg="add mod">
          <ac:chgData name="Ánh Diệu" userId="c5672c39bf0da1c1" providerId="LiveId" clId="{F068BE5C-6694-41C0-A511-0D023060AF6E}" dt="2024-06-25T11:33:08.871" v="3176" actId="1037"/>
          <ac:spMkLst>
            <pc:docMk/>
            <pc:sldMk cId="748565732" sldId="261"/>
            <ac:spMk id="25" creationId="{1D756CB9-7948-FC84-334C-4FA8475C9382}"/>
          </ac:spMkLst>
        </pc:spChg>
        <pc:spChg chg="add mod">
          <ac:chgData name="Ánh Diệu" userId="c5672c39bf0da1c1" providerId="LiveId" clId="{F068BE5C-6694-41C0-A511-0D023060AF6E}" dt="2024-06-25T11:33:28.395" v="3188" actId="20577"/>
          <ac:spMkLst>
            <pc:docMk/>
            <pc:sldMk cId="748565732" sldId="261"/>
            <ac:spMk id="26" creationId="{483621D5-95DC-AF30-CC2C-3F2FB4CE7029}"/>
          </ac:spMkLst>
        </pc:spChg>
        <pc:spChg chg="add mod">
          <ac:chgData name="Ánh Diệu" userId="c5672c39bf0da1c1" providerId="LiveId" clId="{F068BE5C-6694-41C0-A511-0D023060AF6E}" dt="2024-06-25T11:34:37.539" v="3221" actId="1076"/>
          <ac:spMkLst>
            <pc:docMk/>
            <pc:sldMk cId="748565732" sldId="261"/>
            <ac:spMk id="27" creationId="{94F2F32D-3F5A-39CC-AC97-E2A3E3D28A37}"/>
          </ac:spMkLst>
        </pc:spChg>
        <pc:spChg chg="add mod">
          <ac:chgData name="Ánh Diệu" userId="c5672c39bf0da1c1" providerId="LiveId" clId="{F068BE5C-6694-41C0-A511-0D023060AF6E}" dt="2024-06-25T11:34:51.086" v="3235" actId="20577"/>
          <ac:spMkLst>
            <pc:docMk/>
            <pc:sldMk cId="748565732" sldId="261"/>
            <ac:spMk id="28" creationId="{E4DE7991-826D-3DDC-24FC-FBAD51567CF1}"/>
          </ac:spMkLst>
        </pc:sp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7" creationId="{739770D4-7363-CE39-B9E1-2716EE26BB71}"/>
          </ac:picMkLst>
        </pc:pic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8" creationId="{993B9EB0-A7AC-6646-D01C-AF202313816A}"/>
          </ac:picMkLst>
        </pc:picChg>
        <pc:picChg chg="add mod">
          <ac:chgData name="Ánh Diệu" userId="c5672c39bf0da1c1" providerId="LiveId" clId="{F068BE5C-6694-41C0-A511-0D023060AF6E}" dt="2024-06-25T11:31:54.644" v="3140" actId="1076"/>
          <ac:picMkLst>
            <pc:docMk/>
            <pc:sldMk cId="748565732" sldId="261"/>
            <ac:picMk id="19" creationId="{51B1F4C4-48A7-5954-8FEF-0C4D86FE2DF7}"/>
          </ac:picMkLst>
        </pc:picChg>
        <pc:picChg chg="add mod">
          <ac:chgData name="Ánh Diệu" userId="c5672c39bf0da1c1" providerId="LiveId" clId="{F068BE5C-6694-41C0-A511-0D023060AF6E}" dt="2024-06-25T11:34:08.715" v="3208" actId="1035"/>
          <ac:picMkLst>
            <pc:docMk/>
            <pc:sldMk cId="748565732" sldId="261"/>
            <ac:picMk id="20" creationId="{1676B19B-F102-B6F2-3722-8D85109B8140}"/>
          </ac:picMkLst>
        </pc:picChg>
        <pc:picChg chg="add mod">
          <ac:chgData name="Ánh Diệu" userId="c5672c39bf0da1c1" providerId="LiveId" clId="{F068BE5C-6694-41C0-A511-0D023060AF6E}" dt="2024-06-25T11:34:08.715" v="3208" actId="1035"/>
          <ac:picMkLst>
            <pc:docMk/>
            <pc:sldMk cId="748565732" sldId="261"/>
            <ac:picMk id="21" creationId="{D2C09925-766A-E94B-64DC-FC18939F3A29}"/>
          </ac:picMkLst>
        </pc:picChg>
        <pc:picChg chg="add mod">
          <ac:chgData name="Ánh Diệu" userId="c5672c39bf0da1c1" providerId="LiveId" clId="{F068BE5C-6694-41C0-A511-0D023060AF6E}" dt="2024-06-25T11:35:33.611" v="3239"/>
          <ac:picMkLst>
            <pc:docMk/>
            <pc:sldMk cId="748565732" sldId="261"/>
            <ac:picMk id="29" creationId="{B8EDF34A-B666-AE4B-0C7C-515B12C9D54A}"/>
          </ac:picMkLst>
        </pc:picChg>
        <pc:picChg chg="add mod">
          <ac:chgData name="Ánh Diệu" userId="c5672c39bf0da1c1" providerId="LiveId" clId="{F068BE5C-6694-41C0-A511-0D023060AF6E}" dt="2024-06-25T11:35:59.378" v="3242" actId="1076"/>
          <ac:picMkLst>
            <pc:docMk/>
            <pc:sldMk cId="748565732" sldId="261"/>
            <ac:picMk id="30" creationId="{84E7759C-A123-0477-F760-598BE849B65D}"/>
          </ac:picMkLst>
        </pc:picChg>
        <pc:cxnChg chg="add mod">
          <ac:chgData name="Ánh Diệu" userId="c5672c39bf0da1c1" providerId="LiveId" clId="{F068BE5C-6694-41C0-A511-0D023060AF6E}" dt="2024-06-25T11:34:08.715" v="3208" actId="1035"/>
          <ac:cxnSpMkLst>
            <pc:docMk/>
            <pc:sldMk cId="748565732" sldId="261"/>
            <ac:cxnSpMk id="22" creationId="{5E4D961E-5799-08AA-5A2D-D4BF25BD8B32}"/>
          </ac:cxnSpMkLst>
        </pc:cxnChg>
      </pc:sldChg>
      <pc:sldChg chg="add del">
        <pc:chgData name="Ánh Diệu" userId="c5672c39bf0da1c1" providerId="LiveId" clId="{F068BE5C-6694-41C0-A511-0D023060AF6E}" dt="2024-06-25T04:49:50.830" v="387"/>
        <pc:sldMkLst>
          <pc:docMk/>
          <pc:sldMk cId="3240372272" sldId="261"/>
        </pc:sldMkLst>
      </pc:sldChg>
      <pc:sldChg chg="modSp mod modTransition">
        <pc:chgData name="Ánh Diệu" userId="c5672c39bf0da1c1" providerId="LiveId" clId="{F068BE5C-6694-41C0-A511-0D023060AF6E}" dt="2024-06-25T13:52:37.078" v="4386"/>
        <pc:sldMkLst>
          <pc:docMk/>
          <pc:sldMk cId="0" sldId="262"/>
        </pc:sldMkLst>
        <pc:spChg chg="mod">
          <ac:chgData name="Ánh Diệu" userId="c5672c39bf0da1c1" providerId="LiveId" clId="{F068BE5C-6694-41C0-A511-0D023060AF6E}" dt="2024-06-25T10:42:52.487" v="2231" actId="1038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F068BE5C-6694-41C0-A511-0D023060AF6E}" dt="2024-06-25T03:59:00.940" v="20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modAnim">
        <pc:chgData name="Ánh Diệu" userId="c5672c39bf0da1c1" providerId="LiveId" clId="{F068BE5C-6694-41C0-A511-0D023060AF6E}" dt="2024-06-25T13:56:21.711" v="4399"/>
        <pc:sldMkLst>
          <pc:docMk/>
          <pc:sldMk cId="3036108449" sldId="263"/>
        </pc:sldMkLst>
        <pc:spChg chg="del">
          <ac:chgData name="Ánh Diệu" userId="c5672c39bf0da1c1" providerId="LiveId" clId="{F068BE5C-6694-41C0-A511-0D023060AF6E}" dt="2024-06-25T10:43:11.999" v="2232" actId="478"/>
          <ac:spMkLst>
            <pc:docMk/>
            <pc:sldMk cId="3036108449" sldId="263"/>
            <ac:spMk id="2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0.696" v="25" actId="478"/>
          <ac:spMkLst>
            <pc:docMk/>
            <pc:sldMk cId="3036108449" sldId="263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6.931" v="26" actId="478"/>
          <ac:spMkLst>
            <pc:docMk/>
            <pc:sldMk cId="3036108449" sldId="263"/>
            <ac:spMk id="7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16.931" v="26" actId="478"/>
          <ac:spMkLst>
            <pc:docMk/>
            <pc:sldMk cId="3036108449" sldId="263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5.534" v="23" actId="478"/>
          <ac:spMkLst>
            <pc:docMk/>
            <pc:sldMk cId="3036108449" sldId="263"/>
            <ac:spMk id="9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0:08.701" v="24" actId="478"/>
          <ac:spMkLst>
            <pc:docMk/>
            <pc:sldMk cId="3036108449" sldId="263"/>
            <ac:spMk id="10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7:51.328" v="2379" actId="404"/>
          <ac:spMkLst>
            <pc:docMk/>
            <pc:sldMk cId="3036108449" sldId="263"/>
            <ac:spMk id="11" creationId="{00000000-0000-0000-0000-000000000000}"/>
          </ac:spMkLst>
        </pc:spChg>
        <pc:spChg chg="del">
          <ac:chgData name="Ánh Diệu" userId="c5672c39bf0da1c1" providerId="LiveId" clId="{F068BE5C-6694-41C0-A511-0D023060AF6E}" dt="2024-06-25T11:07:11.582" v="2359" actId="478"/>
          <ac:spMkLst>
            <pc:docMk/>
            <pc:sldMk cId="3036108449" sldId="263"/>
            <ac:spMk id="2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06:54.682" v="2356" actId="1035"/>
          <ac:spMkLst>
            <pc:docMk/>
            <pc:sldMk cId="3036108449" sldId="263"/>
            <ac:spMk id="23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8:40.956" v="2390" actId="207"/>
          <ac:spMkLst>
            <pc:docMk/>
            <pc:sldMk cId="3036108449" sldId="263"/>
            <ac:spMk id="24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1:08:50.766" v="2399" actId="20577"/>
          <ac:spMkLst>
            <pc:docMk/>
            <pc:sldMk cId="3036108449" sldId="263"/>
            <ac:spMk id="25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09:21.916" v="2409" actId="20577"/>
          <ac:spMkLst>
            <pc:docMk/>
            <pc:sldMk cId="3036108449" sldId="263"/>
            <ac:spMk id="30" creationId="{4609EA8B-E1BC-3AD9-F96C-35A5A8304C41}"/>
          </ac:spMkLst>
        </pc:spChg>
        <pc:grpChg chg="add mod">
          <ac:chgData name="Ánh Diệu" userId="c5672c39bf0da1c1" providerId="LiveId" clId="{F068BE5C-6694-41C0-A511-0D023060AF6E}" dt="2024-06-25T11:09:27.635" v="2416" actId="1038"/>
          <ac:grpSpMkLst>
            <pc:docMk/>
            <pc:sldMk cId="3036108449" sldId="263"/>
            <ac:grpSpMk id="29" creationId="{BF30AB11-D0B2-EE51-D12A-1294A11401BD}"/>
          </ac:grpSpMkLst>
        </pc:grpChg>
        <pc:picChg chg="add mod modCrop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27" creationId="{66EAA957-35FF-F762-610D-E634DACC714E}"/>
          </ac:picMkLst>
        </pc:picChg>
        <pc:picChg chg="add mod">
          <ac:chgData name="Ánh Diệu" userId="c5672c39bf0da1c1" providerId="LiveId" clId="{F068BE5C-6694-41C0-A511-0D023060AF6E}" dt="2024-06-25T04:33:54.589" v="284"/>
          <ac:picMkLst>
            <pc:docMk/>
            <pc:sldMk cId="3036108449" sldId="263"/>
            <ac:picMk id="28" creationId="{C4BC69C2-7AA8-E18C-9018-EE4440974D6E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26" creationId="{C221547D-B1FA-A2B8-BAD2-E5EAB7D0C3EC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28" creationId="{522BE2FA-471C-578E-8455-AEF851EC8A0C}"/>
          </ac:picMkLst>
        </pc:picChg>
        <pc:picChg chg="add mod">
          <ac:chgData name="Ánh Diệu" userId="c5672c39bf0da1c1" providerId="LiveId" clId="{F068BE5C-6694-41C0-A511-0D023060AF6E}" dt="2024-06-25T11:09:27.635" v="2416" actId="1038"/>
          <ac:picMkLst>
            <pc:docMk/>
            <pc:sldMk cId="3036108449" sldId="263"/>
            <ac:picMk id="1030" creationId="{2F81A0ED-60A0-8721-9394-5AFBF1E7B299}"/>
          </ac:picMkLst>
        </pc:picChg>
      </pc:sldChg>
      <pc:sldChg chg="add del">
        <pc:chgData name="Ánh Diệu" userId="c5672c39bf0da1c1" providerId="LiveId" clId="{F068BE5C-6694-41C0-A511-0D023060AF6E}" dt="2024-06-25T04:18:29.626" v="266"/>
        <pc:sldMkLst>
          <pc:docMk/>
          <pc:sldMk cId="2936029493" sldId="264"/>
        </pc:sldMkLst>
      </pc:sldChg>
      <pc:sldChg chg="add del setBg">
        <pc:chgData name="Ánh Diệu" userId="c5672c39bf0da1c1" providerId="LiveId" clId="{F068BE5C-6694-41C0-A511-0D023060AF6E}" dt="2024-06-25T06:54:27.741" v="1392"/>
        <pc:sldMkLst>
          <pc:docMk/>
          <pc:sldMk cId="2065368807" sldId="265"/>
        </pc:sldMkLst>
      </pc:sldChg>
      <pc:sldChg chg="add del ord">
        <pc:chgData name="Ánh Diệu" userId="c5672c39bf0da1c1" providerId="LiveId" clId="{F068BE5C-6694-41C0-A511-0D023060AF6E}" dt="2024-06-25T06:54:48.865" v="1396" actId="47"/>
        <pc:sldMkLst>
          <pc:docMk/>
          <pc:sldMk cId="2522566946" sldId="265"/>
        </pc:sldMkLst>
      </pc:sldChg>
      <pc:sldChg chg="add del">
        <pc:chgData name="Ánh Diệu" userId="c5672c39bf0da1c1" providerId="LiveId" clId="{F068BE5C-6694-41C0-A511-0D023060AF6E}" dt="2024-06-25T13:46:47.553" v="4234" actId="47"/>
        <pc:sldMkLst>
          <pc:docMk/>
          <pc:sldMk cId="2685159401" sldId="265"/>
        </pc:sldMkLst>
      </pc:sldChg>
      <pc:sldChg chg="add del">
        <pc:chgData name="Ánh Diệu" userId="c5672c39bf0da1c1" providerId="LiveId" clId="{F068BE5C-6694-41C0-A511-0D023060AF6E}" dt="2024-06-25T13:28:59.741" v="3844"/>
        <pc:sldMkLst>
          <pc:docMk/>
          <pc:sldMk cId="2862736381" sldId="265"/>
        </pc:sldMkLst>
      </pc:sldChg>
      <pc:sldChg chg="add del">
        <pc:chgData name="Ánh Diệu" userId="c5672c39bf0da1c1" providerId="LiveId" clId="{F068BE5C-6694-41C0-A511-0D023060AF6E}" dt="2024-06-25T06:54:55.100" v="1398"/>
        <pc:sldMkLst>
          <pc:docMk/>
          <pc:sldMk cId="410613663" sldId="266"/>
        </pc:sldMkLst>
      </pc:sldChg>
      <pc:sldChg chg="add del">
        <pc:chgData name="Ánh Diệu" userId="c5672c39bf0da1c1" providerId="LiveId" clId="{F068BE5C-6694-41C0-A511-0D023060AF6E}" dt="2024-06-25T04:16:33.294" v="259" actId="47"/>
        <pc:sldMkLst>
          <pc:docMk/>
          <pc:sldMk cId="0" sldId="272"/>
        </pc:sldMkLst>
      </pc:sldChg>
      <pc:sldChg chg="del">
        <pc:chgData name="Ánh Diệu" userId="c5672c39bf0da1c1" providerId="LiveId" clId="{F068BE5C-6694-41C0-A511-0D023060AF6E}" dt="2024-06-25T03:59:49.706" v="22" actId="47"/>
        <pc:sldMkLst>
          <pc:docMk/>
          <pc:sldMk cId="1562182612" sldId="295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265206030" sldId="297"/>
        </pc:sldMkLst>
      </pc:sldChg>
      <pc:sldChg chg="modTransition setBg">
        <pc:chgData name="Ánh Diệu" userId="c5672c39bf0da1c1" providerId="LiveId" clId="{F068BE5C-6694-41C0-A511-0D023060AF6E}" dt="2024-06-25T13:52:37.078" v="4386"/>
        <pc:sldMkLst>
          <pc:docMk/>
          <pc:sldMk cId="2510270777" sldId="299"/>
        </pc:sldMkLst>
      </pc:sldChg>
      <pc:sldChg chg="addSp delSp modSp mod modTransition">
        <pc:chgData name="Ánh Diệu" userId="c5672c39bf0da1c1" providerId="LiveId" clId="{F068BE5C-6694-41C0-A511-0D023060AF6E}" dt="2024-06-25T13:52:37.078" v="4386"/>
        <pc:sldMkLst>
          <pc:docMk/>
          <pc:sldMk cId="2822779418" sldId="305"/>
        </pc:sldMkLst>
        <pc:spChg chg="del">
          <ac:chgData name="Ánh Diệu" userId="c5672c39bf0da1c1" providerId="LiveId" clId="{F068BE5C-6694-41C0-A511-0D023060AF6E}" dt="2024-06-25T05:43:32.548" v="864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F068BE5C-6694-41C0-A511-0D023060AF6E}" dt="2024-06-25T06:53:31.325" v="1376" actId="478"/>
          <ac:spMkLst>
            <pc:docMk/>
            <pc:sldMk cId="2822779418" sldId="305"/>
            <ac:spMk id="5" creationId="{90D7711D-1FA8-4139-5898-F1A7980ECDFE}"/>
          </ac:spMkLst>
        </pc:spChg>
        <pc:spChg chg="del">
          <ac:chgData name="Ánh Diệu" userId="c5672c39bf0da1c1" providerId="LiveId" clId="{F068BE5C-6694-41C0-A511-0D023060AF6E}" dt="2024-06-25T05:43:35.465" v="865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addSp delSp modSp mod modTransition">
        <pc:chgData name="Ánh Diệu" userId="c5672c39bf0da1c1" providerId="LiveId" clId="{F068BE5C-6694-41C0-A511-0D023060AF6E}" dt="2024-06-25T13:52:37.078" v="4386"/>
        <pc:sldMkLst>
          <pc:docMk/>
          <pc:sldMk cId="1547689859" sldId="306"/>
        </pc:sldMkLst>
        <pc:spChg chg="add mod">
          <ac:chgData name="Ánh Diệu" userId="c5672c39bf0da1c1" providerId="LiveId" clId="{F068BE5C-6694-41C0-A511-0D023060AF6E}" dt="2024-06-25T13:21:21.762" v="3508" actId="14100"/>
          <ac:spMkLst>
            <pc:docMk/>
            <pc:sldMk cId="1547689859" sldId="306"/>
            <ac:spMk id="2" creationId="{68392596-AC50-1DCE-8375-805BD0364F87}"/>
          </ac:spMkLst>
        </pc:spChg>
        <pc:spChg chg="del">
          <ac:chgData name="Ánh Diệu" userId="c5672c39bf0da1c1" providerId="LiveId" clId="{F068BE5C-6694-41C0-A511-0D023060AF6E}" dt="2024-06-25T07:10:01.155" v="1929" actId="478"/>
          <ac:spMkLst>
            <pc:docMk/>
            <pc:sldMk cId="1547689859" sldId="306"/>
            <ac:spMk id="2" creationId="{7F623B60-7003-B840-A983-C116EFF3B7E2}"/>
          </ac:spMkLst>
        </pc:spChg>
        <pc:spChg chg="add mod">
          <ac:chgData name="Ánh Diệu" userId="c5672c39bf0da1c1" providerId="LiveId" clId="{F068BE5C-6694-41C0-A511-0D023060AF6E}" dt="2024-06-25T13:21:16.620" v="3503" actId="20577"/>
          <ac:spMkLst>
            <pc:docMk/>
            <pc:sldMk cId="1547689859" sldId="306"/>
            <ac:spMk id="4" creationId="{83B1DB7D-93FC-466D-BA4C-C6010B8D4C4B}"/>
          </ac:spMkLst>
        </pc:spChg>
        <pc:spChg chg="add del mod">
          <ac:chgData name="Ánh Diệu" userId="c5672c39bf0da1c1" providerId="LiveId" clId="{F068BE5C-6694-41C0-A511-0D023060AF6E}" dt="2024-06-25T07:10:05.336" v="1930" actId="478"/>
          <ac:spMkLst>
            <pc:docMk/>
            <pc:sldMk cId="1547689859" sldId="306"/>
            <ac:spMk id="5" creationId="{7B5D0147-44B4-E295-B118-19111D513E5B}"/>
          </ac:spMkLst>
        </pc:spChg>
        <pc:spChg chg="mod">
          <ac:chgData name="Ánh Diệu" userId="c5672c39bf0da1c1" providerId="LiveId" clId="{F068BE5C-6694-41C0-A511-0D023060AF6E}" dt="2024-06-25T13:20:59.948" v="3471" actId="1036"/>
          <ac:spMkLst>
            <pc:docMk/>
            <pc:sldMk cId="1547689859" sldId="306"/>
            <ac:spMk id="5942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10:01.155" v="1929" actId="478"/>
          <ac:spMkLst>
            <pc:docMk/>
            <pc:sldMk cId="1547689859" sldId="306"/>
            <ac:spMk id="5943" creationId="{00000000-0000-0000-0000-000000000000}"/>
          </ac:spMkLst>
        </pc:spChg>
        <pc:picChg chg="mod">
          <ac:chgData name="Ánh Diệu" userId="c5672c39bf0da1c1" providerId="LiveId" clId="{F068BE5C-6694-41C0-A511-0D023060AF6E}" dt="2024-06-25T13:20:56.007" v="3461" actId="14100"/>
          <ac:picMkLst>
            <pc:docMk/>
            <pc:sldMk cId="1547689859" sldId="306"/>
            <ac:picMk id="3" creationId="{423DC345-0100-E1FD-2554-4A8558C29D39}"/>
          </ac:picMkLst>
        </pc:picChg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029668020" sldId="307"/>
        </pc:sldMkLst>
      </pc:sldChg>
      <pc:sldChg chg="modTransition">
        <pc:chgData name="Ánh Diệu" userId="c5672c39bf0da1c1" providerId="LiveId" clId="{F068BE5C-6694-41C0-A511-0D023060AF6E}" dt="2024-06-25T13:52:37.078" v="4386"/>
        <pc:sldMkLst>
          <pc:docMk/>
          <pc:sldMk cId="144742508" sldId="325"/>
        </pc:sldMkLst>
      </pc:sldChg>
      <pc:sldChg chg="del">
        <pc:chgData name="Ánh Diệu" userId="c5672c39bf0da1c1" providerId="LiveId" clId="{F068BE5C-6694-41C0-A511-0D023060AF6E}" dt="2024-06-25T13:51:38.131" v="4383" actId="47"/>
        <pc:sldMkLst>
          <pc:docMk/>
          <pc:sldMk cId="2612431147" sldId="395"/>
        </pc:sldMkLst>
      </pc:sldChg>
      <pc:sldChg chg="modSp del mod">
        <pc:chgData name="Ánh Diệu" userId="c5672c39bf0da1c1" providerId="LiveId" clId="{F068BE5C-6694-41C0-A511-0D023060AF6E}" dt="2024-06-25T04:45:33.975" v="369" actId="47"/>
        <pc:sldMkLst>
          <pc:docMk/>
          <pc:sldMk cId="1037381492" sldId="431"/>
        </pc:sldMkLst>
        <pc:spChg chg="mod">
          <ac:chgData name="Ánh Diệu" userId="c5672c39bf0da1c1" providerId="LiveId" clId="{F068BE5C-6694-41C0-A511-0D023060AF6E}" dt="2024-06-25T04:36:10.446" v="296" actId="1076"/>
          <ac:spMkLst>
            <pc:docMk/>
            <pc:sldMk cId="1037381492" sldId="431"/>
            <ac:spMk id="23" creationId="{B6B0D3EA-C5BE-1A1E-F592-27C08F12413E}"/>
          </ac:spMkLst>
        </pc:spChg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1597345136" sldId="446"/>
        </pc:sldMkLst>
      </pc:sldChg>
      <pc:sldChg chg="del">
        <pc:chgData name="Ánh Diệu" userId="c5672c39bf0da1c1" providerId="LiveId" clId="{F068BE5C-6694-41C0-A511-0D023060AF6E}" dt="2024-06-25T04:16:38.018" v="260" actId="47"/>
        <pc:sldMkLst>
          <pc:docMk/>
          <pc:sldMk cId="1897887426" sldId="448"/>
        </pc:sldMkLst>
      </pc:sldChg>
      <pc:sldChg chg="del">
        <pc:chgData name="Ánh Diệu" userId="c5672c39bf0da1c1" providerId="LiveId" clId="{F068BE5C-6694-41C0-A511-0D023060AF6E}" dt="2024-06-25T04:17:43.141" v="262" actId="47"/>
        <pc:sldMkLst>
          <pc:docMk/>
          <pc:sldMk cId="23959624" sldId="449"/>
        </pc:sldMkLst>
      </pc:sldChg>
      <pc:sldChg chg="del">
        <pc:chgData name="Ánh Diệu" userId="c5672c39bf0da1c1" providerId="LiveId" clId="{F068BE5C-6694-41C0-A511-0D023060AF6E}" dt="2024-06-25T04:17:44.071" v="263" actId="47"/>
        <pc:sldMkLst>
          <pc:docMk/>
          <pc:sldMk cId="394275250" sldId="450"/>
        </pc:sldMkLst>
      </pc:sldChg>
      <pc:sldChg chg="del">
        <pc:chgData name="Ánh Diệu" userId="c5672c39bf0da1c1" providerId="LiveId" clId="{F068BE5C-6694-41C0-A511-0D023060AF6E}" dt="2024-06-25T05:28:32.679" v="657" actId="47"/>
        <pc:sldMkLst>
          <pc:docMk/>
          <pc:sldMk cId="1662816936" sldId="452"/>
        </pc:sldMkLst>
      </pc:sldChg>
      <pc:sldChg chg="del">
        <pc:chgData name="Ánh Diệu" userId="c5672c39bf0da1c1" providerId="LiveId" clId="{F068BE5C-6694-41C0-A511-0D023060AF6E}" dt="2024-06-25T07:10:15.806" v="1931" actId="47"/>
        <pc:sldMkLst>
          <pc:docMk/>
          <pc:sldMk cId="2728278695" sldId="453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2388630769" sldId="454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1545220041" sldId="455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594671229" sldId="456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55094954" sldId="457"/>
        </pc:sldMkLst>
      </pc:sldChg>
      <pc:sldChg chg="del">
        <pc:chgData name="Ánh Diệu" userId="c5672c39bf0da1c1" providerId="LiveId" clId="{F068BE5C-6694-41C0-A511-0D023060AF6E}" dt="2024-06-25T04:45:33.975" v="369" actId="47"/>
        <pc:sldMkLst>
          <pc:docMk/>
          <pc:sldMk cId="351842944" sldId="458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709968856" sldId="459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225530264" sldId="460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2486590871" sldId="461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1573070584" sldId="462"/>
        </pc:sldMkLst>
      </pc:sldChg>
      <pc:sldChg chg="del">
        <pc:chgData name="Ánh Diệu" userId="c5672c39bf0da1c1" providerId="LiveId" clId="{F068BE5C-6694-41C0-A511-0D023060AF6E}" dt="2024-06-25T05:43:45.768" v="866" actId="47"/>
        <pc:sldMkLst>
          <pc:docMk/>
          <pc:sldMk cId="3899218881" sldId="463"/>
        </pc:sldMkLst>
      </pc:sldChg>
      <pc:sldChg chg="del">
        <pc:chgData name="Ánh Diệu" userId="c5672c39bf0da1c1" providerId="LiveId" clId="{F068BE5C-6694-41C0-A511-0D023060AF6E}" dt="2024-06-25T13:28:51.556" v="3842" actId="47"/>
        <pc:sldMkLst>
          <pc:docMk/>
          <pc:sldMk cId="2784735539" sldId="464"/>
        </pc:sldMkLst>
      </pc:sldChg>
      <pc:sldChg chg="del">
        <pc:chgData name="Ánh Diệu" userId="c5672c39bf0da1c1" providerId="LiveId" clId="{F068BE5C-6694-41C0-A511-0D023060AF6E}" dt="2024-06-25T04:17:44.668" v="264" actId="47"/>
        <pc:sldMkLst>
          <pc:docMk/>
          <pc:sldMk cId="1159353821" sldId="465"/>
        </pc:sldMkLst>
      </pc:sldChg>
      <pc:sldChg chg="addSp delSp modSp add mod ord modTransition addAnim delAnim modAnim">
        <pc:chgData name="Ánh Diệu" userId="c5672c39bf0da1c1" providerId="LiveId" clId="{F068BE5C-6694-41C0-A511-0D023060AF6E}" dt="2024-06-25T14:04:36.611" v="4507"/>
        <pc:sldMkLst>
          <pc:docMk/>
          <pc:sldMk cId="470817809" sldId="466"/>
        </pc:sldMkLst>
        <pc:spChg chg="del">
          <ac:chgData name="Ánh Diệu" userId="c5672c39bf0da1c1" providerId="LiveId" clId="{F068BE5C-6694-41C0-A511-0D023060AF6E}" dt="2024-06-25T04:08:31.303" v="98" actId="478"/>
          <ac:spMkLst>
            <pc:docMk/>
            <pc:sldMk cId="470817809" sldId="466"/>
            <ac:spMk id="2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4:00:59.733" v="4491" actId="1037"/>
          <ac:spMkLst>
            <pc:docMk/>
            <pc:sldMk cId="470817809" sldId="466"/>
            <ac:spMk id="2" creationId="{C0DAB34F-7D39-E01A-802A-5A5FD627FAE4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4.505" v="99" actId="478"/>
          <ac:spMkLst>
            <pc:docMk/>
            <pc:sldMk cId="470817809" sldId="466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4.505" v="99" actId="478"/>
          <ac:spMkLst>
            <pc:docMk/>
            <pc:sldMk cId="470817809" sldId="466"/>
            <ac:spMk id="7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14:00:23.715" v="4434" actId="1036"/>
          <ac:spMkLst>
            <pc:docMk/>
            <pc:sldMk cId="470817809" sldId="466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08:37.627" v="100" actId="478"/>
          <ac:spMkLst>
            <pc:docMk/>
            <pc:sldMk cId="470817809" sldId="466"/>
            <ac:spMk id="9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00:14.665" v="4423" actId="1076"/>
          <ac:spMkLst>
            <pc:docMk/>
            <pc:sldMk cId="470817809" sldId="466"/>
            <ac:spMk id="10" creationId="{00000000-0000-0000-0000-000000000000}"/>
          </ac:spMkLst>
        </pc:spChg>
        <pc:spChg chg="mod">
          <ac:chgData name="Ánh Diệu" userId="c5672c39bf0da1c1" providerId="LiveId" clId="{F068BE5C-6694-41C0-A511-0D023060AF6E}" dt="2024-06-25T14:00:59.733" v="4491" actId="1037"/>
          <ac:spMkLst>
            <pc:docMk/>
            <pc:sldMk cId="470817809" sldId="466"/>
            <ac:spMk id="11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11:12:41.802" v="2640" actId="1036"/>
          <ac:spMkLst>
            <pc:docMk/>
            <pc:sldMk cId="470817809" sldId="466"/>
            <ac:spMk id="15" creationId="{1976C177-7413-106F-F4A1-C80DBC644082}"/>
          </ac:spMkLst>
        </pc:spChg>
        <pc:picChg chg="add mod">
          <ac:chgData name="Ánh Diệu" userId="c5672c39bf0da1c1" providerId="LiveId" clId="{F068BE5C-6694-41C0-A511-0D023060AF6E}" dt="2024-06-25T04:08:57.276" v="104" actId="962"/>
          <ac:picMkLst>
            <pc:docMk/>
            <pc:sldMk cId="470817809" sldId="466"/>
            <ac:picMk id="13" creationId="{6266D6C0-5EFE-2C35-AB61-19D349247D87}"/>
          </ac:picMkLst>
        </pc:picChg>
        <pc:picChg chg="add mod">
          <ac:chgData name="Ánh Diệu" userId="c5672c39bf0da1c1" providerId="LiveId" clId="{F068BE5C-6694-41C0-A511-0D023060AF6E}" dt="2024-06-25T04:33:58.272" v="285"/>
          <ac:picMkLst>
            <pc:docMk/>
            <pc:sldMk cId="470817809" sldId="466"/>
            <ac:picMk id="14" creationId="{468D2A48-D61B-B7BE-3E95-0E90F3FC920E}"/>
          </ac:picMkLst>
        </pc:picChg>
      </pc:sldChg>
      <pc:sldChg chg="add del">
        <pc:chgData name="Ánh Diệu" userId="c5672c39bf0da1c1" providerId="LiveId" clId="{F068BE5C-6694-41C0-A511-0D023060AF6E}" dt="2024-06-25T04:08:09.895" v="94"/>
        <pc:sldMkLst>
          <pc:docMk/>
          <pc:sldMk cId="3237139070" sldId="466"/>
        </pc:sldMkLst>
      </pc:sldChg>
      <pc:sldChg chg="addSp delSp modSp add mod modTransition setBg delAnim modAnim">
        <pc:chgData name="Ánh Diệu" userId="c5672c39bf0da1c1" providerId="LiveId" clId="{F068BE5C-6694-41C0-A511-0D023060AF6E}" dt="2024-06-25T14:30:22.957" v="4583"/>
        <pc:sldMkLst>
          <pc:docMk/>
          <pc:sldMk cId="3105642125" sldId="467"/>
        </pc:sldMkLst>
        <pc:spChg chg="del">
          <ac:chgData name="Ánh Diệu" userId="c5672c39bf0da1c1" providerId="LiveId" clId="{F068BE5C-6694-41C0-A511-0D023060AF6E}" dt="2024-06-25T04:48:30.567" v="371" actId="478"/>
          <ac:spMkLst>
            <pc:docMk/>
            <pc:sldMk cId="3105642125" sldId="467"/>
            <ac:spMk id="5" creationId="{00000000-0000-0000-0000-000000000000}"/>
          </ac:spMkLst>
        </pc:spChg>
        <pc:spChg chg="mod topLvl">
          <ac:chgData name="Ánh Diệu" userId="c5672c39bf0da1c1" providerId="LiveId" clId="{F068BE5C-6694-41C0-A511-0D023060AF6E}" dt="2024-06-25T14:06:49.378" v="4510" actId="165"/>
          <ac:spMkLst>
            <pc:docMk/>
            <pc:sldMk cId="3105642125" sldId="467"/>
            <ac:spMk id="7" creationId="{539DA9B1-30B6-3D57-BBD2-7C98E11ED164}"/>
          </ac:spMkLst>
        </pc:spChg>
        <pc:spChg chg="mod topLvl">
          <ac:chgData name="Ánh Diệu" userId="c5672c39bf0da1c1" providerId="LiveId" clId="{F068BE5C-6694-41C0-A511-0D023060AF6E}" dt="2024-06-25T14:06:49.378" v="4510" actId="165"/>
          <ac:spMkLst>
            <pc:docMk/>
            <pc:sldMk cId="3105642125" sldId="467"/>
            <ac:spMk id="8" creationId="{164A555B-8FF6-C5AE-2774-577E78C06A98}"/>
          </ac:spMkLst>
        </pc:spChg>
        <pc:spChg chg="add mod">
          <ac:chgData name="Ánh Diệu" userId="c5672c39bf0da1c1" providerId="LiveId" clId="{F068BE5C-6694-41C0-A511-0D023060AF6E}" dt="2024-06-25T05:09:48.358" v="517" actId="1036"/>
          <ac:spMkLst>
            <pc:docMk/>
            <pc:sldMk cId="3105642125" sldId="467"/>
            <ac:spMk id="9" creationId="{E8CC478D-4233-CDCD-7F93-0FB2D89AD54D}"/>
          </ac:spMkLst>
        </pc:spChg>
        <pc:spChg chg="add mod ord">
          <ac:chgData name="Ánh Diệu" userId="c5672c39bf0da1c1" providerId="LiveId" clId="{F068BE5C-6694-41C0-A511-0D023060AF6E}" dt="2024-06-25T05:15:15.430" v="547" actId="171"/>
          <ac:spMkLst>
            <pc:docMk/>
            <pc:sldMk cId="3105642125" sldId="467"/>
            <ac:spMk id="10" creationId="{A1BC7F6B-BAFE-AF99-EF45-3066F0B0542A}"/>
          </ac:spMkLst>
        </pc:spChg>
        <pc:spChg chg="mod">
          <ac:chgData name="Ánh Diệu" userId="c5672c39bf0da1c1" providerId="LiveId" clId="{F068BE5C-6694-41C0-A511-0D023060AF6E}" dt="2024-06-25T05:15:37.205" v="562" actId="1036"/>
          <ac:spMkLst>
            <pc:docMk/>
            <pc:sldMk cId="3105642125" sldId="467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5.525" v="379" actId="478"/>
          <ac:spMkLst>
            <pc:docMk/>
            <pc:sldMk cId="3105642125" sldId="467"/>
            <ac:spMk id="23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15:22.679" v="548" actId="1076"/>
          <ac:spMkLst>
            <pc:docMk/>
            <pc:sldMk cId="3105642125" sldId="467"/>
            <ac:spMk id="24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4.062" v="378" actId="478"/>
          <ac:spMkLst>
            <pc:docMk/>
            <pc:sldMk cId="3105642125" sldId="467"/>
            <ac:spMk id="25" creationId="{00000000-0000-0000-0000-000000000000}"/>
          </ac:spMkLst>
        </pc:spChg>
        <pc:spChg chg="del">
          <ac:chgData name="Ánh Diệu" userId="c5672c39bf0da1c1" providerId="LiveId" clId="{F068BE5C-6694-41C0-A511-0D023060AF6E}" dt="2024-06-25T04:48:50.488" v="377" actId="478"/>
          <ac:spMkLst>
            <pc:docMk/>
            <pc:sldMk cId="3105642125" sldId="467"/>
            <ac:spMk id="26" creationId="{00000000-0000-0000-0000-000000000000}"/>
          </ac:spMkLst>
        </pc:spChg>
        <pc:spChg chg="mod">
          <ac:chgData name="Ánh Diệu" userId="c5672c39bf0da1c1" providerId="LiveId" clId="{F068BE5C-6694-41C0-A511-0D023060AF6E}" dt="2024-06-25T05:15:07.766" v="541" actId="14100"/>
          <ac:spMkLst>
            <pc:docMk/>
            <pc:sldMk cId="3105642125" sldId="467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04:48:32.218" v="372" actId="478"/>
          <ac:grpSpMkLst>
            <pc:docMk/>
            <pc:sldMk cId="3105642125" sldId="467"/>
            <ac:grpSpMk id="2" creationId="{00000000-0000-0000-0000-000000000000}"/>
          </ac:grpSpMkLst>
        </pc:grpChg>
        <pc:grpChg chg="add del mod">
          <ac:chgData name="Ánh Diệu" userId="c5672c39bf0da1c1" providerId="LiveId" clId="{F068BE5C-6694-41C0-A511-0D023060AF6E}" dt="2024-06-25T14:06:49.378" v="4510" actId="165"/>
          <ac:grpSpMkLst>
            <pc:docMk/>
            <pc:sldMk cId="3105642125" sldId="467"/>
            <ac:grpSpMk id="6" creationId="{62878B4E-A5D9-E1F9-9A68-98999B898C8B}"/>
          </ac:grpSpMkLst>
        </pc:grpChg>
        <pc:picChg chg="add mod">
          <ac:chgData name="Ánh Diệu" userId="c5672c39bf0da1c1" providerId="LiveId" clId="{F068BE5C-6694-41C0-A511-0D023060AF6E}" dt="2024-06-25T14:09:18.132" v="4525" actId="1076"/>
          <ac:picMkLst>
            <pc:docMk/>
            <pc:sldMk cId="3105642125" sldId="467"/>
            <ac:picMk id="2" creationId="{77E4A334-6FEC-ED5F-B7E3-BE73490A7A51}"/>
          </ac:picMkLst>
        </pc:picChg>
        <pc:picChg chg="add del mod">
          <ac:chgData name="Ánh Diệu" userId="c5672c39bf0da1c1" providerId="LiveId" clId="{F068BE5C-6694-41C0-A511-0D023060AF6E}" dt="2024-06-25T14:08:55.985" v="4521" actId="478"/>
          <ac:picMkLst>
            <pc:docMk/>
            <pc:sldMk cId="3105642125" sldId="467"/>
            <ac:picMk id="11" creationId="{185E9E1A-B05C-8578-9050-6EC830A53788}"/>
          </ac:picMkLst>
        </pc:picChg>
        <pc:picChg chg="del">
          <ac:chgData name="Ánh Diệu" userId="c5672c39bf0da1c1" providerId="LiveId" clId="{F068BE5C-6694-41C0-A511-0D023060AF6E}" dt="2024-06-25T04:48:48.688" v="376" actId="478"/>
          <ac:picMkLst>
            <pc:docMk/>
            <pc:sldMk cId="3105642125" sldId="467"/>
            <ac:picMk id="34" creationId="{3599B025-0DB5-89E3-A8E1-CB5D11BB8384}"/>
          </ac:picMkLst>
        </pc:picChg>
      </pc:sldChg>
      <pc:sldChg chg="add del setBg">
        <pc:chgData name="Ánh Diệu" userId="c5672c39bf0da1c1" providerId="LiveId" clId="{F068BE5C-6694-41C0-A511-0D023060AF6E}" dt="2024-06-25T04:28:54.467" v="268"/>
        <pc:sldMkLst>
          <pc:docMk/>
          <pc:sldMk cId="3370732889" sldId="467"/>
        </pc:sldMkLst>
      </pc:sldChg>
      <pc:sldChg chg="add del">
        <pc:chgData name="Ánh Diệu" userId="c5672c39bf0da1c1" providerId="LiveId" clId="{F068BE5C-6694-41C0-A511-0D023060AF6E}" dt="2024-06-25T05:22:15.816" v="572" actId="47"/>
        <pc:sldMkLst>
          <pc:docMk/>
          <pc:sldMk cId="166127172" sldId="468"/>
        </pc:sldMkLst>
      </pc:sldChg>
      <pc:sldChg chg="add del">
        <pc:chgData name="Ánh Diệu" userId="c5672c39bf0da1c1" providerId="LiveId" clId="{F068BE5C-6694-41C0-A511-0D023060AF6E}" dt="2024-06-25T05:20:17.078" v="568" actId="47"/>
        <pc:sldMkLst>
          <pc:docMk/>
          <pc:sldMk cId="2637154180" sldId="468"/>
        </pc:sldMkLst>
      </pc:sldChg>
      <pc:sldChg chg="add del setBg">
        <pc:chgData name="Ánh Diệu" userId="c5672c39bf0da1c1" providerId="LiveId" clId="{F068BE5C-6694-41C0-A511-0D023060AF6E}" dt="2024-06-25T05:22:20.327" v="573" actId="47"/>
        <pc:sldMkLst>
          <pc:docMk/>
          <pc:sldMk cId="1409337013" sldId="469"/>
        </pc:sldMkLst>
      </pc:sldChg>
      <pc:sldChg chg="add del">
        <pc:chgData name="Ánh Diệu" userId="c5672c39bf0da1c1" providerId="LiveId" clId="{F068BE5C-6694-41C0-A511-0D023060AF6E}" dt="2024-06-25T04:49:10.958" v="382"/>
        <pc:sldMkLst>
          <pc:docMk/>
          <pc:sldMk cId="2289276528" sldId="469"/>
        </pc:sldMkLst>
      </pc:sldChg>
      <pc:sldChg chg="addSp delSp modSp add mod ord modTransition modAnim">
        <pc:chgData name="Ánh Diệu" userId="c5672c39bf0da1c1" providerId="LiveId" clId="{F068BE5C-6694-41C0-A511-0D023060AF6E}" dt="2024-06-25T13:52:37.078" v="4386"/>
        <pc:sldMkLst>
          <pc:docMk/>
          <pc:sldMk cId="703005952" sldId="470"/>
        </pc:sldMkLst>
        <pc:spChg chg="del">
          <ac:chgData name="Ánh Diệu" userId="c5672c39bf0da1c1" providerId="LiveId" clId="{F068BE5C-6694-41C0-A511-0D023060AF6E}" dt="2024-06-25T05:23:36.773" v="577" actId="478"/>
          <ac:spMkLst>
            <pc:docMk/>
            <pc:sldMk cId="703005952" sldId="470"/>
            <ac:spMk id="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3:35.096" v="576" actId="478"/>
          <ac:spMkLst>
            <pc:docMk/>
            <pc:sldMk cId="703005952" sldId="470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40.310" v="3017" actId="1036"/>
          <ac:spMkLst>
            <pc:docMk/>
            <pc:sldMk cId="703005952" sldId="470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5:22.469" v="584" actId="478"/>
          <ac:spMkLst>
            <pc:docMk/>
            <pc:sldMk cId="703005952" sldId="470"/>
            <ac:spMk id="1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40.310" v="3017" actId="1036"/>
          <ac:spMkLst>
            <pc:docMk/>
            <pc:sldMk cId="703005952" sldId="470"/>
            <ac:spMk id="1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6:40.042" v="611" actId="478"/>
          <ac:spMkLst>
            <pc:docMk/>
            <pc:sldMk cId="703005952" sldId="470"/>
            <ac:spMk id="1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26:40.042" v="611" actId="478"/>
          <ac:spMkLst>
            <pc:docMk/>
            <pc:sldMk cId="703005952" sldId="470"/>
            <ac:spMk id="17" creationId="{00000000-0000-0000-0000-000000000000}"/>
          </ac:spMkLst>
        </pc:spChg>
        <pc:picChg chg="add mod">
          <ac:chgData name="Ánh Diệu" userId="c5672c39bf0da1c1" providerId="LiveId" clId="{F068BE5C-6694-41C0-A511-0D023060AF6E}" dt="2024-06-25T05:26:03.828" v="590" actId="1076"/>
          <ac:picMkLst>
            <pc:docMk/>
            <pc:sldMk cId="703005952" sldId="470"/>
            <ac:picMk id="19" creationId="{7E22BA40-95EF-DBDB-8866-DDCD51D9E610}"/>
          </ac:picMkLst>
        </pc:picChg>
        <pc:picChg chg="add mod">
          <ac:chgData name="Ánh Diệu" userId="c5672c39bf0da1c1" providerId="LiveId" clId="{F068BE5C-6694-41C0-A511-0D023060AF6E}" dt="2024-06-25T11:29:40.310" v="3017" actId="1036"/>
          <ac:picMkLst>
            <pc:docMk/>
            <pc:sldMk cId="703005952" sldId="470"/>
            <ac:picMk id="20" creationId="{78A843D9-ACBF-459C-6343-58C87E97315C}"/>
          </ac:picMkLst>
        </pc:picChg>
      </pc:sldChg>
      <pc:sldChg chg="addSp delSp modSp add mod modTransition">
        <pc:chgData name="Ánh Diệu" userId="c5672c39bf0da1c1" providerId="LiveId" clId="{F068BE5C-6694-41C0-A511-0D023060AF6E}" dt="2024-06-25T13:52:37.078" v="4386"/>
        <pc:sldMkLst>
          <pc:docMk/>
          <pc:sldMk cId="2500958331" sldId="471"/>
        </pc:sldMkLst>
        <pc:spChg chg="del">
          <ac:chgData name="Ánh Diệu" userId="c5672c39bf0da1c1" providerId="LiveId" clId="{F068BE5C-6694-41C0-A511-0D023060AF6E}" dt="2024-06-25T05:44:25.924" v="897" actId="478"/>
          <ac:spMkLst>
            <pc:docMk/>
            <pc:sldMk cId="2500958331" sldId="471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53:37.860" v="1390" actId="1035"/>
          <ac:spMkLst>
            <pc:docMk/>
            <pc:sldMk cId="2500958331" sldId="471"/>
            <ac:spMk id="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4.538" v="903" actId="478"/>
          <ac:spMkLst>
            <pc:docMk/>
            <pc:sldMk cId="2500958331" sldId="471"/>
            <ac:spMk id="3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8.087" v="904" actId="478"/>
          <ac:spMkLst>
            <pc:docMk/>
            <pc:sldMk cId="2500958331" sldId="471"/>
            <ac:spMk id="3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0.356" v="905" actId="478"/>
          <ac:spMkLst>
            <pc:docMk/>
            <pc:sldMk cId="2500958331" sldId="471"/>
            <ac:spMk id="3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3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2.713" v="902" actId="478"/>
          <ac:spMkLst>
            <pc:docMk/>
            <pc:sldMk cId="2500958331" sldId="471"/>
            <ac:spMk id="4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40.251" v="901" actId="478"/>
          <ac:spMkLst>
            <pc:docMk/>
            <pc:sldMk cId="2500958331" sldId="471"/>
            <ac:spMk id="42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2.072" v="906" actId="478"/>
          <ac:spMkLst>
            <pc:docMk/>
            <pc:sldMk cId="2500958331" sldId="471"/>
            <ac:spMk id="4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44:57.485" v="907" actId="478"/>
          <ac:spMkLst>
            <pc:docMk/>
            <pc:sldMk cId="2500958331" sldId="471"/>
            <ac:spMk id="45" creationId="{00000000-0000-0000-0000-000000000000}"/>
          </ac:spMkLst>
        </pc:spChg>
        <pc:grpChg chg="del">
          <ac:chgData name="Ánh Diệu" userId="c5672c39bf0da1c1" providerId="LiveId" clId="{F068BE5C-6694-41C0-A511-0D023060AF6E}" dt="2024-06-25T05:45:06.555" v="909" actId="478"/>
          <ac:grpSpMkLst>
            <pc:docMk/>
            <pc:sldMk cId="2500958331" sldId="471"/>
            <ac:grpSpMk id="6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5:46:31.235" v="1010" actId="164"/>
          <ac:grpSpMkLst>
            <pc:docMk/>
            <pc:sldMk cId="2500958331" sldId="471"/>
            <ac:grpSpMk id="9" creationId="{00000000-0000-0000-0000-000000000000}"/>
          </ac:grpSpMkLst>
        </pc:grpChg>
        <pc:grpChg chg="del mod">
          <ac:chgData name="Ánh Diệu" userId="c5672c39bf0da1c1" providerId="LiveId" clId="{F068BE5C-6694-41C0-A511-0D023060AF6E}" dt="2024-06-25T05:45:17.374" v="912" actId="478"/>
          <ac:grpSpMkLst>
            <pc:docMk/>
            <pc:sldMk cId="2500958331" sldId="471"/>
            <ac:grpSpMk id="12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19.126" v="913" actId="478"/>
          <ac:grpSpMkLst>
            <pc:docMk/>
            <pc:sldMk cId="2500958331" sldId="471"/>
            <ac:grpSpMk id="15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5:46:31.235" v="1010" actId="164"/>
          <ac:grpSpMkLst>
            <pc:docMk/>
            <pc:sldMk cId="2500958331" sldId="471"/>
            <ac:grpSpMk id="1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1" creationId="{00000000-0000-0000-0000-000000000000}"/>
          </ac:grpSpMkLst>
        </pc:grpChg>
        <pc:grpChg chg="add 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2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30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45:04.213" v="908" actId="478"/>
          <ac:grpSpMkLst>
            <pc:docMk/>
            <pc:sldMk cId="2500958331" sldId="471"/>
            <ac:grpSpMk id="33" creationId="{00000000-0000-0000-0000-000000000000}"/>
          </ac:grpSpMkLst>
        </pc:grpChg>
        <pc:grpChg chg="add mod">
          <ac:chgData name="Ánh Diệu" userId="c5672c39bf0da1c1" providerId="LiveId" clId="{F068BE5C-6694-41C0-A511-0D023060AF6E}" dt="2024-06-25T06:53:37.860" v="1390" actId="1035"/>
          <ac:grpSpMkLst>
            <pc:docMk/>
            <pc:sldMk cId="2500958331" sldId="471"/>
            <ac:grpSpMk id="50" creationId="{AF2B2550-7F29-752F-D762-600F0A2D6F27}"/>
          </ac:grpSpMkLst>
        </pc:grpChg>
        <pc:picChg chg="add mod modCrop">
          <ac:chgData name="Ánh Diệu" userId="c5672c39bf0da1c1" providerId="LiveId" clId="{F068BE5C-6694-41C0-A511-0D023060AF6E}" dt="2024-06-25T06:53:37.860" v="1390" actId="1035"/>
          <ac:picMkLst>
            <pc:docMk/>
            <pc:sldMk cId="2500958331" sldId="471"/>
            <ac:picMk id="52" creationId="{55074EED-80E1-D210-586C-45AE70666F34}"/>
          </ac:picMkLst>
        </pc:picChg>
        <pc:picChg chg="add mod modCrop">
          <ac:chgData name="Ánh Diệu" userId="c5672c39bf0da1c1" providerId="LiveId" clId="{F068BE5C-6694-41C0-A511-0D023060AF6E}" dt="2024-06-25T06:53:37.860" v="1390" actId="1035"/>
          <ac:picMkLst>
            <pc:docMk/>
            <pc:sldMk cId="2500958331" sldId="471"/>
            <ac:picMk id="53" creationId="{A88D74F2-AA5C-BE77-704C-3F0D0974BC81}"/>
          </ac:picMkLst>
        </pc:picChg>
      </pc:sldChg>
      <pc:sldChg chg="addSp delSp modSp add mod ord modTransition setBg modAnim">
        <pc:chgData name="Ánh Diệu" userId="c5672c39bf0da1c1" providerId="LiveId" clId="{F068BE5C-6694-41C0-A511-0D023060AF6E}" dt="2024-06-25T13:52:37.078" v="4386"/>
        <pc:sldMkLst>
          <pc:docMk/>
          <pc:sldMk cId="2709365795" sldId="472"/>
        </pc:sldMkLst>
        <pc:spChg chg="del">
          <ac:chgData name="Ánh Diệu" userId="c5672c39bf0da1c1" providerId="LiveId" clId="{F068BE5C-6694-41C0-A511-0D023060AF6E}" dt="2024-06-25T05:50:45.237" v="1072" actId="478"/>
          <ac:spMkLst>
            <pc:docMk/>
            <pc:sldMk cId="2709365795" sldId="472"/>
            <ac:spMk id="2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05:50:43.001" v="1071" actId="478"/>
          <ac:spMkLst>
            <pc:docMk/>
            <pc:sldMk cId="2709365795" sldId="472"/>
            <ac:spMk id="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3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4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5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6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7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8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49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0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1" creationId="{00000000-0000-0000-0000-000000000000}"/>
          </ac:spMkLst>
        </pc:spChg>
        <pc:spChg chg="del">
          <ac:chgData name="Ánh Diệu" userId="c5672c39bf0da1c1" providerId="LiveId" clId="{F068BE5C-6694-41C0-A511-0D023060AF6E}" dt="2024-06-25T05:51:03.639" v="1076" actId="478"/>
          <ac:spMkLst>
            <pc:docMk/>
            <pc:sldMk cId="2709365795" sldId="472"/>
            <ac:spMk id="52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0.640" v="1162" actId="478"/>
          <ac:spMkLst>
            <pc:docMk/>
            <pc:sldMk cId="2709365795" sldId="472"/>
            <ac:spMk id="53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0.640" v="1162" actId="478"/>
          <ac:spMkLst>
            <pc:docMk/>
            <pc:sldMk cId="2709365795" sldId="472"/>
            <ac:spMk id="54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22:03.344" v="1163" actId="478"/>
          <ac:spMkLst>
            <pc:docMk/>
            <pc:sldMk cId="2709365795" sldId="472"/>
            <ac:spMk id="55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47:27.915" v="1348" actId="1035"/>
          <ac:spMkLst>
            <pc:docMk/>
            <pc:sldMk cId="2709365795" sldId="472"/>
            <ac:spMk id="56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47:27.915" v="1348" actId="1035"/>
          <ac:spMkLst>
            <pc:docMk/>
            <pc:sldMk cId="2709365795" sldId="472"/>
            <ac:spMk id="57" creationId="{00000000-0000-0000-0000-000000000000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1" creationId="{AFFD3794-705F-2E3B-FC3A-8857172CC511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2" creationId="{BF08B80A-382F-A141-A83C-FA5B53F93BB6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3" creationId="{EE8E87A0-3533-3083-D363-1EAE6CFE3860}"/>
          </ac:spMkLst>
        </pc:spChg>
        <pc:spChg chg="mod">
          <ac:chgData name="Ánh Diệu" userId="c5672c39bf0da1c1" providerId="LiveId" clId="{F068BE5C-6694-41C0-A511-0D023060AF6E}" dt="2024-06-25T06:21:24.709" v="1086" actId="165"/>
          <ac:spMkLst>
            <pc:docMk/>
            <pc:sldMk cId="2709365795" sldId="472"/>
            <ac:spMk id="64" creationId="{767403D0-A0B2-7B89-2FB6-513BD1BC62D7}"/>
          </ac:spMkLst>
        </pc:spChg>
        <pc:spChg chg="mod">
          <ac:chgData name="Ánh Diệu" userId="c5672c39bf0da1c1" providerId="LiveId" clId="{F068BE5C-6694-41C0-A511-0D023060AF6E}" dt="2024-06-25T06:21:56.670" v="1161" actId="571"/>
          <ac:spMkLst>
            <pc:docMk/>
            <pc:sldMk cId="2709365795" sldId="472"/>
            <ac:spMk id="68" creationId="{901963FD-73FD-181C-4CFD-B607130EFB77}"/>
          </ac:spMkLst>
        </pc:spChg>
        <pc:spChg chg="mod">
          <ac:chgData name="Ánh Diệu" userId="c5672c39bf0da1c1" providerId="LiveId" clId="{F068BE5C-6694-41C0-A511-0D023060AF6E}" dt="2024-06-25T06:21:56.670" v="1161" actId="571"/>
          <ac:spMkLst>
            <pc:docMk/>
            <pc:sldMk cId="2709365795" sldId="472"/>
            <ac:spMk id="69" creationId="{4A256C37-70B2-6ED0-030C-F4EC283F92BE}"/>
          </ac:spMkLst>
        </pc:spChg>
        <pc:spChg chg="add mod">
          <ac:chgData name="Ánh Diệu" userId="c5672c39bf0da1c1" providerId="LiveId" clId="{F068BE5C-6694-41C0-A511-0D023060AF6E}" dt="2024-06-25T06:48:59.252" v="1352" actId="14100"/>
          <ac:spMkLst>
            <pc:docMk/>
            <pc:sldMk cId="2709365795" sldId="472"/>
            <ac:spMk id="70" creationId="{FD1116CE-B70D-C695-094C-5AB8F6060747}"/>
          </ac:spMkLst>
        </pc:spChg>
        <pc:spChg chg="add mod">
          <ac:chgData name="Ánh Diệu" userId="c5672c39bf0da1c1" providerId="LiveId" clId="{F068BE5C-6694-41C0-A511-0D023060AF6E}" dt="2024-06-25T11:40:44.818" v="3295" actId="404"/>
          <ac:spMkLst>
            <pc:docMk/>
            <pc:sldMk cId="2709365795" sldId="472"/>
            <ac:spMk id="83" creationId="{25C414FF-AA8E-F4AB-2350-CC5A865D307D}"/>
          </ac:spMkLst>
        </pc:s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0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3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6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19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2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5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28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5:51:03.639" v="1076" actId="478"/>
          <ac:grpSpMkLst>
            <pc:docMk/>
            <pc:sldMk cId="2709365795" sldId="472"/>
            <ac:grpSpMk id="31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0.640" v="1162" actId="478"/>
          <ac:grpSpMkLst>
            <pc:docMk/>
            <pc:sldMk cId="2709365795" sldId="472"/>
            <ac:grpSpMk id="34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0.640" v="1162" actId="478"/>
          <ac:grpSpMkLst>
            <pc:docMk/>
            <pc:sldMk cId="2709365795" sldId="472"/>
            <ac:grpSpMk id="37" creationId="{00000000-0000-0000-0000-000000000000}"/>
          </ac:grpSpMkLst>
        </pc:grpChg>
        <pc:grpChg chg="del">
          <ac:chgData name="Ánh Diệu" userId="c5672c39bf0da1c1" providerId="LiveId" clId="{F068BE5C-6694-41C0-A511-0D023060AF6E}" dt="2024-06-25T06:22:03.344" v="1163" actId="478"/>
          <ac:grpSpMkLst>
            <pc:docMk/>
            <pc:sldMk cId="2709365795" sldId="472"/>
            <ac:grpSpMk id="40" creationId="{00000000-0000-0000-0000-000000000000}"/>
          </ac:grpSpMkLst>
        </pc:grpChg>
        <pc:grpChg chg="add del mod">
          <ac:chgData name="Ánh Diệu" userId="c5672c39bf0da1c1" providerId="LiveId" clId="{F068BE5C-6694-41C0-A511-0D023060AF6E}" dt="2024-06-25T06:21:24.709" v="1086" actId="165"/>
          <ac:grpSpMkLst>
            <pc:docMk/>
            <pc:sldMk cId="2709365795" sldId="472"/>
            <ac:grpSpMk id="58" creationId="{4695A1BA-1A7E-55AA-7ECF-A19AA101A941}"/>
          </ac:grpSpMkLst>
        </pc:grpChg>
        <pc:grpChg chg="mod topLvl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59" creationId="{1E2A3E4B-94A2-3AEF-A247-519BCC6EC81F}"/>
          </ac:grpSpMkLst>
        </pc:grpChg>
        <pc:grpChg chg="mod topLvl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60" creationId="{2C82C38D-0B95-554C-1EBF-9B614EF48F09}"/>
          </ac:grpSpMkLst>
        </pc:grpChg>
        <pc:grpChg chg="add mod">
          <ac:chgData name="Ánh Diệu" userId="c5672c39bf0da1c1" providerId="LiveId" clId="{F068BE5C-6694-41C0-A511-0D023060AF6E}" dt="2024-06-25T06:47:27.915" v="1348" actId="1035"/>
          <ac:grpSpMkLst>
            <pc:docMk/>
            <pc:sldMk cId="2709365795" sldId="472"/>
            <ac:grpSpMk id="67" creationId="{38FF72B5-6F81-0E7E-AF85-CA475D8E5752}"/>
          </ac:grpSpMkLst>
        </pc:grpChg>
        <pc:picChg chg="add del mod">
          <ac:chgData name="Ánh Diệu" userId="c5672c39bf0da1c1" providerId="LiveId" clId="{F068BE5C-6694-41C0-A511-0D023060AF6E}" dt="2024-06-25T05:51:41.836" v="1083" actId="478"/>
          <ac:picMkLst>
            <pc:docMk/>
            <pc:sldMk cId="2709365795" sldId="472"/>
            <ac:picMk id="65" creationId="{8CA872B3-8E59-EBC5-C16B-777BE4B1851B}"/>
          </ac:picMkLst>
        </pc:picChg>
        <pc:picChg chg="add del mod">
          <ac:chgData name="Ánh Diệu" userId="c5672c39bf0da1c1" providerId="LiveId" clId="{F068BE5C-6694-41C0-A511-0D023060AF6E}" dt="2024-06-25T05:51:43.508" v="1084" actId="478"/>
          <ac:picMkLst>
            <pc:docMk/>
            <pc:sldMk cId="2709365795" sldId="472"/>
            <ac:picMk id="66" creationId="{A73B1FEA-09A4-3D42-7FD4-F4701219F861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72" creationId="{6A6FC305-E1C0-5B7D-35D7-5D47D49AE167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73" creationId="{7D2C8BDD-916F-EAED-925F-0E15FB07C66B}"/>
          </ac:picMkLst>
        </pc:picChg>
        <pc:picChg chg="add del mod modCrop">
          <ac:chgData name="Ánh Diệu" userId="c5672c39bf0da1c1" providerId="LiveId" clId="{F068BE5C-6694-41C0-A511-0D023060AF6E}" dt="2024-06-25T06:27:38.574" v="1284" actId="478"/>
          <ac:picMkLst>
            <pc:docMk/>
            <pc:sldMk cId="2709365795" sldId="472"/>
            <ac:picMk id="74" creationId="{DCDADD7E-11F6-DE5C-ECAF-3E00D67A07B6}"/>
          </ac:picMkLst>
        </pc:picChg>
        <pc:picChg chg="add del mod modCrop">
          <ac:chgData name="Ánh Diệu" userId="c5672c39bf0da1c1" providerId="LiveId" clId="{F068BE5C-6694-41C0-A511-0D023060AF6E}" dt="2024-06-25T06:36:40.124" v="1292" actId="478"/>
          <ac:picMkLst>
            <pc:docMk/>
            <pc:sldMk cId="2709365795" sldId="472"/>
            <ac:picMk id="76" creationId="{89CFF10E-495A-9E91-ACA4-80EF08DA98A0}"/>
          </ac:picMkLst>
        </pc:picChg>
        <pc:picChg chg="add del mod">
          <ac:chgData name="Ánh Diệu" userId="c5672c39bf0da1c1" providerId="LiveId" clId="{F068BE5C-6694-41C0-A511-0D023060AF6E}" dt="2024-06-25T06:41:30.003" v="1296" actId="478"/>
          <ac:picMkLst>
            <pc:docMk/>
            <pc:sldMk cId="2709365795" sldId="472"/>
            <ac:picMk id="78" creationId="{DED0B158-2E66-BAEC-BC49-02FF1F39E254}"/>
          </ac:picMkLst>
        </pc:picChg>
        <pc:picChg chg="add del mod">
          <ac:chgData name="Ánh Diệu" userId="c5672c39bf0da1c1" providerId="LiveId" clId="{F068BE5C-6694-41C0-A511-0D023060AF6E}" dt="2024-06-25T06:43:29.395" v="1300" actId="478"/>
          <ac:picMkLst>
            <pc:docMk/>
            <pc:sldMk cId="2709365795" sldId="472"/>
            <ac:picMk id="80" creationId="{D70B03D8-2CD6-5839-9313-C3CE845454DF}"/>
          </ac:picMkLst>
        </pc:picChg>
        <pc:picChg chg="add mod modCrop">
          <ac:chgData name="Ánh Diệu" userId="c5672c39bf0da1c1" providerId="LiveId" clId="{F068BE5C-6694-41C0-A511-0D023060AF6E}" dt="2024-06-25T06:47:27.915" v="1348" actId="1035"/>
          <ac:picMkLst>
            <pc:docMk/>
            <pc:sldMk cId="2709365795" sldId="472"/>
            <ac:picMk id="82" creationId="{C199A242-6B48-71F3-5286-90E87E500551}"/>
          </ac:picMkLst>
        </pc:picChg>
      </pc:sldChg>
      <pc:sldChg chg="addSp delSp modSp add mod ord modTransition modAnim">
        <pc:chgData name="Ánh Diệu" userId="c5672c39bf0da1c1" providerId="LiveId" clId="{F068BE5C-6694-41C0-A511-0D023060AF6E}" dt="2024-06-25T14:35:20.691" v="4597"/>
        <pc:sldMkLst>
          <pc:docMk/>
          <pc:sldMk cId="1257898201" sldId="473"/>
        </pc:sldMkLst>
        <pc:spChg chg="mod ord">
          <ac:chgData name="Ánh Diệu" userId="c5672c39bf0da1c1" providerId="LiveId" clId="{F068BE5C-6694-41C0-A511-0D023060AF6E}" dt="2024-06-25T07:02:22.080" v="1660" actId="1036"/>
          <ac:spMkLst>
            <pc:docMk/>
            <pc:sldMk cId="1257898201" sldId="473"/>
            <ac:spMk id="15" creationId="{00000000-0000-0000-0000-000000000000}"/>
          </ac:spMkLst>
        </pc:spChg>
        <pc:spChg chg="mod ord">
          <ac:chgData name="Ánh Diệu" userId="c5672c39bf0da1c1" providerId="LiveId" clId="{F068BE5C-6694-41C0-A511-0D023060AF6E}" dt="2024-06-25T07:03:31.688" v="1691" actId="20577"/>
          <ac:spMkLst>
            <pc:docMk/>
            <pc:sldMk cId="1257898201" sldId="473"/>
            <ac:spMk id="16" creationId="{00000000-0000-0000-0000-000000000000}"/>
          </ac:spMkLst>
        </pc:spChg>
        <pc:spChg chg="ord">
          <ac:chgData name="Ánh Diệu" userId="c5672c39bf0da1c1" providerId="LiveId" clId="{F068BE5C-6694-41C0-A511-0D023060AF6E}" dt="2024-06-25T07:01:55.809" v="1625" actId="170"/>
          <ac:spMkLst>
            <pc:docMk/>
            <pc:sldMk cId="1257898201" sldId="473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1:42.988" v="1622" actId="478"/>
          <ac:spMkLst>
            <pc:docMk/>
            <pc:sldMk cId="1257898201" sldId="473"/>
            <ac:spMk id="20" creationId="{00000000-0000-0000-0000-000000000000}"/>
          </ac:spMkLst>
        </pc:spChg>
        <pc:spChg chg="mod">
          <ac:chgData name="Ánh Diệu" userId="c5672c39bf0da1c1" providerId="LiveId" clId="{F068BE5C-6694-41C0-A511-0D023060AF6E}" dt="2024-06-25T07:02:31.715" v="1661" actId="1076"/>
          <ac:spMkLst>
            <pc:docMk/>
            <pc:sldMk cId="1257898201" sldId="473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07:00:58.080" v="1564" actId="478"/>
          <ac:spMkLst>
            <pc:docMk/>
            <pc:sldMk cId="1257898201" sldId="473"/>
            <ac:spMk id="22" creationId="{00000000-0000-0000-0000-000000000000}"/>
          </ac:spMkLst>
        </pc:spChg>
        <pc:spChg chg="del">
          <ac:chgData name="Ánh Diệu" userId="c5672c39bf0da1c1" providerId="LiveId" clId="{F068BE5C-6694-41C0-A511-0D023060AF6E}" dt="2024-06-25T06:59:13.248" v="1539" actId="478"/>
          <ac:spMkLst>
            <pc:docMk/>
            <pc:sldMk cId="1257898201" sldId="473"/>
            <ac:spMk id="25" creationId="{00000000-0000-0000-0000-000000000000}"/>
          </ac:spMkLst>
        </pc:spChg>
        <pc:spChg chg="add mod">
          <ac:chgData name="Ánh Diệu" userId="c5672c39bf0da1c1" providerId="LiveId" clId="{F068BE5C-6694-41C0-A511-0D023060AF6E}" dt="2024-06-25T07:02:22.080" v="1660" actId="1036"/>
          <ac:spMkLst>
            <pc:docMk/>
            <pc:sldMk cId="1257898201" sldId="473"/>
            <ac:spMk id="27" creationId="{557FCBCE-F9F4-F644-1D39-89D36B2190D0}"/>
          </ac:spMkLst>
        </pc:spChg>
        <pc:grpChg chg="del mod">
          <ac:chgData name="Ánh Diệu" userId="c5672c39bf0da1c1" providerId="LiveId" clId="{F068BE5C-6694-41C0-A511-0D023060AF6E}" dt="2024-06-25T06:55:32.324" v="1405" actId="478"/>
          <ac:grpSpMkLst>
            <pc:docMk/>
            <pc:sldMk cId="1257898201" sldId="473"/>
            <ac:grpSpMk id="9" creationId="{00000000-0000-0000-0000-000000000000}"/>
          </ac:grpSpMkLst>
        </pc:grpChg>
        <pc:grpChg chg="mod">
          <ac:chgData name="Ánh Diệu" userId="c5672c39bf0da1c1" providerId="LiveId" clId="{F068BE5C-6694-41C0-A511-0D023060AF6E}" dt="2024-06-25T07:02:17.582" v="1654" actId="1038"/>
          <ac:grpSpMkLst>
            <pc:docMk/>
            <pc:sldMk cId="1257898201" sldId="473"/>
            <ac:grpSpMk id="12" creationId="{00000000-0000-0000-0000-000000000000}"/>
          </ac:grpSpMkLst>
        </pc:grpChg>
        <pc:cxnChg chg="add mod">
          <ac:chgData name="Ánh Diệu" userId="c5672c39bf0da1c1" providerId="LiveId" clId="{F068BE5C-6694-41C0-A511-0D023060AF6E}" dt="2024-06-25T07:11:17.238" v="1936" actId="1037"/>
          <ac:cxnSpMkLst>
            <pc:docMk/>
            <pc:sldMk cId="1257898201" sldId="473"/>
            <ac:cxnSpMk id="29" creationId="{73BFCFC3-DBB3-240C-9659-E33F7BE57502}"/>
          </ac:cxnSpMkLst>
        </pc:cxnChg>
        <pc:cxnChg chg="add mod">
          <ac:chgData name="Ánh Diệu" userId="c5672c39bf0da1c1" providerId="LiveId" clId="{F068BE5C-6694-41C0-A511-0D023060AF6E}" dt="2024-06-25T07:11:27.925" v="1938" actId="1037"/>
          <ac:cxnSpMkLst>
            <pc:docMk/>
            <pc:sldMk cId="1257898201" sldId="473"/>
            <ac:cxnSpMk id="30" creationId="{8718B735-D2EA-74A0-4AF6-04AB23B768E0}"/>
          </ac:cxnSpMkLst>
        </pc:cxnChg>
        <pc:cxnChg chg="add mod">
          <ac:chgData name="Ánh Diệu" userId="c5672c39bf0da1c1" providerId="LiveId" clId="{F068BE5C-6694-41C0-A511-0D023060AF6E}" dt="2024-06-25T07:07:45.925" v="1850" actId="1035"/>
          <ac:cxnSpMkLst>
            <pc:docMk/>
            <pc:sldMk cId="1257898201" sldId="473"/>
            <ac:cxnSpMk id="32" creationId="{1119AF24-6CC0-9789-AD4F-B97B500D40E2}"/>
          </ac:cxnSpMkLst>
        </pc:cxnChg>
        <pc:cxnChg chg="add mod">
          <ac:chgData name="Ánh Diệu" userId="c5672c39bf0da1c1" providerId="LiveId" clId="{F068BE5C-6694-41C0-A511-0D023060AF6E}" dt="2024-06-25T07:07:49.662" v="1851" actId="1035"/>
          <ac:cxnSpMkLst>
            <pc:docMk/>
            <pc:sldMk cId="1257898201" sldId="473"/>
            <ac:cxnSpMk id="35" creationId="{843DA732-C238-19B7-C91D-F1411BB57D91}"/>
          </ac:cxnSpMkLst>
        </pc:cxnChg>
        <pc:cxnChg chg="add mod">
          <ac:chgData name="Ánh Diệu" userId="c5672c39bf0da1c1" providerId="LiveId" clId="{F068BE5C-6694-41C0-A511-0D023060AF6E}" dt="2024-06-25T07:07:33.266" v="1846" actId="1037"/>
          <ac:cxnSpMkLst>
            <pc:docMk/>
            <pc:sldMk cId="1257898201" sldId="473"/>
            <ac:cxnSpMk id="36" creationId="{7651D32B-D205-BC28-C9D6-B2BCE6F92572}"/>
          </ac:cxnSpMkLst>
        </pc:cxnChg>
        <pc:cxnChg chg="add mod">
          <ac:chgData name="Ánh Diệu" userId="c5672c39bf0da1c1" providerId="LiveId" clId="{F068BE5C-6694-41C0-A511-0D023060AF6E}" dt="2024-06-25T07:08:22.158" v="1889" actId="1038"/>
          <ac:cxnSpMkLst>
            <pc:docMk/>
            <pc:sldMk cId="1257898201" sldId="473"/>
            <ac:cxnSpMk id="37" creationId="{D85C783A-89D0-D3C4-4FE8-E76EA8EBE627}"/>
          </ac:cxnSpMkLst>
        </pc:cxnChg>
        <pc:cxnChg chg="add mod">
          <ac:chgData name="Ánh Diệu" userId="c5672c39bf0da1c1" providerId="LiveId" clId="{F068BE5C-6694-41C0-A511-0D023060AF6E}" dt="2024-06-25T07:07:57.752" v="1866" actId="1037"/>
          <ac:cxnSpMkLst>
            <pc:docMk/>
            <pc:sldMk cId="1257898201" sldId="473"/>
            <ac:cxnSpMk id="38" creationId="{2A0DB49E-3E40-A279-0668-5772EFA4EE53}"/>
          </ac:cxnSpMkLst>
        </pc:cxnChg>
        <pc:cxnChg chg="add mod">
          <ac:chgData name="Ánh Diệu" userId="c5672c39bf0da1c1" providerId="LiveId" clId="{F068BE5C-6694-41C0-A511-0D023060AF6E}" dt="2024-06-25T07:11:49.896" v="1942" actId="1036"/>
          <ac:cxnSpMkLst>
            <pc:docMk/>
            <pc:sldMk cId="1257898201" sldId="473"/>
            <ac:cxnSpMk id="39" creationId="{62CA05E6-BB5F-6F47-BA20-E72127B6EA64}"/>
          </ac:cxnSpMkLst>
        </pc:cxnChg>
        <pc:cxnChg chg="add mod">
          <ac:chgData name="Ánh Diệu" userId="c5672c39bf0da1c1" providerId="LiveId" clId="{F068BE5C-6694-41C0-A511-0D023060AF6E}" dt="2024-06-25T07:11:54.437" v="1943" actId="1036"/>
          <ac:cxnSpMkLst>
            <pc:docMk/>
            <pc:sldMk cId="1257898201" sldId="473"/>
            <ac:cxnSpMk id="40" creationId="{798DD239-B980-607A-3AB5-9091D2EB2606}"/>
          </ac:cxnSpMkLst>
        </pc:cxnChg>
        <pc:cxnChg chg="add mod">
          <ac:chgData name="Ánh Diệu" userId="c5672c39bf0da1c1" providerId="LiveId" clId="{F068BE5C-6694-41C0-A511-0D023060AF6E}" dt="2024-06-25T07:08:08.571" v="1867" actId="14100"/>
          <ac:cxnSpMkLst>
            <pc:docMk/>
            <pc:sldMk cId="1257898201" sldId="473"/>
            <ac:cxnSpMk id="41" creationId="{842BC5A2-0A81-6E25-BD13-851F9F743EFB}"/>
          </ac:cxnSpMkLst>
        </pc:cxnChg>
        <pc:cxnChg chg="add mod">
          <ac:chgData name="Ánh Diệu" userId="c5672c39bf0da1c1" providerId="LiveId" clId="{F068BE5C-6694-41C0-A511-0D023060AF6E}" dt="2024-06-25T07:11:39.592" v="1941" actId="14100"/>
          <ac:cxnSpMkLst>
            <pc:docMk/>
            <pc:sldMk cId="1257898201" sldId="473"/>
            <ac:cxnSpMk id="44" creationId="{B3E764FC-EA07-21B4-D6FD-6A3AC238BB51}"/>
          </ac:cxnSpMkLst>
        </pc:cxnChg>
      </pc:sldChg>
      <pc:sldChg chg="add del setBg">
        <pc:chgData name="Ánh Diệu" userId="c5672c39bf0da1c1" providerId="LiveId" clId="{F068BE5C-6694-41C0-A511-0D023060AF6E}" dt="2024-06-25T06:55:14.886" v="1400"/>
        <pc:sldMkLst>
          <pc:docMk/>
          <pc:sldMk cId="3349700467" sldId="473"/>
        </pc:sldMkLst>
      </pc:sldChg>
      <pc:sldChg chg="addSp delSp modSp add mod ord modTransition delAnim modAnim">
        <pc:chgData name="Ánh Diệu" userId="c5672c39bf0da1c1" providerId="LiveId" clId="{F068BE5C-6694-41C0-A511-0D023060AF6E}" dt="2024-06-25T14:43:36.852" v="4739" actId="14100"/>
        <pc:sldMkLst>
          <pc:docMk/>
          <pc:sldMk cId="1083892572" sldId="474"/>
        </pc:sldMkLst>
        <pc:spChg chg="add mod">
          <ac:chgData name="Ánh Diệu" userId="c5672c39bf0da1c1" providerId="LiveId" clId="{F068BE5C-6694-41C0-A511-0D023060AF6E}" dt="2024-06-25T14:36:47.330" v="4604" actId="20577"/>
          <ac:spMkLst>
            <pc:docMk/>
            <pc:sldMk cId="1083892572" sldId="474"/>
            <ac:spMk id="3" creationId="{925365AE-506B-F700-7C32-7BCB785AD0ED}"/>
          </ac:spMkLst>
        </pc:spChg>
        <pc:spChg chg="add mod">
          <ac:chgData name="Ánh Diệu" userId="c5672c39bf0da1c1" providerId="LiveId" clId="{F068BE5C-6694-41C0-A511-0D023060AF6E}" dt="2024-06-25T14:36:44.873" v="4603" actId="6549"/>
          <ac:spMkLst>
            <pc:docMk/>
            <pc:sldMk cId="1083892572" sldId="474"/>
            <ac:spMk id="4" creationId="{7D043F77-81C3-4B11-75D4-0D523F14070B}"/>
          </ac:spMkLst>
        </pc:spChg>
        <pc:spChg chg="mod">
          <ac:chgData name="Ánh Diệu" userId="c5672c39bf0da1c1" providerId="LiveId" clId="{F068BE5C-6694-41C0-A511-0D023060AF6E}" dt="2024-06-25T10:28:18.205" v="1945" actId="21"/>
          <ac:spMkLst>
            <pc:docMk/>
            <pc:sldMk cId="1083892572" sldId="474"/>
            <ac:spMk id="8" creationId="{164A555B-8FF6-C5AE-2774-577E78C06A98}"/>
          </ac:spMkLst>
        </pc:spChg>
        <pc:spChg chg="mod">
          <ac:chgData name="Ánh Diệu" userId="c5672c39bf0da1c1" providerId="LiveId" clId="{F068BE5C-6694-41C0-A511-0D023060AF6E}" dt="2024-06-25T10:34:14.652" v="2151" actId="1036"/>
          <ac:spMkLst>
            <pc:docMk/>
            <pc:sldMk cId="1083892572" sldId="474"/>
            <ac:spMk id="9" creationId="{E8CC478D-4233-CDCD-7F93-0FB2D89AD54D}"/>
          </ac:spMkLst>
        </pc:spChg>
        <pc:spChg chg="mod">
          <ac:chgData name="Ánh Diệu" userId="c5672c39bf0da1c1" providerId="LiveId" clId="{F068BE5C-6694-41C0-A511-0D023060AF6E}" dt="2024-06-25T10:34:14.652" v="2151" actId="1036"/>
          <ac:spMkLst>
            <pc:docMk/>
            <pc:sldMk cId="1083892572" sldId="474"/>
            <ac:spMk id="10" creationId="{A1BC7F6B-BAFE-AF99-EF45-3066F0B0542A}"/>
          </ac:spMkLst>
        </pc:spChg>
        <pc:spChg chg="del">
          <ac:chgData name="Ánh Diệu" userId="c5672c39bf0da1c1" providerId="LiveId" clId="{F068BE5C-6694-41C0-A511-0D023060AF6E}" dt="2024-06-25T10:29:33.777" v="2030" actId="478"/>
          <ac:spMkLst>
            <pc:docMk/>
            <pc:sldMk cId="1083892572" sldId="474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10:28:49.328" v="2023" actId="478"/>
          <ac:spMkLst>
            <pc:docMk/>
            <pc:sldMk cId="1083892572" sldId="474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10:28:50.466" v="2024" actId="478"/>
          <ac:spMkLst>
            <pc:docMk/>
            <pc:sldMk cId="1083892572" sldId="474"/>
            <ac:spMk id="39" creationId="{FF700792-8F43-1BEA-4B21-E07E6C18006F}"/>
          </ac:spMkLst>
        </pc:spChg>
        <pc:grpChg chg="del">
          <ac:chgData name="Ánh Diệu" userId="c5672c39bf0da1c1" providerId="LiveId" clId="{F068BE5C-6694-41C0-A511-0D023060AF6E}" dt="2024-06-25T10:28:24.432" v="1947" actId="478"/>
          <ac:grpSpMkLst>
            <pc:docMk/>
            <pc:sldMk cId="1083892572" sldId="474"/>
            <ac:grpSpMk id="6" creationId="{62878B4E-A5D9-E1F9-9A68-98999B898C8B}"/>
          </ac:grpSpMkLst>
        </pc:grpChg>
        <pc:picChg chg="del">
          <ac:chgData name="Ánh Diệu" userId="c5672c39bf0da1c1" providerId="LiveId" clId="{F068BE5C-6694-41C0-A511-0D023060AF6E}" dt="2024-06-25T10:28:49.328" v="2023" actId="478"/>
          <ac:picMkLst>
            <pc:docMk/>
            <pc:sldMk cId="1083892572" sldId="474"/>
            <ac:picMk id="11" creationId="{185E9E1A-B05C-8578-9050-6EC830A53788}"/>
          </ac:picMkLst>
        </pc:picChg>
        <pc:picChg chg="mod">
          <ac:chgData name="Ánh Diệu" userId="c5672c39bf0da1c1" providerId="LiveId" clId="{F068BE5C-6694-41C0-A511-0D023060AF6E}" dt="2024-06-25T10:32:01.585" v="2097" actId="1038"/>
          <ac:picMkLst>
            <pc:docMk/>
            <pc:sldMk cId="1083892572" sldId="474"/>
            <ac:picMk id="35" creationId="{A7C304BF-AC85-E5C1-FC43-6716ABC1FAFB}"/>
          </ac:picMkLst>
        </pc:picChg>
        <pc:cxnChg chg="add mod">
          <ac:chgData name="Ánh Diệu" userId="c5672c39bf0da1c1" providerId="LiveId" clId="{F068BE5C-6694-41C0-A511-0D023060AF6E}" dt="2024-06-25T14:43:36.852" v="4739" actId="14100"/>
          <ac:cxnSpMkLst>
            <pc:docMk/>
            <pc:sldMk cId="1083892572" sldId="474"/>
            <ac:cxnSpMk id="12" creationId="{6A19EA5A-1358-85E1-5078-AF67344724C9}"/>
          </ac:cxnSpMkLst>
        </pc:cxnChg>
      </pc:sldChg>
      <pc:sldChg chg="modSp add mod modTransition modAnim">
        <pc:chgData name="Ánh Diệu" userId="c5672c39bf0da1c1" providerId="LiveId" clId="{F068BE5C-6694-41C0-A511-0D023060AF6E}" dt="2024-06-25T13:52:37.078" v="4386"/>
        <pc:sldMkLst>
          <pc:docMk/>
          <pc:sldMk cId="388272061" sldId="475"/>
        </pc:sldMkLst>
        <pc:spChg chg="mod ord">
          <ac:chgData name="Ánh Diệu" userId="c5672c39bf0da1c1" providerId="LiveId" clId="{F068BE5C-6694-41C0-A511-0D023060AF6E}" dt="2024-06-25T11:21:31.216" v="2829" actId="1035"/>
          <ac:spMkLst>
            <pc:docMk/>
            <pc:sldMk cId="388272061" sldId="475"/>
            <ac:spMk id="5" creationId="{00000000-0000-0000-0000-000000000000}"/>
          </ac:spMkLst>
        </pc:spChg>
        <pc:spChg chg="ord">
          <ac:chgData name="Ánh Diệu" userId="c5672c39bf0da1c1" providerId="LiveId" clId="{F068BE5C-6694-41C0-A511-0D023060AF6E}" dt="2024-06-25T11:20:13.574" v="2788" actId="166"/>
          <ac:spMkLst>
            <pc:docMk/>
            <pc:sldMk cId="388272061" sldId="475"/>
            <ac:spMk id="7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1:31.216" v="2829" actId="1035"/>
          <ac:spMkLst>
            <pc:docMk/>
            <pc:sldMk cId="388272061" sldId="475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17:37.656" v="2685" actId="14826"/>
          <ac:picMkLst>
            <pc:docMk/>
            <pc:sldMk cId="388272061" sldId="475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19:22.811" v="2764" actId="1076"/>
          <ac:picMkLst>
            <pc:docMk/>
            <pc:sldMk cId="388272061" sldId="475"/>
            <ac:picMk id="20" creationId="{78A843D9-ACBF-459C-6343-58C87E97315C}"/>
          </ac:picMkLst>
        </pc:picChg>
      </pc:sldChg>
      <pc:sldChg chg="modSp add mod ord modTransition">
        <pc:chgData name="Ánh Diệu" userId="c5672c39bf0da1c1" providerId="LiveId" clId="{F068BE5C-6694-41C0-A511-0D023060AF6E}" dt="2024-06-25T13:52:37.078" v="4386"/>
        <pc:sldMkLst>
          <pc:docMk/>
          <pc:sldMk cId="1800376276" sldId="476"/>
        </pc:sldMkLst>
        <pc:spChg chg="mod">
          <ac:chgData name="Ánh Diệu" userId="c5672c39bf0da1c1" providerId="LiveId" clId="{F068BE5C-6694-41C0-A511-0D023060AF6E}" dt="2024-06-25T11:23:22.570" v="2920" actId="14100"/>
          <ac:spMkLst>
            <pc:docMk/>
            <pc:sldMk cId="1800376276" sldId="476"/>
            <ac:spMk id="2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4:01.989" v="2961" actId="1035"/>
          <ac:spMkLst>
            <pc:docMk/>
            <pc:sldMk cId="1800376276" sldId="476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4:01.989" v="2961" actId="1035"/>
          <ac:spMkLst>
            <pc:docMk/>
            <pc:sldMk cId="1800376276" sldId="476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24:21.843" v="2962" actId="14826"/>
          <ac:picMkLst>
            <pc:docMk/>
            <pc:sldMk cId="1800376276" sldId="476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24:01.989" v="2961" actId="1035"/>
          <ac:picMkLst>
            <pc:docMk/>
            <pc:sldMk cId="1800376276" sldId="476"/>
            <ac:picMk id="20" creationId="{78A843D9-ACBF-459C-6343-58C87E97315C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209294178" sldId="477"/>
        </pc:sldMkLst>
        <pc:spChg chg="mod">
          <ac:chgData name="Ánh Diệu" userId="c5672c39bf0da1c1" providerId="LiveId" clId="{F068BE5C-6694-41C0-A511-0D023060AF6E}" dt="2024-06-25T11:24:46.241" v="2983" actId="20577"/>
          <ac:spMkLst>
            <pc:docMk/>
            <pc:sldMk cId="209294178" sldId="477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6:02.315" v="2986" actId="14100"/>
          <ac:spMkLst>
            <pc:docMk/>
            <pc:sldMk cId="209294178" sldId="477"/>
            <ac:spMk id="15" creationId="{00000000-0000-0000-0000-000000000000}"/>
          </ac:spMkLst>
        </pc:spChg>
        <pc:picChg chg="mod">
          <ac:chgData name="Ánh Diệu" userId="c5672c39bf0da1c1" providerId="LiveId" clId="{F068BE5C-6694-41C0-A511-0D023060AF6E}" dt="2024-06-25T11:25:30.995" v="2984" actId="14826"/>
          <ac:picMkLst>
            <pc:docMk/>
            <pc:sldMk cId="209294178" sldId="477"/>
            <ac:picMk id="19" creationId="{7E22BA40-95EF-DBDB-8866-DDCD51D9E610}"/>
          </ac:picMkLst>
        </pc:picChg>
      </pc:sldChg>
      <pc:sldChg chg="addSp modSp add mod modTransition">
        <pc:chgData name="Ánh Diệu" userId="c5672c39bf0da1c1" providerId="LiveId" clId="{F068BE5C-6694-41C0-A511-0D023060AF6E}" dt="2024-06-25T13:52:37.078" v="4386"/>
        <pc:sldMkLst>
          <pc:docMk/>
          <pc:sldMk cId="4131053584" sldId="478"/>
        </pc:sldMkLst>
        <pc:spChg chg="mod">
          <ac:chgData name="Ánh Diệu" userId="c5672c39bf0da1c1" providerId="LiveId" clId="{F068BE5C-6694-41C0-A511-0D023060AF6E}" dt="2024-06-25T11:29:15.195" v="3012" actId="14100"/>
          <ac:spMkLst>
            <pc:docMk/>
            <pc:sldMk cId="4131053584" sldId="478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1:29:20.257" v="3013" actId="14100"/>
          <ac:spMkLst>
            <pc:docMk/>
            <pc:sldMk cId="4131053584" sldId="478"/>
            <ac:spMk id="15" creationId="{00000000-0000-0000-0000-000000000000}"/>
          </ac:spMkLst>
        </pc:spChg>
        <pc:picChg chg="mod modCrop">
          <ac:chgData name="Ánh Diệu" userId="c5672c39bf0da1c1" providerId="LiveId" clId="{F068BE5C-6694-41C0-A511-0D023060AF6E}" dt="2024-06-25T11:27:47.014" v="3004" actId="14826"/>
          <ac:picMkLst>
            <pc:docMk/>
            <pc:sldMk cId="4131053584" sldId="478"/>
            <ac:picMk id="19" creationId="{7E22BA40-95EF-DBDB-8866-DDCD51D9E610}"/>
          </ac:picMkLst>
        </pc:picChg>
        <pc:picChg chg="mod">
          <ac:chgData name="Ánh Diệu" userId="c5672c39bf0da1c1" providerId="LiveId" clId="{F068BE5C-6694-41C0-A511-0D023060AF6E}" dt="2024-06-25T11:26:35.882" v="2999"/>
          <ac:picMkLst>
            <pc:docMk/>
            <pc:sldMk cId="4131053584" sldId="478"/>
            <ac:picMk id="20" creationId="{78A843D9-ACBF-459C-6343-58C87E97315C}"/>
          </ac:picMkLst>
        </pc:picChg>
        <pc:cxnChg chg="add mod">
          <ac:chgData name="Ánh Diệu" userId="c5672c39bf0da1c1" providerId="LiveId" clId="{F068BE5C-6694-41C0-A511-0D023060AF6E}" dt="2024-06-25T11:28:44.610" v="3010" actId="1076"/>
          <ac:cxnSpMkLst>
            <pc:docMk/>
            <pc:sldMk cId="4131053584" sldId="478"/>
            <ac:cxnSpMk id="4" creationId="{20AAF4C7-BD5E-B284-5C1E-DDFD3B954DDE}"/>
          </ac:cxnSpMkLst>
        </pc:cxn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2516222248" sldId="479"/>
        </pc:sldMkLst>
        <pc:spChg chg="mod">
          <ac:chgData name="Ánh Diệu" userId="c5672c39bf0da1c1" providerId="LiveId" clId="{F068BE5C-6694-41C0-A511-0D023060AF6E}" dt="2024-06-25T11:40:38.034" v="3294" actId="404"/>
          <ac:spMkLst>
            <pc:docMk/>
            <pc:sldMk cId="2516222248" sldId="479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38:25.274" v="3262" actId="1076"/>
          <ac:picMkLst>
            <pc:docMk/>
            <pc:sldMk cId="2516222248" sldId="479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39:16.958" v="3269" actId="1076"/>
          <ac:picMkLst>
            <pc:docMk/>
            <pc:sldMk cId="2516222248" sldId="479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0:28.044" v="3282" actId="1076"/>
          <ac:picMkLst>
            <pc:docMk/>
            <pc:sldMk cId="2516222248" sldId="479"/>
            <ac:picMk id="82" creationId="{C199A242-6B48-71F3-5286-90E87E500551}"/>
          </ac:picMkLst>
        </pc:picChg>
      </pc:sldChg>
      <pc:sldChg chg="modSp add mod modTransition modAnim">
        <pc:chgData name="Ánh Diệu" userId="c5672c39bf0da1c1" providerId="LiveId" clId="{F068BE5C-6694-41C0-A511-0D023060AF6E}" dt="2024-06-25T13:52:37.078" v="4386"/>
        <pc:sldMkLst>
          <pc:docMk/>
          <pc:sldMk cId="3393739551" sldId="480"/>
        </pc:sldMkLst>
        <pc:spChg chg="mod">
          <ac:chgData name="Ánh Diệu" userId="c5672c39bf0da1c1" providerId="LiveId" clId="{F068BE5C-6694-41C0-A511-0D023060AF6E}" dt="2024-06-25T11:44:50.068" v="3352" actId="20577"/>
          <ac:spMkLst>
            <pc:docMk/>
            <pc:sldMk cId="3393739551" sldId="480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42:34.651" v="3319" actId="1035"/>
          <ac:picMkLst>
            <pc:docMk/>
            <pc:sldMk cId="3393739551" sldId="480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42:27.450" v="3308" actId="1076"/>
          <ac:picMkLst>
            <pc:docMk/>
            <pc:sldMk cId="3393739551" sldId="480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4:29.410" v="3324" actId="1076"/>
          <ac:picMkLst>
            <pc:docMk/>
            <pc:sldMk cId="3393739551" sldId="480"/>
            <ac:picMk id="82" creationId="{C199A242-6B48-71F3-5286-90E87E500551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760163146" sldId="481"/>
        </pc:sldMkLst>
        <pc:spChg chg="mod">
          <ac:chgData name="Ánh Diệu" userId="c5672c39bf0da1c1" providerId="LiveId" clId="{F068BE5C-6694-41C0-A511-0D023060AF6E}" dt="2024-06-25T11:47:41.948" v="3397" actId="14100"/>
          <ac:spMkLst>
            <pc:docMk/>
            <pc:sldMk cId="760163146" sldId="481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1:46:23.246" v="3367" actId="1076"/>
          <ac:picMkLst>
            <pc:docMk/>
            <pc:sldMk cId="760163146" sldId="481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1:47:02.975" v="3377" actId="1076"/>
          <ac:picMkLst>
            <pc:docMk/>
            <pc:sldMk cId="760163146" sldId="481"/>
            <ac:picMk id="73" creationId="{7D2C8BDD-916F-EAED-925F-0E15FB07C66B}"/>
          </ac:picMkLst>
        </pc:picChg>
        <pc:picChg chg="mod modCrop">
          <ac:chgData name="Ánh Diệu" userId="c5672c39bf0da1c1" providerId="LiveId" clId="{F068BE5C-6694-41C0-A511-0D023060AF6E}" dt="2024-06-25T11:47:33.397" v="3383" actId="1076"/>
          <ac:picMkLst>
            <pc:docMk/>
            <pc:sldMk cId="760163146" sldId="481"/>
            <ac:picMk id="82" creationId="{C199A242-6B48-71F3-5286-90E87E500551}"/>
          </ac:picMkLst>
        </pc:picChg>
      </pc:sldChg>
      <pc:sldChg chg="modSp add mod modTransition">
        <pc:chgData name="Ánh Diệu" userId="c5672c39bf0da1c1" providerId="LiveId" clId="{F068BE5C-6694-41C0-A511-0D023060AF6E}" dt="2024-06-25T13:52:37.078" v="4386"/>
        <pc:sldMkLst>
          <pc:docMk/>
          <pc:sldMk cId="1631169732" sldId="482"/>
        </pc:sldMkLst>
        <pc:spChg chg="mod">
          <ac:chgData name="Ánh Diệu" userId="c5672c39bf0da1c1" providerId="LiveId" clId="{F068BE5C-6694-41C0-A511-0D023060AF6E}" dt="2024-06-25T13:18:25.497" v="3455" actId="20577"/>
          <ac:spMkLst>
            <pc:docMk/>
            <pc:sldMk cId="1631169732" sldId="482"/>
            <ac:spMk id="83" creationId="{25C414FF-AA8E-F4AB-2350-CC5A865D307D}"/>
          </ac:spMkLst>
        </pc:spChg>
        <pc:picChg chg="mod modCrop">
          <ac:chgData name="Ánh Diệu" userId="c5672c39bf0da1c1" providerId="LiveId" clId="{F068BE5C-6694-41C0-A511-0D023060AF6E}" dt="2024-06-25T13:15:02.482" v="3425" actId="1037"/>
          <ac:picMkLst>
            <pc:docMk/>
            <pc:sldMk cId="1631169732" sldId="482"/>
            <ac:picMk id="72" creationId="{6A6FC305-E1C0-5B7D-35D7-5D47D49AE167}"/>
          </ac:picMkLst>
        </pc:picChg>
        <pc:picChg chg="mod modCrop">
          <ac:chgData name="Ánh Diệu" userId="c5672c39bf0da1c1" providerId="LiveId" clId="{F068BE5C-6694-41C0-A511-0D023060AF6E}" dt="2024-06-25T13:15:36.388" v="3434" actId="1076"/>
          <ac:picMkLst>
            <pc:docMk/>
            <pc:sldMk cId="1631169732" sldId="482"/>
            <ac:picMk id="73" creationId="{7D2C8BDD-916F-EAED-925F-0E15FB07C66B}"/>
          </ac:picMkLst>
        </pc:picChg>
        <pc:picChg chg="mod">
          <ac:chgData name="Ánh Diệu" userId="c5672c39bf0da1c1" providerId="LiveId" clId="{F068BE5C-6694-41C0-A511-0D023060AF6E}" dt="2024-06-25T13:18:20.269" v="3445" actId="1036"/>
          <ac:picMkLst>
            <pc:docMk/>
            <pc:sldMk cId="1631169732" sldId="482"/>
            <ac:picMk id="82" creationId="{C199A242-6B48-71F3-5286-90E87E500551}"/>
          </ac:picMkLst>
        </pc:picChg>
      </pc:sldChg>
      <pc:sldChg chg="add del">
        <pc:chgData name="Ánh Diệu" userId="c5672c39bf0da1c1" providerId="LiveId" clId="{F068BE5C-6694-41C0-A511-0D023060AF6E}" dt="2024-06-25T13:19:54.953" v="3459" actId="2890"/>
        <pc:sldMkLst>
          <pc:docMk/>
          <pc:sldMk cId="2034113491" sldId="483"/>
        </pc:sldMkLst>
      </pc:sldChg>
      <pc:sldChg chg="addSp delSp modSp add mod ord modTransition addAnim delAnim modAnim">
        <pc:chgData name="Ánh Diệu" userId="c5672c39bf0da1c1" providerId="LiveId" clId="{F068BE5C-6694-41C0-A511-0D023060AF6E}" dt="2024-06-25T15:12:09.975" v="4900"/>
        <pc:sldMkLst>
          <pc:docMk/>
          <pc:sldMk cId="4130923335" sldId="483"/>
        </pc:sldMkLst>
        <pc:spChg chg="mod">
          <ac:chgData name="Ánh Diệu" userId="c5672c39bf0da1c1" providerId="LiveId" clId="{F068BE5C-6694-41C0-A511-0D023060AF6E}" dt="2024-06-25T13:31:56.181" v="3906" actId="1076"/>
          <ac:spMkLst>
            <pc:docMk/>
            <pc:sldMk cId="4130923335" sldId="483"/>
            <ac:spMk id="3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46.940" v="4008" actId="1076"/>
          <ac:spMkLst>
            <pc:docMk/>
            <pc:sldMk cId="4130923335" sldId="483"/>
            <ac:spMk id="4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19.257" v="3995" actId="1076"/>
          <ac:spMkLst>
            <pc:docMk/>
            <pc:sldMk cId="4130923335" sldId="483"/>
            <ac:spMk id="5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5:46.940" v="4008" actId="1076"/>
          <ac:spMkLst>
            <pc:docMk/>
            <pc:sldMk cId="4130923335" sldId="483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36.630" v="3872" actId="478"/>
          <ac:spMkLst>
            <pc:docMk/>
            <pc:sldMk cId="4130923335" sldId="483"/>
            <ac:spMk id="1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39.171" v="3873" actId="478"/>
          <ac:spMkLst>
            <pc:docMk/>
            <pc:sldMk cId="4130923335" sldId="483"/>
            <ac:spMk id="13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42.602" v="3874" actId="478"/>
          <ac:spMkLst>
            <pc:docMk/>
            <pc:sldMk cId="4130923335" sldId="483"/>
            <ac:spMk id="14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13:31:52.739" v="3905" actId="478"/>
          <ac:spMkLst>
            <pc:docMk/>
            <pc:sldMk cId="4130923335" sldId="483"/>
            <ac:spMk id="15" creationId="{00000000-0000-0000-0000-000000000000}"/>
          </ac:spMkLst>
        </pc:spChg>
        <pc:spChg chg="del mod">
          <ac:chgData name="Ánh Diệu" userId="c5672c39bf0da1c1" providerId="LiveId" clId="{F068BE5C-6694-41C0-A511-0D023060AF6E}" dt="2024-06-25T13:31:52.739" v="3905" actId="478"/>
          <ac:spMkLst>
            <pc:docMk/>
            <pc:sldMk cId="4130923335" sldId="483"/>
            <ac:spMk id="16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32:41.332" v="3951" actId="1038"/>
          <ac:spMkLst>
            <pc:docMk/>
            <pc:sldMk cId="4130923335" sldId="483"/>
            <ac:spMk id="17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14.359" v="3869" actId="478"/>
          <ac:spMkLst>
            <pc:docMk/>
            <pc:sldMk cId="4130923335" sldId="483"/>
            <ac:spMk id="18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19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0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1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3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30:59.667" v="3875" actId="478"/>
          <ac:spMkLst>
            <pc:docMk/>
            <pc:sldMk cId="4130923335" sldId="483"/>
            <ac:spMk id="24" creationId="{00000000-0000-0000-0000-000000000000}"/>
          </ac:spMkLst>
        </pc:spChg>
        <pc:spChg chg="add mod ord">
          <ac:chgData name="Ánh Diệu" userId="c5672c39bf0da1c1" providerId="LiveId" clId="{F068BE5C-6694-41C0-A511-0D023060AF6E}" dt="2024-06-25T13:34:31.587" v="3979" actId="207"/>
          <ac:spMkLst>
            <pc:docMk/>
            <pc:sldMk cId="4130923335" sldId="483"/>
            <ac:spMk id="25" creationId="{9B5628A4-14D2-8979-7729-B27E629A3DE2}"/>
          </ac:spMkLst>
        </pc:spChg>
        <pc:spChg chg="add mod">
          <ac:chgData name="Ánh Diệu" userId="c5672c39bf0da1c1" providerId="LiveId" clId="{F068BE5C-6694-41C0-A511-0D023060AF6E}" dt="2024-06-25T14:57:46.585" v="4849" actId="1035"/>
          <ac:spMkLst>
            <pc:docMk/>
            <pc:sldMk cId="4130923335" sldId="483"/>
            <ac:spMk id="26" creationId="{FCDC8155-50E0-5FF8-63AC-8F58F634DD20}"/>
          </ac:spMkLst>
        </pc:spChg>
        <pc:spChg chg="add mod">
          <ac:chgData name="Ánh Diệu" userId="c5672c39bf0da1c1" providerId="LiveId" clId="{F068BE5C-6694-41C0-A511-0D023060AF6E}" dt="2024-06-25T14:57:46.585" v="4849" actId="1035"/>
          <ac:spMkLst>
            <pc:docMk/>
            <pc:sldMk cId="4130923335" sldId="483"/>
            <ac:spMk id="27" creationId="{8763C2C1-2B65-6CA2-54AB-628193FA81A9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4" creationId="{9B59A436-6772-9FC3-0EC0-4FA31D6AFF72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5" creationId="{F3F8C0C0-9AD7-2B04-980D-EBD6FE5F6EE2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6" creationId="{3FFAC879-AEE3-E6CB-8DB8-82E0AD61ADBB}"/>
          </ac:spMkLst>
        </pc:spChg>
        <pc:spChg chg="add mod">
          <ac:chgData name="Ánh Diệu" userId="c5672c39bf0da1c1" providerId="LiveId" clId="{F068BE5C-6694-41C0-A511-0D023060AF6E}" dt="2024-06-25T13:42:28.095" v="4190" actId="1036"/>
          <ac:spMkLst>
            <pc:docMk/>
            <pc:sldMk cId="4130923335" sldId="483"/>
            <ac:spMk id="37" creationId="{777B2A00-146E-20E3-0EBA-15BFF899CD9B}"/>
          </ac:spMkLst>
        </pc:spChg>
        <pc:spChg chg="add mod">
          <ac:chgData name="Ánh Diệu" userId="c5672c39bf0da1c1" providerId="LiveId" clId="{F068BE5C-6694-41C0-A511-0D023060AF6E}" dt="2024-06-25T14:57:25.092" v="4840" actId="1076"/>
          <ac:spMkLst>
            <pc:docMk/>
            <pc:sldMk cId="4130923335" sldId="483"/>
            <ac:spMk id="38" creationId="{10055277-AD90-C8FB-0D7B-580EAFDD1BDC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39" creationId="{99AA233A-E9E5-E8A8-DCF7-1E27C93C10D9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0" creationId="{C846C92F-0624-743E-217B-630527EE7437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1" creationId="{CFC73434-3982-AC9A-3E4A-37C3BE87C3B5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2" creationId="{2D91DF84-B860-6CA9-2150-D80F2086C643}"/>
          </ac:spMkLst>
        </pc:spChg>
        <pc:spChg chg="add mod ord">
          <ac:chgData name="Ánh Diệu" userId="c5672c39bf0da1c1" providerId="LiveId" clId="{F068BE5C-6694-41C0-A511-0D023060AF6E}" dt="2024-06-25T15:04:15.043" v="4883" actId="171"/>
          <ac:spMkLst>
            <pc:docMk/>
            <pc:sldMk cId="4130923335" sldId="483"/>
            <ac:spMk id="43" creationId="{1FDAF747-45F7-D8D9-08F8-441855B12111}"/>
          </ac:spMkLst>
        </pc:spChg>
        <pc:grpChg chg="del mod">
          <ac:chgData name="Ánh Diệu" userId="c5672c39bf0da1c1" providerId="LiveId" clId="{F068BE5C-6694-41C0-A511-0D023060AF6E}" dt="2024-06-25T13:32:54.005" v="3954" actId="478"/>
          <ac:grpSpMkLst>
            <pc:docMk/>
            <pc:sldMk cId="4130923335" sldId="483"/>
            <ac:grpSpMk id="7" creationId="{00000000-0000-0000-0000-000000000000}"/>
          </ac:grpSpMkLst>
        </pc:grpChg>
        <pc:picChg chg="add mod">
          <ac:chgData name="Ánh Diệu" userId="c5672c39bf0da1c1" providerId="LiveId" clId="{F068BE5C-6694-41C0-A511-0D023060AF6E}" dt="2024-06-25T14:57:46.585" v="4849" actId="1035"/>
          <ac:picMkLst>
            <pc:docMk/>
            <pc:sldMk cId="4130923335" sldId="483"/>
            <ac:picMk id="28" creationId="{F8C7CF2B-7232-A731-40C7-CC58E6605DDF}"/>
          </ac:picMkLst>
        </pc:picChg>
        <pc:picChg chg="add del mod">
          <ac:chgData name="Ánh Diệu" userId="c5672c39bf0da1c1" providerId="LiveId" clId="{F068BE5C-6694-41C0-A511-0D023060AF6E}" dt="2024-06-25T13:34:53.448" v="3988" actId="21"/>
          <ac:picMkLst>
            <pc:docMk/>
            <pc:sldMk cId="4130923335" sldId="483"/>
            <ac:picMk id="29" creationId="{3212BE43-BF42-0824-63C3-364FBABBFA13}"/>
          </ac:picMkLst>
        </pc:picChg>
        <pc:picChg chg="add mod">
          <ac:chgData name="Ánh Diệu" userId="c5672c39bf0da1c1" providerId="LiveId" clId="{F068BE5C-6694-41C0-A511-0D023060AF6E}" dt="2024-06-25T13:35:14.060" v="3994" actId="1076"/>
          <ac:picMkLst>
            <pc:docMk/>
            <pc:sldMk cId="4130923335" sldId="483"/>
            <ac:picMk id="30" creationId="{3212BE43-BF42-0824-63C3-364FBABBFA13}"/>
          </ac:picMkLst>
        </pc:picChg>
        <pc:picChg chg="add mod">
          <ac:chgData name="Ánh Diệu" userId="c5672c39bf0da1c1" providerId="LiveId" clId="{F068BE5C-6694-41C0-A511-0D023060AF6E}" dt="2024-06-25T13:36:17.130" v="4017" actId="1038"/>
          <ac:picMkLst>
            <pc:docMk/>
            <pc:sldMk cId="4130923335" sldId="483"/>
            <ac:picMk id="31" creationId="{F5757CFD-B9BE-7F8B-B93F-329E22D373E0}"/>
          </ac:picMkLst>
        </pc:picChg>
        <pc:picChg chg="add mod modCrop">
          <ac:chgData name="Ánh Diệu" userId="c5672c39bf0da1c1" providerId="LiveId" clId="{F068BE5C-6694-41C0-A511-0D023060AF6E}" dt="2024-06-25T13:36:48.820" v="4023" actId="1035"/>
          <ac:picMkLst>
            <pc:docMk/>
            <pc:sldMk cId="4130923335" sldId="483"/>
            <ac:picMk id="32" creationId="{9A3F4DA9-4F04-D6C6-2397-949BADBC017C}"/>
          </ac:picMkLst>
        </pc:picChg>
        <pc:picChg chg="add mod">
          <ac:chgData name="Ánh Diệu" userId="c5672c39bf0da1c1" providerId="LiveId" clId="{F068BE5C-6694-41C0-A511-0D023060AF6E}" dt="2024-06-25T14:57:46.585" v="4849" actId="1035"/>
          <ac:picMkLst>
            <pc:docMk/>
            <pc:sldMk cId="4130923335" sldId="483"/>
            <ac:picMk id="33" creationId="{BF4F2E21-6CDE-F7EE-554E-50F0B5956AC4}"/>
          </ac:picMkLst>
        </pc:picChg>
      </pc:sldChg>
      <pc:sldChg chg="add del">
        <pc:chgData name="Ánh Diệu" userId="c5672c39bf0da1c1" providerId="LiveId" clId="{F068BE5C-6694-41C0-A511-0D023060AF6E}" dt="2024-06-25T13:46:49.874" v="4235" actId="47"/>
        <pc:sldMkLst>
          <pc:docMk/>
          <pc:sldMk cId="1268407796" sldId="484"/>
        </pc:sldMkLst>
      </pc:sldChg>
      <pc:sldChg chg="add del setBg">
        <pc:chgData name="Ánh Diệu" userId="c5672c39bf0da1c1" providerId="LiveId" clId="{F068BE5C-6694-41C0-A511-0D023060AF6E}" dt="2024-06-25T13:46:52.549" v="4236" actId="47"/>
        <pc:sldMkLst>
          <pc:docMk/>
          <pc:sldMk cId="315754796" sldId="485"/>
        </pc:sldMkLst>
      </pc:sldChg>
      <pc:sldChg chg="addSp delSp modSp add mod modTransition modAnim">
        <pc:chgData name="Ánh Diệu" userId="c5672c39bf0da1c1" providerId="LiveId" clId="{F068BE5C-6694-41C0-A511-0D023060AF6E}" dt="2024-06-25T15:09:28.008" v="4899"/>
        <pc:sldMkLst>
          <pc:docMk/>
          <pc:sldMk cId="1707537217" sldId="486"/>
        </pc:sldMkLst>
        <pc:spChg chg="del">
          <ac:chgData name="Ánh Diệu" userId="c5672c39bf0da1c1" providerId="LiveId" clId="{F068BE5C-6694-41C0-A511-0D023060AF6E}" dt="2024-06-25T13:47:02.060" v="4237" actId="478"/>
          <ac:spMkLst>
            <pc:docMk/>
            <pc:sldMk cId="1707537217" sldId="486"/>
            <ac:spMk id="2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6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8" creationId="{00000000-0000-0000-0000-000000000000}"/>
          </ac:spMkLst>
        </pc:spChg>
        <pc:spChg chg="del">
          <ac:chgData name="Ánh Diệu" userId="c5672c39bf0da1c1" providerId="LiveId" clId="{F068BE5C-6694-41C0-A511-0D023060AF6E}" dt="2024-06-25T13:47:08.591" v="4238" actId="478"/>
          <ac:spMkLst>
            <pc:docMk/>
            <pc:sldMk cId="1707537217" sldId="486"/>
            <ac:spMk id="20" creationId="{00000000-0000-0000-0000-000000000000}"/>
          </ac:spMkLst>
        </pc:spChg>
        <pc:spChg chg="mod">
          <ac:chgData name="Ánh Diệu" userId="c5672c39bf0da1c1" providerId="LiveId" clId="{F068BE5C-6694-41C0-A511-0D023060AF6E}" dt="2024-06-25T13:51:10.171" v="4380" actId="208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F068BE5C-6694-41C0-A511-0D023060AF6E}" dt="2024-06-25T13:49:08.272" v="4293" actId="207"/>
          <ac:spMkLst>
            <pc:docMk/>
            <pc:sldMk cId="1707537217" sldId="486"/>
            <ac:spMk id="25" creationId="{070FF3C5-CAF0-C18D-82B5-BB246A6AE060}"/>
          </ac:spMkLst>
        </pc:spChg>
        <pc:spChg chg="mod">
          <ac:chgData name="Ánh Diệu" userId="c5672c39bf0da1c1" providerId="LiveId" clId="{F068BE5C-6694-41C0-A511-0D023060AF6E}" dt="2024-06-25T13:51:25.840" v="4382" actId="207"/>
          <ac:spMkLst>
            <pc:docMk/>
            <pc:sldMk cId="1707537217" sldId="486"/>
            <ac:spMk id="26" creationId="{F8985385-9CFD-5699-1D01-2B0E131188FD}"/>
          </ac:spMkLst>
        </pc:spChg>
        <pc:spChg chg="add mod">
          <ac:chgData name="Ánh Diệu" userId="c5672c39bf0da1c1" providerId="LiveId" clId="{F068BE5C-6694-41C0-A511-0D023060AF6E}" dt="2024-06-25T13:51:18.010" v="4381" actId="1582"/>
          <ac:spMkLst>
            <pc:docMk/>
            <pc:sldMk cId="1707537217" sldId="486"/>
            <ac:spMk id="27" creationId="{69BC4BF7-0936-54C5-268B-11939BF36133}"/>
          </ac:spMkLst>
        </pc:spChg>
        <pc:grpChg chg="add mod">
          <ac:chgData name="Ánh Diệu" userId="c5672c39bf0da1c1" providerId="LiveId" clId="{F068BE5C-6694-41C0-A511-0D023060AF6E}" dt="2024-06-25T13:47:29.770" v="4241" actId="207"/>
          <ac:grpSpMkLst>
            <pc:docMk/>
            <pc:sldMk cId="1707537217" sldId="486"/>
            <ac:grpSpMk id="23" creationId="{D59E7577-4220-669C-968E-83C741E1010F}"/>
          </ac:grpSpMkLst>
        </pc:grpChg>
        <pc:picChg chg="add mod">
          <ac:chgData name="Ánh Diệu" userId="c5672c39bf0da1c1" providerId="LiveId" clId="{F068BE5C-6694-41C0-A511-0D023060AF6E}" dt="2024-06-25T15:08:39.366" v="4895"/>
          <ac:picMkLst>
            <pc:docMk/>
            <pc:sldMk cId="1707537217" sldId="486"/>
            <ac:picMk id="28" creationId="{C9A6F00E-11E1-C00F-0CE3-2936B3E5A4F9}"/>
          </ac:picMkLst>
        </pc:picChg>
      </pc:sldChg>
      <pc:sldChg chg="modSp add mod modTransition modAnim">
        <pc:chgData name="Ánh Diệu" userId="c5672c39bf0da1c1" providerId="LiveId" clId="{F068BE5C-6694-41C0-A511-0D023060AF6E}" dt="2024-06-25T14:46:51.644" v="4803"/>
        <pc:sldMkLst>
          <pc:docMk/>
          <pc:sldMk cId="1090379842" sldId="487"/>
        </pc:sldMkLst>
        <pc:spChg chg="mod">
          <ac:chgData name="Ánh Diệu" userId="c5672c39bf0da1c1" providerId="LiveId" clId="{F068BE5C-6694-41C0-A511-0D023060AF6E}" dt="2024-06-25T14:37:44.507" v="4610" actId="20577"/>
          <ac:spMkLst>
            <pc:docMk/>
            <pc:sldMk cId="1090379842" sldId="487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38:09.529" v="4636" actId="20577"/>
          <ac:spMkLst>
            <pc:docMk/>
            <pc:sldMk cId="1090379842" sldId="487"/>
            <ac:spMk id="4" creationId="{7D043F77-81C3-4B11-75D4-0D523F14070B}"/>
          </ac:spMkLst>
        </pc:spChg>
        <pc:cxnChg chg="mod">
          <ac:chgData name="Ánh Diệu" userId="c5672c39bf0da1c1" providerId="LiveId" clId="{F068BE5C-6694-41C0-A511-0D023060AF6E}" dt="2024-06-25T14:38:27.410" v="4638" actId="14100"/>
          <ac:cxnSpMkLst>
            <pc:docMk/>
            <pc:sldMk cId="1090379842" sldId="487"/>
            <ac:cxnSpMk id="12" creationId="{6A19EA5A-1358-85E1-5078-AF67344724C9}"/>
          </ac:cxnSpMkLst>
        </pc:cxnChg>
      </pc:sldChg>
      <pc:sldChg chg="addSp delSp modSp add mod modTransition delAnim modAnim">
        <pc:chgData name="Ánh Diệu" userId="c5672c39bf0da1c1" providerId="LiveId" clId="{F068BE5C-6694-41C0-A511-0D023060AF6E}" dt="2024-06-25T14:46:51.644" v="4803"/>
        <pc:sldMkLst>
          <pc:docMk/>
          <pc:sldMk cId="18917317" sldId="488"/>
        </pc:sldMkLst>
        <pc:spChg chg="mod">
          <ac:chgData name="Ánh Diệu" userId="c5672c39bf0da1c1" providerId="LiveId" clId="{F068BE5C-6694-41C0-A511-0D023060AF6E}" dt="2024-06-25T14:38:47.916" v="4640"/>
          <ac:spMkLst>
            <pc:docMk/>
            <pc:sldMk cId="18917317" sldId="488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45:49.738" v="4750"/>
          <ac:spMkLst>
            <pc:docMk/>
            <pc:sldMk cId="18917317" sldId="488"/>
            <ac:spMk id="4" creationId="{7D043F77-81C3-4B11-75D4-0D523F14070B}"/>
          </ac:spMkLst>
        </pc:spChg>
        <pc:cxnChg chg="add mod">
          <ac:chgData name="Ánh Diệu" userId="c5672c39bf0da1c1" providerId="LiveId" clId="{F068BE5C-6694-41C0-A511-0D023060AF6E}" dt="2024-06-25T14:40:01.391" v="4700" actId="1076"/>
          <ac:cxnSpMkLst>
            <pc:docMk/>
            <pc:sldMk cId="18917317" sldId="488"/>
            <ac:cxnSpMk id="5" creationId="{D2D9191A-77AE-9A77-0EF2-565D1D74F862}"/>
          </ac:cxnSpMkLst>
        </pc:cxnChg>
        <pc:cxnChg chg="add mod">
          <ac:chgData name="Ánh Diệu" userId="c5672c39bf0da1c1" providerId="LiveId" clId="{F068BE5C-6694-41C0-A511-0D023060AF6E}" dt="2024-06-25T14:42:40.754" v="4736" actId="1037"/>
          <ac:cxnSpMkLst>
            <pc:docMk/>
            <pc:sldMk cId="18917317" sldId="488"/>
            <ac:cxnSpMk id="7" creationId="{12FD857E-F927-9B9E-3A83-78C2C54C0349}"/>
          </ac:cxnSpMkLst>
        </pc:cxnChg>
        <pc:cxnChg chg="add del mod">
          <ac:chgData name="Ánh Diệu" userId="c5672c39bf0da1c1" providerId="LiveId" clId="{F068BE5C-6694-41C0-A511-0D023060AF6E}" dt="2024-06-25T14:40:35.659" v="4715" actId="478"/>
          <ac:cxnSpMkLst>
            <pc:docMk/>
            <pc:sldMk cId="18917317" sldId="488"/>
            <ac:cxnSpMk id="11" creationId="{0BA1889C-B199-4C7B-5292-CF9D8D95902D}"/>
          </ac:cxnSpMkLst>
        </pc:cxnChg>
        <pc:cxnChg chg="mod">
          <ac:chgData name="Ánh Diệu" userId="c5672c39bf0da1c1" providerId="LiveId" clId="{F068BE5C-6694-41C0-A511-0D023060AF6E}" dt="2024-06-25T14:40:28.754" v="4713" actId="1038"/>
          <ac:cxnSpMkLst>
            <pc:docMk/>
            <pc:sldMk cId="18917317" sldId="488"/>
            <ac:cxnSpMk id="12" creationId="{6A19EA5A-1358-85E1-5078-AF67344724C9}"/>
          </ac:cxnSpMkLst>
        </pc:cxnChg>
      </pc:sldChg>
      <pc:sldChg chg="addSp delSp modSp add mod modTransition delAnim modAnim">
        <pc:chgData name="Ánh Diệu" userId="c5672c39bf0da1c1" providerId="LiveId" clId="{F068BE5C-6694-41C0-A511-0D023060AF6E}" dt="2024-06-25T14:49:44.156" v="4820" actId="1036"/>
        <pc:sldMkLst>
          <pc:docMk/>
          <pc:sldMk cId="1345012027" sldId="489"/>
        </pc:sldMkLst>
        <pc:spChg chg="mod">
          <ac:chgData name="Ánh Diệu" userId="c5672c39bf0da1c1" providerId="LiveId" clId="{F068BE5C-6694-41C0-A511-0D023060AF6E}" dt="2024-06-25T14:45:10.918" v="4741"/>
          <ac:spMkLst>
            <pc:docMk/>
            <pc:sldMk cId="1345012027" sldId="489"/>
            <ac:spMk id="3" creationId="{925365AE-506B-F700-7C32-7BCB785AD0ED}"/>
          </ac:spMkLst>
        </pc:spChg>
        <pc:spChg chg="mod">
          <ac:chgData name="Ánh Diệu" userId="c5672c39bf0da1c1" providerId="LiveId" clId="{F068BE5C-6694-41C0-A511-0D023060AF6E}" dt="2024-06-25T14:47:51.699" v="4804" actId="6549"/>
          <ac:spMkLst>
            <pc:docMk/>
            <pc:sldMk cId="1345012027" sldId="489"/>
            <ac:spMk id="4" creationId="{7D043F77-81C3-4B11-75D4-0D523F14070B}"/>
          </ac:spMkLst>
        </pc:spChg>
        <pc:cxnChg chg="mod">
          <ac:chgData name="Ánh Diệu" userId="c5672c39bf0da1c1" providerId="LiveId" clId="{F068BE5C-6694-41C0-A511-0D023060AF6E}" dt="2024-06-25T14:49:44.156" v="4820" actId="1036"/>
          <ac:cxnSpMkLst>
            <pc:docMk/>
            <pc:sldMk cId="1345012027" sldId="489"/>
            <ac:cxnSpMk id="5" creationId="{D2D9191A-77AE-9A77-0EF2-565D1D74F862}"/>
          </ac:cxnSpMkLst>
        </pc:cxnChg>
        <pc:cxnChg chg="add del mod">
          <ac:chgData name="Ánh Diệu" userId="c5672c39bf0da1c1" providerId="LiveId" clId="{F068BE5C-6694-41C0-A511-0D023060AF6E}" dt="2024-06-25T14:48:43.380" v="4819" actId="14100"/>
          <ac:cxnSpMkLst>
            <pc:docMk/>
            <pc:sldMk cId="1345012027" sldId="489"/>
            <ac:cxnSpMk id="7" creationId="{12FD857E-F927-9B9E-3A83-78C2C54C0349}"/>
          </ac:cxnSpMkLst>
        </pc:cxnChg>
        <pc:cxnChg chg="add del">
          <ac:chgData name="Ánh Diệu" userId="c5672c39bf0da1c1" providerId="LiveId" clId="{F068BE5C-6694-41C0-A511-0D023060AF6E}" dt="2024-06-25T14:48:15.479" v="4811" actId="478"/>
          <ac:cxnSpMkLst>
            <pc:docMk/>
            <pc:sldMk cId="1345012027" sldId="489"/>
            <ac:cxnSpMk id="12" creationId="{6A19EA5A-1358-85E1-5078-AF67344724C9}"/>
          </ac:cxnSpMkLst>
        </pc:cxnChg>
      </pc:sldChg>
      <pc:sldMasterChg chg="addSldLayout delSldLayout">
        <pc:chgData name="Ánh Diệu" userId="c5672c39bf0da1c1" providerId="LiveId" clId="{F068BE5C-6694-41C0-A511-0D023060AF6E}" dt="2024-06-25T04:17:44.668" v="264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F068BE5C-6694-41C0-A511-0D023060AF6E}" dt="2024-06-25T04:17:44.668" v="264" actId="47"/>
          <pc:sldLayoutMkLst>
            <pc:docMk/>
            <pc:sldMasterMk cId="3655976940" sldId="2147483680"/>
            <pc:sldLayoutMk cId="2161613136" sldId="2147483689"/>
          </pc:sldLayoutMkLst>
        </pc:sldLayoutChg>
        <pc:sldLayoutChg chg="del">
          <pc:chgData name="Ánh Diệu" userId="c5672c39bf0da1c1" providerId="LiveId" clId="{F068BE5C-6694-41C0-A511-0D023060AF6E}" dt="2024-06-25T04:17:42.501" v="261" actId="47"/>
          <pc:sldLayoutMkLst>
            <pc:docMk/>
            <pc:sldMasterMk cId="3655976940" sldId="2147483680"/>
            <pc:sldLayoutMk cId="1023388758" sldId="2147483694"/>
          </pc:sldLayoutMkLst>
        </pc:sldLayoutChg>
        <pc:sldLayoutChg chg="add del">
          <pc:chgData name="Ánh Diệu" userId="c5672c39bf0da1c1" providerId="LiveId" clId="{F068BE5C-6694-41C0-A511-0D023060AF6E}" dt="2024-06-25T04:16:33.294" v="259" actId="47"/>
          <pc:sldLayoutMkLst>
            <pc:docMk/>
            <pc:sldMasterMk cId="3655976940" sldId="2147483680"/>
            <pc:sldLayoutMk cId="1261137653" sldId="2147483710"/>
          </pc:sldLayoutMkLst>
        </pc:sldLayoutChg>
      </pc:sldMasterChg>
      <pc:sldMasterChg chg="del delSldLayout">
        <pc:chgData name="Ánh Diệu" userId="c5672c39bf0da1c1" providerId="LiveId" clId="{F068BE5C-6694-41C0-A511-0D023060AF6E}" dt="2024-06-25T13:51:38.131" v="4383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734241279" sldId="2147483759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541672849" sldId="2147483760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1012554786" sldId="2147483761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3018625623" sldId="2147483762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720330761" sldId="2147483763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587317791" sldId="2147483764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462660180" sldId="2147483765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133498135" sldId="2147483766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412917841" sldId="2147483767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2384412086" sldId="2147483768"/>
          </pc:sldLayoutMkLst>
        </pc:sldLayoutChg>
        <pc:sldLayoutChg chg="del">
          <pc:chgData name="Ánh Diệu" userId="c5672c39bf0da1c1" providerId="LiveId" clId="{F068BE5C-6694-41C0-A511-0D023060AF6E}" dt="2024-06-25T13:51:38.131" v="4383" actId="47"/>
          <pc:sldLayoutMkLst>
            <pc:docMk/>
            <pc:sldMasterMk cId="2674895984" sldId="2147483758"/>
            <pc:sldLayoutMk cId="944511416" sldId="2147483769"/>
          </pc:sldLayoutMkLst>
        </pc:sldLayoutChg>
      </pc:sldMasterChg>
      <pc:sldMasterChg chg="delSldLayout">
        <pc:chgData name="Ánh Diệu" userId="c5672c39bf0da1c1" providerId="LiveId" clId="{F068BE5C-6694-41C0-A511-0D023060AF6E}" dt="2024-06-25T05:28:32.679" v="657" actId="47"/>
        <pc:sldMasterMkLst>
          <pc:docMk/>
          <pc:sldMasterMk cId="391908740" sldId="2147483803"/>
        </pc:sldMasterMkLst>
        <pc:sldLayoutChg chg="del">
          <pc:chgData name="Ánh Diệu" userId="c5672c39bf0da1c1" providerId="LiveId" clId="{F068BE5C-6694-41C0-A511-0D023060AF6E}" dt="2024-06-25T05:28:32.679" v="65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Ánh Diệu" userId="c5672c39bf0da1c1" providerId="LiveId" clId="{F068BE5C-6694-41C0-A511-0D023060AF6E}" dt="2024-06-25T13:28:51.556" v="3842" actId="47"/>
        <pc:sldMasterMkLst>
          <pc:docMk/>
          <pc:sldMasterMk cId="3058147546" sldId="2147483809"/>
        </pc:sldMasterMkLst>
        <pc:sldLayoutChg chg="del">
          <pc:chgData name="Ánh Diệu" userId="c5672c39bf0da1c1" providerId="LiveId" clId="{F068BE5C-6694-41C0-A511-0D023060AF6E}" dt="2024-06-25T13:28:51.556" v="3842" actId="47"/>
          <pc:sldLayoutMkLst>
            <pc:docMk/>
            <pc:sldMasterMk cId="3058147546" sldId="2147483809"/>
            <pc:sldLayoutMk cId="3203551055" sldId="2147483810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6-13T08:41:38.235" v="7209" actId="47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058238026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288863481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288863481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88863481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288863481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288863481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288863481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288863481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288863481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288863481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135778380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135778380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addSp delSp modSp modTransition modAnim">
        <pc:chgData name="Ánh Diệu" userId="c5672c39bf0da1c1" providerId="LiveId" clId="{872CFE8F-E82D-4465-96CE-133D736C78BC}" dt="2024-06-13T08:41:38.235" v="7209" actId="478"/>
        <pc:sldMkLst>
          <pc:docMk/>
          <pc:sldMk cId="2510270777" sldId="299"/>
        </pc:sldMkLst>
        <pc:picChg chg="add del mod">
          <ac:chgData name="Ánh Diệu" userId="c5672c39bf0da1c1" providerId="LiveId" clId="{872CFE8F-E82D-4465-96CE-133D736C78BC}" dt="2024-06-13T08:41:38.235" v="7209" actId="478"/>
          <ac:picMkLst>
            <pc:docMk/>
            <pc:sldMk cId="2510270777" sldId="299"/>
            <ac:picMk id="2" creationId="{AC7D6981-735E-F191-9329-0388CA47EAC6}"/>
          </ac:picMkLst>
        </pc:picChg>
        <pc:picChg chg="add mod">
          <ac:chgData name="Ánh Diệu" userId="c5672c39bf0da1c1" providerId="LiveId" clId="{872CFE8F-E82D-4465-96CE-133D736C78BC}" dt="2024-06-13T08:41:36.141" v="7208"/>
          <ac:picMkLst>
            <pc:docMk/>
            <pc:sldMk cId="2510270777" sldId="299"/>
            <ac:picMk id="3" creationId="{604EB3E7-5809-2A16-2A20-01EF55197098}"/>
          </ac:picMkLst>
        </pc:picChg>
        <pc:picChg chg="del">
          <ac:chgData name="Ánh Diệu" userId="c5672c39bf0da1c1" providerId="LiveId" clId="{872CFE8F-E82D-4465-96CE-133D736C78BC}" dt="2024-06-13T02:56:16.926" v="7206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6-13T02:21:11.422" v="7199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6-13T02:21:11.422" v="7199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1:25.325" v="7201" actId="20577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6-13T02:21:25.325" v="7201" actId="20577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2:31.063" v="7205" actId="33935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6-13T02:21:57.944" v="7203" actId="14429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6-13T02:22:02.343" v="7204" actId="14429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6-13T02:22:31.063" v="7205" actId="33935"/>
          <ac:grpSpMkLst>
            <pc:docMk/>
            <pc:sldMk cId="1573070584" sldId="462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A2857975-D6E3-4B6F-83BB-A6B6756467EE}"/>
    <pc:docChg chg="undo redo custSel addSld delSld modSld sldOrd">
      <pc:chgData name="Ánh Diệu" userId="c5672c39bf0da1c1" providerId="LiveId" clId="{A2857975-D6E3-4B6F-83BB-A6B6756467EE}" dt="2024-07-30T06:51:32.441" v="5514" actId="20577"/>
      <pc:docMkLst>
        <pc:docMk/>
      </pc:docMkLst>
      <pc:sldChg chg="modSp del ord modAnim">
        <pc:chgData name="Ánh Diệu" userId="c5672c39bf0da1c1" providerId="LiveId" clId="{A2857975-D6E3-4B6F-83BB-A6B6756467EE}" dt="2024-07-15T16:52:06.567" v="4107" actId="47"/>
        <pc:sldMkLst>
          <pc:docMk/>
          <pc:sldMk cId="2695350580" sldId="256"/>
        </pc:sldMkLst>
        <pc:spChg chg="mod">
          <ac:chgData name="Ánh Diệu" userId="c5672c39bf0da1c1" providerId="LiveId" clId="{A2857975-D6E3-4B6F-83BB-A6B6756467EE}" dt="2024-06-28T09:57:11.267" v="367" actId="20577"/>
          <ac:spMkLst>
            <pc:docMk/>
            <pc:sldMk cId="2695350580" sldId="256"/>
            <ac:spMk id="24" creationId="{F79A75FD-F082-7B8C-5394-B575E182D549}"/>
          </ac:spMkLst>
        </pc:spChg>
      </pc:sldChg>
      <pc:sldChg chg="addSp modSp add del">
        <pc:chgData name="Ánh Diệu" userId="c5672c39bf0da1c1" providerId="LiveId" clId="{A2857975-D6E3-4B6F-83BB-A6B6756467EE}" dt="2024-07-14T09:54:31.596" v="3835" actId="47"/>
        <pc:sldMkLst>
          <pc:docMk/>
          <pc:sldMk cId="619528235" sldId="257"/>
        </pc:sldMkLst>
        <pc:picChg chg="add mod">
          <ac:chgData name="Ánh Diệu" userId="c5672c39bf0da1c1" providerId="LiveId" clId="{A2857975-D6E3-4B6F-83BB-A6B6756467EE}" dt="2024-06-28T15:08:51.032" v="1925"/>
          <ac:picMkLst>
            <pc:docMk/>
            <pc:sldMk cId="619528235" sldId="257"/>
            <ac:picMk id="29" creationId="{3810B608-2C33-EDB8-B9F6-C174731DD222}"/>
          </ac:picMkLst>
        </pc:picChg>
      </pc:sldChg>
      <pc:sldChg chg="add del">
        <pc:chgData name="Ánh Diệu" userId="c5672c39bf0da1c1" providerId="LiveId" clId="{A2857975-D6E3-4B6F-83BB-A6B6756467EE}" dt="2024-06-28T09:40:25.771" v="40" actId="47"/>
        <pc:sldMkLst>
          <pc:docMk/>
          <pc:sldMk cId="622638307" sldId="257"/>
        </pc:sldMkLst>
      </pc:sldChg>
      <pc:sldChg chg="addSp delSp modSp add mod modTransition delAnim">
        <pc:chgData name="Ánh Diệu" userId="c5672c39bf0da1c1" providerId="LiveId" clId="{A2857975-D6E3-4B6F-83BB-A6B6756467EE}" dt="2024-07-16T03:21:21.133" v="5378"/>
        <pc:sldMkLst>
          <pc:docMk/>
          <pc:sldMk cId="1058238026" sldId="258"/>
        </pc:sldMkLst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3" creationId="{0C716544-D8EE-5F83-E5C2-16D8360E8B27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4" creationId="{9E5EE883-DCD7-C4A8-FA9B-EFBCFD7233F3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5" creationId="{1635E82C-2EBB-53C7-0286-15A494EBF25D}"/>
          </ac:spMkLst>
        </pc:spChg>
        <pc:spChg chg="mod">
          <ac:chgData name="Ánh Diệu" userId="c5672c39bf0da1c1" providerId="LiveId" clId="{A2857975-D6E3-4B6F-83BB-A6B6756467EE}" dt="2024-06-28T05:18:55.460" v="14"/>
          <ac:spMkLst>
            <pc:docMk/>
            <pc:sldMk cId="1058238026" sldId="258"/>
            <ac:spMk id="7" creationId="{D79952E3-82F2-953C-EC0E-A417849860DF}"/>
          </ac:spMkLst>
        </pc:spChg>
        <pc:spChg chg="add mod ord">
          <ac:chgData name="Ánh Diệu" userId="c5672c39bf0da1c1" providerId="LiveId" clId="{A2857975-D6E3-4B6F-83BB-A6B6756467EE}" dt="2024-06-28T05:19:07.902" v="15" actId="167"/>
          <ac:spMkLst>
            <pc:docMk/>
            <pc:sldMk cId="1058238026" sldId="258"/>
            <ac:spMk id="8" creationId="{04FD6ADC-E795-3A7F-063F-2A1A85F6CF34}"/>
          </ac:spMkLst>
        </pc:spChg>
        <pc:spChg chg="add mod ord">
          <ac:chgData name="Ánh Diệu" userId="c5672c39bf0da1c1" providerId="LiveId" clId="{A2857975-D6E3-4B6F-83BB-A6B6756467EE}" dt="2024-06-28T05:19:07.902" v="15" actId="167"/>
          <ac:spMkLst>
            <pc:docMk/>
            <pc:sldMk cId="1058238026" sldId="258"/>
            <ac:spMk id="9" creationId="{F29B5BE5-57CA-6122-978B-ACFCE43CDAE9}"/>
          </ac:spMkLst>
        </pc:spChg>
        <pc:spChg chg="mod">
          <ac:chgData name="Ánh Diệu" userId="c5672c39bf0da1c1" providerId="LiveId" clId="{A2857975-D6E3-4B6F-83BB-A6B6756467EE}" dt="2024-06-28T15:02:41.993" v="1909" actId="207"/>
          <ac:spMkLst>
            <pc:docMk/>
            <pc:sldMk cId="1058238026" sldId="258"/>
            <ac:spMk id="13" creationId="{00000000-0000-0000-0000-000000000000}"/>
          </ac:spMkLst>
        </pc:spChg>
        <pc:grpChg chg="add mod ord">
          <ac:chgData name="Ánh Diệu" userId="c5672c39bf0da1c1" providerId="LiveId" clId="{A2857975-D6E3-4B6F-83BB-A6B6756467EE}" dt="2024-06-28T05:19:07.902" v="15" actId="167"/>
          <ac:grpSpMkLst>
            <pc:docMk/>
            <pc:sldMk cId="1058238026" sldId="258"/>
            <ac:grpSpMk id="2" creationId="{5F49360C-8A97-2C0A-6614-6836562493CF}"/>
          </ac:grpSpMkLst>
        </pc:grpChg>
        <pc:graphicFrameChg chg="modGraphic">
          <ac:chgData name="Ánh Diệu" userId="c5672c39bf0da1c1" providerId="LiveId" clId="{A2857975-D6E3-4B6F-83BB-A6B6756467EE}" dt="2024-06-28T05:21:31.462" v="38" actId="207"/>
          <ac:graphicFrameMkLst>
            <pc:docMk/>
            <pc:sldMk cId="1058238026" sldId="258"/>
            <ac:graphicFrameMk id="6" creationId="{AC5677B6-B498-1DCF-6EBF-F8A3D90DBD26}"/>
          </ac:graphicFrameMkLst>
        </pc:graphicFrameChg>
        <pc:graphicFrameChg chg="mod">
          <ac:chgData name="Ánh Diệu" userId="c5672c39bf0da1c1" providerId="LiveId" clId="{A2857975-D6E3-4B6F-83BB-A6B6756467EE}" dt="2024-06-28T05:20:36.569" v="18" actId="1076"/>
          <ac:graphicFrameMkLst>
            <pc:docMk/>
            <pc:sldMk cId="1058238026" sldId="258"/>
            <ac:graphicFrameMk id="17" creationId="{8BEC7037-94B2-AE35-75C1-D1227B8768E7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18" creationId="{8471950F-52F5-0B9C-F638-EC55D2E90BEE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19" creationId="{7F19AE3B-048B-FF17-B579-FB92C482E07A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0" creationId="{B773C35D-667E-C2FE-28A9-B5064D6A9A51}"/>
          </ac:graphicFrameMkLst>
        </pc:graphicFrameChg>
        <pc:graphicFrameChg chg="mod modGraphic">
          <ac:chgData name="Ánh Diệu" userId="c5672c39bf0da1c1" providerId="LiveId" clId="{A2857975-D6E3-4B6F-83BB-A6B6756467EE}" dt="2024-06-28T14:40:29.551" v="1772" actId="14734"/>
          <ac:graphicFrameMkLst>
            <pc:docMk/>
            <pc:sldMk cId="1058238026" sldId="258"/>
            <ac:graphicFrameMk id="21" creationId="{0A535B97-5874-97CE-B65B-2E1862D0FF03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2" creationId="{FF4006A0-5E1A-ADB5-01B7-C9C7E22490EF}"/>
          </ac:graphicFrameMkLst>
        </pc:graphicFrameChg>
        <pc:graphicFrameChg chg="mod modGraphic">
          <ac:chgData name="Ánh Diệu" userId="c5672c39bf0da1c1" providerId="LiveId" clId="{A2857975-D6E3-4B6F-83BB-A6B6756467EE}" dt="2024-06-28T09:55:50.106" v="303" actId="1036"/>
          <ac:graphicFrameMkLst>
            <pc:docMk/>
            <pc:sldMk cId="1058238026" sldId="258"/>
            <ac:graphicFrameMk id="23" creationId="{68DDACF5-7EE1-F1BB-49FC-959FE6164728}"/>
          </ac:graphicFrameMkLst>
        </pc:graphicFrameChg>
        <pc:graphicFrameChg chg="mod modGraphic">
          <ac:chgData name="Ánh Diệu" userId="c5672c39bf0da1c1" providerId="LiveId" clId="{A2857975-D6E3-4B6F-83BB-A6B6756467EE}" dt="2024-06-28T09:56:29.963" v="320" actId="20577"/>
          <ac:graphicFrameMkLst>
            <pc:docMk/>
            <pc:sldMk cId="1058238026" sldId="258"/>
            <ac:graphicFrameMk id="24" creationId="{0CB1AB20-C916-5798-BE64-960E3A4CF974}"/>
          </ac:graphicFrameMkLst>
        </pc:graphicFrameChg>
        <pc:graphicFrameChg chg="mod modGraphic">
          <ac:chgData name="Ánh Diệu" userId="c5672c39bf0da1c1" providerId="LiveId" clId="{A2857975-D6E3-4B6F-83BB-A6B6756467EE}" dt="2024-06-28T09:56:41.231" v="351" actId="1035"/>
          <ac:graphicFrameMkLst>
            <pc:docMk/>
            <pc:sldMk cId="1058238026" sldId="258"/>
            <ac:graphicFrameMk id="25" creationId="{CBD72EAD-CF56-3C7B-A8F8-50D92CC1EB57}"/>
          </ac:graphicFrameMkLst>
        </pc:graphicFrameChg>
        <pc:graphicFrameChg chg="del">
          <ac:chgData name="Ánh Diệu" userId="c5672c39bf0da1c1" providerId="LiveId" clId="{A2857975-D6E3-4B6F-83BB-A6B6756467EE}" dt="2024-06-28T05:19:22.366" v="17" actId="478"/>
          <ac:graphicFrameMkLst>
            <pc:docMk/>
            <pc:sldMk cId="1058238026" sldId="258"/>
            <ac:graphicFrameMk id="26" creationId="{EE637E98-6966-5E7A-C2D3-8173B702C25B}"/>
          </ac:graphicFrameMkLst>
        </pc:graphicFrameChg>
        <pc:graphicFrameChg chg="del">
          <ac:chgData name="Ánh Diệu" userId="c5672c39bf0da1c1" providerId="LiveId" clId="{A2857975-D6E3-4B6F-83BB-A6B6756467EE}" dt="2024-06-28T05:19:19.798" v="16" actId="478"/>
          <ac:graphicFrameMkLst>
            <pc:docMk/>
            <pc:sldMk cId="1058238026" sldId="258"/>
            <ac:graphicFrameMk id="27" creationId="{A8200DB5-F2CB-F3B5-6C05-14535F3B5AEE}"/>
          </ac:graphicFrameMkLst>
        </pc:graphicFrameChg>
        <pc:picChg chg="add mod">
          <ac:chgData name="Ánh Diệu" userId="c5672c39bf0da1c1" providerId="LiveId" clId="{A2857975-D6E3-4B6F-83BB-A6B6756467EE}" dt="2024-06-28T15:03:46.562" v="1910"/>
          <ac:picMkLst>
            <pc:docMk/>
            <pc:sldMk cId="1058238026" sldId="258"/>
            <ac:picMk id="10" creationId="{EAFB5C3F-D49E-6DD1-F6DB-4481163954FD}"/>
          </ac:picMkLst>
        </pc:picChg>
        <pc:picChg chg="mod">
          <ac:chgData name="Ánh Diệu" userId="c5672c39bf0da1c1" providerId="LiveId" clId="{A2857975-D6E3-4B6F-83BB-A6B6756467EE}" dt="2024-06-28T15:00:13.147" v="1899"/>
          <ac:picMkLst>
            <pc:docMk/>
            <pc:sldMk cId="1058238026" sldId="258"/>
            <ac:picMk id="33" creationId="{AB3C87AC-F391-597E-F045-02F6564D03AF}"/>
          </ac:picMkLst>
        </pc:picChg>
        <pc:picChg chg="mod">
          <ac:chgData name="Ánh Diệu" userId="c5672c39bf0da1c1" providerId="LiveId" clId="{A2857975-D6E3-4B6F-83BB-A6B6756467EE}" dt="2024-06-28T15:00:28.546" v="1900"/>
          <ac:picMkLst>
            <pc:docMk/>
            <pc:sldMk cId="1058238026" sldId="258"/>
            <ac:picMk id="34" creationId="{015535FD-CECD-80F0-E622-F558A5B68253}"/>
          </ac:picMkLst>
        </pc:picChg>
        <pc:picChg chg="mod">
          <ac:chgData name="Ánh Diệu" userId="c5672c39bf0da1c1" providerId="LiveId" clId="{A2857975-D6E3-4B6F-83BB-A6B6756467EE}" dt="2024-06-28T15:00:39" v="1901"/>
          <ac:picMkLst>
            <pc:docMk/>
            <pc:sldMk cId="1058238026" sldId="258"/>
            <ac:picMk id="35" creationId="{9F66B670-561C-D1BA-FD8F-4797D7F2B2EE}"/>
          </ac:picMkLst>
        </pc:picChg>
        <pc:picChg chg="mod">
          <ac:chgData name="Ánh Diệu" userId="c5672c39bf0da1c1" providerId="LiveId" clId="{A2857975-D6E3-4B6F-83BB-A6B6756467EE}" dt="2024-06-28T15:00:49.533" v="1902"/>
          <ac:picMkLst>
            <pc:docMk/>
            <pc:sldMk cId="1058238026" sldId="258"/>
            <ac:picMk id="36" creationId="{69B37226-28B6-944A-830C-5F15D6B7D210}"/>
          </ac:picMkLst>
        </pc:picChg>
        <pc:picChg chg="mod">
          <ac:chgData name="Ánh Diệu" userId="c5672c39bf0da1c1" providerId="LiveId" clId="{A2857975-D6E3-4B6F-83BB-A6B6756467EE}" dt="2024-06-28T15:00:57.870" v="1903"/>
          <ac:picMkLst>
            <pc:docMk/>
            <pc:sldMk cId="1058238026" sldId="258"/>
            <ac:picMk id="37" creationId="{EFF3DCC7-F5E2-88FA-38F9-FBE9B812C914}"/>
          </ac:picMkLst>
        </pc:picChg>
        <pc:picChg chg="del">
          <ac:chgData name="Ánh Diệu" userId="c5672c39bf0da1c1" providerId="LiveId" clId="{A2857975-D6E3-4B6F-83BB-A6B6756467EE}" dt="2024-06-28T05:19:19.798" v="16" actId="478"/>
          <ac:picMkLst>
            <pc:docMk/>
            <pc:sldMk cId="1058238026" sldId="258"/>
            <ac:picMk id="38" creationId="{583FD51B-6DAA-4C39-A4D8-6AB4351C8793}"/>
          </ac:picMkLst>
        </pc:picChg>
      </pc:sldChg>
      <pc:sldChg chg="del">
        <pc:chgData name="Ánh Diệu" userId="c5672c39bf0da1c1" providerId="LiveId" clId="{A2857975-D6E3-4B6F-83BB-A6B6756467EE}" dt="2024-06-28T13:57:55.488" v="743" actId="47"/>
        <pc:sldMkLst>
          <pc:docMk/>
          <pc:sldMk cId="1658602461" sldId="259"/>
        </pc:sldMkLst>
      </pc:sldChg>
      <pc:sldChg chg="del">
        <pc:chgData name="Ánh Diệu" userId="c5672c39bf0da1c1" providerId="LiveId" clId="{A2857975-D6E3-4B6F-83BB-A6B6756467EE}" dt="2024-06-28T14:22:45.312" v="1383" actId="47"/>
        <pc:sldMkLst>
          <pc:docMk/>
          <pc:sldMk cId="2888634810" sldId="260"/>
        </pc:sldMkLst>
      </pc:sldChg>
      <pc:sldChg chg="del">
        <pc:chgData name="Ánh Diệu" userId="c5672c39bf0da1c1" providerId="LiveId" clId="{A2857975-D6E3-4B6F-83BB-A6B6756467EE}" dt="2024-06-28T13:58:05.935" v="750" actId="47"/>
        <pc:sldMkLst>
          <pc:docMk/>
          <pc:sldMk cId="748565732" sldId="261"/>
        </pc:sldMkLst>
      </pc:sldChg>
      <pc:sldChg chg="addSp delSp modSp add mod modTransition modAnim">
        <pc:chgData name="Ánh Diệu" userId="c5672c39bf0da1c1" providerId="LiveId" clId="{A2857975-D6E3-4B6F-83BB-A6B6756467EE}" dt="2024-07-16T03:29:02.457" v="5404"/>
        <pc:sldMkLst>
          <pc:docMk/>
          <pc:sldMk cId="2695371950" sldId="261"/>
        </pc:sldMkLst>
        <pc:spChg chg="mod">
          <ac:chgData name="Ánh Diệu" userId="c5672c39bf0da1c1" providerId="LiveId" clId="{A2857975-D6E3-4B6F-83BB-A6B6756467EE}" dt="2024-07-16T02:28:54.737" v="5297" actId="1076"/>
          <ac:spMkLst>
            <pc:docMk/>
            <pc:sldMk cId="2695371950" sldId="261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4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9.360" v="1292" actId="1036"/>
          <ac:spMkLst>
            <pc:docMk/>
            <pc:sldMk cId="2695371950" sldId="261"/>
            <ac:spMk id="7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0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36.650" v="1297" actId="1038"/>
          <ac:spMkLst>
            <pc:docMk/>
            <pc:sldMk cId="2695371950" sldId="261"/>
            <ac:spMk id="15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0:20.232" v="1263" actId="1037"/>
          <ac:spMkLst>
            <pc:docMk/>
            <pc:sldMk cId="2695371950" sldId="261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2:23.350" v="5156" actId="14100"/>
          <ac:spMkLst>
            <pc:docMk/>
            <pc:sldMk cId="2695371950" sldId="261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1:28.075" v="1304" actId="255"/>
          <ac:spMkLst>
            <pc:docMk/>
            <pc:sldMk cId="2695371950" sldId="261"/>
            <ac:spMk id="23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11:28.075" v="1304" actId="255"/>
          <ac:spMkLst>
            <pc:docMk/>
            <pc:sldMk cId="2695371950" sldId="261"/>
            <ac:spMk id="24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02.132" v="5196" actId="1035"/>
          <ac:spMkLst>
            <pc:docMk/>
            <pc:sldMk cId="2695371950" sldId="261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0:35.164" v="5124" actId="1035"/>
          <ac:spMkLst>
            <pc:docMk/>
            <pc:sldMk cId="2695371950" sldId="261"/>
            <ac:spMk id="3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20.991" v="5236" actId="948"/>
          <ac:spMkLst>
            <pc:docMk/>
            <pc:sldMk cId="2695371950" sldId="261"/>
            <ac:spMk id="31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2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3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34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58.186" v="5204" actId="120"/>
          <ac:spMkLst>
            <pc:docMk/>
            <pc:sldMk cId="2695371950" sldId="261"/>
            <ac:spMk id="34" creationId="{F851F06C-8025-33A4-6A94-39D246216737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5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10.501" v="5198" actId="14100"/>
          <ac:spMkLst>
            <pc:docMk/>
            <pc:sldMk cId="2695371950" sldId="261"/>
            <ac:spMk id="35" creationId="{FDEE9977-4E15-CA67-BA0B-A4ECCFDE2AE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1:27.821" v="5128" actId="948"/>
          <ac:spMkLst>
            <pc:docMk/>
            <pc:sldMk cId="2695371950" sldId="261"/>
            <ac:spMk id="36" creationId="{3CAF6F22-665F-A8D9-7C3A-76306358EEAB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7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8" creationId="{00000000-0000-0000-0000-000000000000}"/>
          </ac:spMkLst>
        </pc:spChg>
        <pc:spChg chg="del">
          <ac:chgData name="Ánh Diệu" userId="c5672c39bf0da1c1" providerId="LiveId" clId="{A2857975-D6E3-4B6F-83BB-A6B6756467EE}" dt="2024-06-28T14:09:40.221" v="1236" actId="478"/>
          <ac:spMkLst>
            <pc:docMk/>
            <pc:sldMk cId="2695371950" sldId="261"/>
            <ac:spMk id="3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17:54.734" v="5047" actId="20577"/>
          <ac:spMkLst>
            <pc:docMk/>
            <pc:sldMk cId="2695371950" sldId="261"/>
            <ac:spMk id="39" creationId="{A0FBA02B-490C-1F00-6465-6D914B9ADF0A}"/>
          </ac:spMkLst>
        </pc:spChg>
        <pc:spChg chg="del">
          <ac:chgData name="Ánh Diệu" userId="c5672c39bf0da1c1" providerId="LiveId" clId="{A2857975-D6E3-4B6F-83BB-A6B6756467EE}" dt="2024-06-28T14:09:43.343" v="1237" actId="478"/>
          <ac:spMkLst>
            <pc:docMk/>
            <pc:sldMk cId="2695371950" sldId="261"/>
            <ac:spMk id="4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32.660" v="5200" actId="14100"/>
          <ac:spMkLst>
            <pc:docMk/>
            <pc:sldMk cId="2695371950" sldId="261"/>
            <ac:spMk id="40" creationId="{CFFB6B91-2FB3-83BD-2350-EBF91E565AB1}"/>
          </ac:spMkLst>
        </pc:spChg>
        <pc:spChg chg="del">
          <ac:chgData name="Ánh Diệu" userId="c5672c39bf0da1c1" providerId="LiveId" clId="{A2857975-D6E3-4B6F-83BB-A6B6756467EE}" dt="2024-06-28T14:05:17.335" v="817" actId="478"/>
          <ac:spMkLst>
            <pc:docMk/>
            <pc:sldMk cId="2695371950" sldId="261"/>
            <ac:spMk id="41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16:34.327" v="5031"/>
          <ac:spMkLst>
            <pc:docMk/>
            <pc:sldMk cId="2695371950" sldId="261"/>
            <ac:spMk id="41" creationId="{336EDD99-56D7-3840-691B-3F2C3E37EFFC}"/>
          </ac:spMkLst>
        </pc:spChg>
        <pc:spChg chg="del">
          <ac:chgData name="Ánh Diệu" userId="c5672c39bf0da1c1" providerId="LiveId" clId="{A2857975-D6E3-4B6F-83BB-A6B6756467EE}" dt="2024-06-28T14:08:41.426" v="1184" actId="478"/>
          <ac:spMkLst>
            <pc:docMk/>
            <pc:sldMk cId="2695371950" sldId="261"/>
            <ac:spMk id="42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7" creationId="{75B82B08-E6AE-8F61-2C6D-B62D4D3AD3BF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8" creationId="{C83D87D5-A25C-0C18-B948-2498C1F623DB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49" creationId="{B770A009-21F2-EE89-95F4-B4DC9F1AFB1A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2" creationId="{D177C926-F3B0-3026-1F79-F0271B339411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3" creationId="{80A10510-849A-4B30-F73B-C0937C36F3E6}"/>
          </ac:spMkLst>
        </pc:spChg>
        <pc:spChg chg="mod">
          <ac:chgData name="Ánh Diệu" userId="c5672c39bf0da1c1" providerId="LiveId" clId="{A2857975-D6E3-4B6F-83BB-A6B6756467EE}" dt="2024-07-16T02:23:51.771" v="5203" actId="120"/>
          <ac:spMkLst>
            <pc:docMk/>
            <pc:sldMk cId="2695371950" sldId="261"/>
            <ac:spMk id="54" creationId="{EC0B7848-8695-3E51-5CA6-D0DEEEC9C8C7}"/>
          </ac:spMkLst>
        </pc:spChg>
        <pc:spChg chg="add mod">
          <ac:chgData name="Ánh Diệu" userId="c5672c39bf0da1c1" providerId="LiveId" clId="{A2857975-D6E3-4B6F-83BB-A6B6756467EE}" dt="2024-07-16T02:25:28.946" v="5237"/>
          <ac:spMkLst>
            <pc:docMk/>
            <pc:sldMk cId="2695371950" sldId="261"/>
            <ac:spMk id="55" creationId="{116CEC0E-C9DC-882E-0BE9-942F4FF81D6B}"/>
          </ac:spMkLst>
        </pc:spChg>
        <pc:spChg chg="add mod">
          <ac:chgData name="Ánh Diệu" userId="c5672c39bf0da1c1" providerId="LiveId" clId="{A2857975-D6E3-4B6F-83BB-A6B6756467EE}" dt="2024-07-16T02:25:29.555" v="5238"/>
          <ac:spMkLst>
            <pc:docMk/>
            <pc:sldMk cId="2695371950" sldId="261"/>
            <ac:spMk id="56" creationId="{1F7C2217-7F1E-B600-6222-7071E358E33C}"/>
          </ac:spMkLst>
        </pc:spChg>
        <pc:spChg chg="mod">
          <ac:chgData name="Ánh Diệu" userId="c5672c39bf0da1c1" providerId="LiveId" clId="{A2857975-D6E3-4B6F-83BB-A6B6756467EE}" dt="2024-07-16T02:28:08.541" v="5289" actId="1036"/>
          <ac:spMkLst>
            <pc:docMk/>
            <pc:sldMk cId="2695371950" sldId="261"/>
            <ac:spMk id="5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35.407" v="5240"/>
          <ac:spMkLst>
            <pc:docMk/>
            <pc:sldMk cId="2695371950" sldId="261"/>
            <ac:spMk id="60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5:35.407" v="5240"/>
          <ac:spMkLst>
            <pc:docMk/>
            <pc:sldMk cId="2695371950" sldId="261"/>
            <ac:spMk id="61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27:51.209" v="5286" actId="1035"/>
          <ac:spMkLst>
            <pc:docMk/>
            <pc:sldMk cId="2695371950" sldId="261"/>
            <ac:spMk id="64" creationId="{363FEC3D-4984-79A0-EC7F-44C065C0058D}"/>
          </ac:spMkLst>
        </pc:spChg>
        <pc:spChg chg="mod">
          <ac:chgData name="Ánh Diệu" userId="c5672c39bf0da1c1" providerId="LiveId" clId="{A2857975-D6E3-4B6F-83BB-A6B6756467EE}" dt="2024-07-16T02:25:35.791" v="5241"/>
          <ac:spMkLst>
            <pc:docMk/>
            <pc:sldMk cId="2695371950" sldId="261"/>
            <ac:spMk id="65" creationId="{422C9DFE-2471-C02F-EBCD-C22A095EAA32}"/>
          </ac:spMkLst>
        </pc:spChg>
        <pc:spChg chg="mod">
          <ac:chgData name="Ánh Diệu" userId="c5672c39bf0da1c1" providerId="LiveId" clId="{A2857975-D6E3-4B6F-83BB-A6B6756467EE}" dt="2024-07-16T02:25:35.791" v="5241"/>
          <ac:spMkLst>
            <pc:docMk/>
            <pc:sldMk cId="2695371950" sldId="261"/>
            <ac:spMk id="66" creationId="{C0E891AD-E839-F320-CAD2-BC6A79315796}"/>
          </ac:spMkLst>
        </pc:spChg>
        <pc:spChg chg="mod">
          <ac:chgData name="Ánh Diệu" userId="c5672c39bf0da1c1" providerId="LiveId" clId="{A2857975-D6E3-4B6F-83BB-A6B6756467EE}" dt="2024-07-16T02:30:08.227" v="5317" actId="1036"/>
          <ac:spMkLst>
            <pc:docMk/>
            <pc:sldMk cId="2695371950" sldId="261"/>
            <ac:spMk id="69" creationId="{218FAF84-4C7B-801D-B092-173E397565C1}"/>
          </ac:spMkLst>
        </pc:spChg>
        <pc:spChg chg="mod">
          <ac:chgData name="Ánh Diệu" userId="c5672c39bf0da1c1" providerId="LiveId" clId="{A2857975-D6E3-4B6F-83BB-A6B6756467EE}" dt="2024-07-16T02:26:20.641" v="5255" actId="1076"/>
          <ac:spMkLst>
            <pc:docMk/>
            <pc:sldMk cId="2695371950" sldId="261"/>
            <ac:spMk id="70" creationId="{1654390F-00A6-AD67-9DC8-FD6E0AF50687}"/>
          </ac:spMkLst>
        </pc:spChg>
        <pc:spChg chg="mod">
          <ac:chgData name="Ánh Diệu" userId="c5672c39bf0da1c1" providerId="LiveId" clId="{A2857975-D6E3-4B6F-83BB-A6B6756467EE}" dt="2024-07-16T02:25:36.158" v="5242"/>
          <ac:spMkLst>
            <pc:docMk/>
            <pc:sldMk cId="2695371950" sldId="261"/>
            <ac:spMk id="71" creationId="{D46C9759-7AAD-491D-2E5D-6F32AA9BAB59}"/>
          </ac:spMkLst>
        </pc:spChg>
        <pc:spChg chg="mod">
          <ac:chgData name="Ánh Diệu" userId="c5672c39bf0da1c1" providerId="LiveId" clId="{A2857975-D6E3-4B6F-83BB-A6B6756467EE}" dt="2024-07-16T02:30:00.924" v="5310" actId="1035"/>
          <ac:spMkLst>
            <pc:docMk/>
            <pc:sldMk cId="2695371950" sldId="261"/>
            <ac:spMk id="74" creationId="{E2FD54D7-05D6-989F-4C66-1E2B0A0F75B9}"/>
          </ac:spMkLst>
        </pc:spChg>
        <pc:spChg chg="mod">
          <ac:chgData name="Ánh Diệu" userId="c5672c39bf0da1c1" providerId="LiveId" clId="{A2857975-D6E3-4B6F-83BB-A6B6756467EE}" dt="2024-07-16T02:25:36.488" v="5243"/>
          <ac:spMkLst>
            <pc:docMk/>
            <pc:sldMk cId="2695371950" sldId="261"/>
            <ac:spMk id="75" creationId="{337A1C70-B4F0-03BC-164A-424A3B5B51D6}"/>
          </ac:spMkLst>
        </pc:spChg>
        <pc:spChg chg="mod">
          <ac:chgData name="Ánh Diệu" userId="c5672c39bf0da1c1" providerId="LiveId" clId="{A2857975-D6E3-4B6F-83BB-A6B6756467EE}" dt="2024-07-16T02:25:36.488" v="5243"/>
          <ac:spMkLst>
            <pc:docMk/>
            <pc:sldMk cId="2695371950" sldId="261"/>
            <ac:spMk id="76" creationId="{D26F0C45-1190-BDEC-1771-08CBD001C807}"/>
          </ac:spMkLst>
        </pc:spChg>
        <pc:spChg chg="mod">
          <ac:chgData name="Ánh Diệu" userId="c5672c39bf0da1c1" providerId="LiveId" clId="{A2857975-D6E3-4B6F-83BB-A6B6756467EE}" dt="2024-07-16T02:25:47.047" v="5245" actId="20577"/>
          <ac:spMkLst>
            <pc:docMk/>
            <pc:sldMk cId="2695371950" sldId="261"/>
            <ac:spMk id="79" creationId="{0BD7F43C-1F59-9079-187B-027C1AD041A3}"/>
          </ac:spMkLst>
        </pc:spChg>
        <pc:spChg chg="mod">
          <ac:chgData name="Ánh Diệu" userId="c5672c39bf0da1c1" providerId="LiveId" clId="{A2857975-D6E3-4B6F-83BB-A6B6756467EE}" dt="2024-07-16T02:25:36.782" v="5244"/>
          <ac:spMkLst>
            <pc:docMk/>
            <pc:sldMk cId="2695371950" sldId="261"/>
            <ac:spMk id="80" creationId="{1B36553E-833B-6FA9-A0F1-036BB04E7634}"/>
          </ac:spMkLst>
        </pc:spChg>
        <pc:spChg chg="mod">
          <ac:chgData name="Ánh Diệu" userId="c5672c39bf0da1c1" providerId="LiveId" clId="{A2857975-D6E3-4B6F-83BB-A6B6756467EE}" dt="2024-07-16T02:25:36.782" v="5244"/>
          <ac:spMkLst>
            <pc:docMk/>
            <pc:sldMk cId="2695371950" sldId="261"/>
            <ac:spMk id="81" creationId="{EF892B3A-67A9-4C35-8CEE-F924C411BF4C}"/>
          </ac:spMkLst>
        </pc:spChg>
        <pc:grpChg chg="mod">
          <ac:chgData name="Ánh Diệu" userId="c5672c39bf0da1c1" providerId="LiveId" clId="{A2857975-D6E3-4B6F-83BB-A6B6756467EE}" dt="2024-06-28T14:12:50.585" v="1351" actId="164"/>
          <ac:grpSpMkLst>
            <pc:docMk/>
            <pc:sldMk cId="2695371950" sldId="261"/>
            <ac:grpSpMk id="22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12:41.857" v="1350" actId="164"/>
          <ac:grpSpMkLst>
            <pc:docMk/>
            <pc:sldMk cId="2695371950" sldId="261"/>
            <ac:grpSpMk id="25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7-16T02:24:30.314" v="5208" actId="1035"/>
          <ac:grpSpMkLst>
            <pc:docMk/>
            <pc:sldMk cId="2695371950" sldId="261"/>
            <ac:grpSpMk id="32" creationId="{DDCC4821-58F9-7AA9-20A7-C321292EC20E}"/>
          </ac:grpSpMkLst>
        </pc:grpChg>
        <pc:grpChg chg="mod">
          <ac:chgData name="Ánh Diệu" userId="c5672c39bf0da1c1" providerId="LiveId" clId="{A2857975-D6E3-4B6F-83BB-A6B6756467EE}" dt="2024-07-16T02:16:30.663" v="5030"/>
          <ac:grpSpMkLst>
            <pc:docMk/>
            <pc:sldMk cId="2695371950" sldId="261"/>
            <ac:grpSpMk id="33" creationId="{020F9AA1-F65D-B3EB-BB10-D4D2696A979F}"/>
          </ac:grpSpMkLst>
        </pc:grpChg>
        <pc:grpChg chg="add mod">
          <ac:chgData name="Ánh Diệu" userId="c5672c39bf0da1c1" providerId="LiveId" clId="{A2857975-D6E3-4B6F-83BB-A6B6756467EE}" dt="2024-07-16T02:24:35.900" v="5215" actId="1035"/>
          <ac:grpSpMkLst>
            <pc:docMk/>
            <pc:sldMk cId="2695371950" sldId="261"/>
            <ac:grpSpMk id="37" creationId="{ABF9D085-ECE9-C436-36BB-DA5B2941C4E7}"/>
          </ac:grpSpMkLst>
        </pc:grpChg>
        <pc:grpChg chg="mod">
          <ac:chgData name="Ánh Diệu" userId="c5672c39bf0da1c1" providerId="LiveId" clId="{A2857975-D6E3-4B6F-83BB-A6B6756467EE}" dt="2024-07-16T02:16:34.327" v="5031"/>
          <ac:grpSpMkLst>
            <pc:docMk/>
            <pc:sldMk cId="2695371950" sldId="261"/>
            <ac:grpSpMk id="38" creationId="{14947CB9-30E1-81DB-3A14-C7D1C3139AC8}"/>
          </ac:grpSpMkLst>
        </pc:grpChg>
        <pc:grpChg chg="add mod">
          <ac:chgData name="Ánh Diệu" userId="c5672c39bf0da1c1" providerId="LiveId" clId="{A2857975-D6E3-4B6F-83BB-A6B6756467EE}" dt="2024-07-16T02:24:42.092" v="5225" actId="1035"/>
          <ac:grpSpMkLst>
            <pc:docMk/>
            <pc:sldMk cId="2695371950" sldId="261"/>
            <ac:grpSpMk id="42" creationId="{59BDFB1F-93BE-F345-042D-F4DDEB807817}"/>
          </ac:grpSpMkLst>
        </pc:grpChg>
        <pc:grpChg chg="add mod">
          <ac:chgData name="Ánh Diệu" userId="c5672c39bf0da1c1" providerId="LiveId" clId="{A2857975-D6E3-4B6F-83BB-A6B6756467EE}" dt="2024-07-16T02:24:16.020" v="5205" actId="14100"/>
          <ac:grpSpMkLst>
            <pc:docMk/>
            <pc:sldMk cId="2695371950" sldId="261"/>
            <ac:grpSpMk id="43" creationId="{22FC68DB-80C5-A958-E3FF-FCB1505B7EAC}"/>
          </ac:grpSpMkLst>
        </pc:grpChg>
        <pc:grpChg chg="add del mod">
          <ac:chgData name="Ánh Diệu" userId="c5672c39bf0da1c1" providerId="LiveId" clId="{A2857975-D6E3-4B6F-83BB-A6B6756467EE}" dt="2024-07-16T02:25:33.555" v="5239" actId="21"/>
          <ac:grpSpMkLst>
            <pc:docMk/>
            <pc:sldMk cId="2695371950" sldId="261"/>
            <ac:grpSpMk id="44" creationId="{75501CF3-AE3D-1933-D529-7A04C85E7249}"/>
          </ac:grpSpMkLst>
        </pc:grpChg>
        <pc:grpChg chg="mod">
          <ac:chgData name="Ánh Diệu" userId="c5672c39bf0da1c1" providerId="LiveId" clId="{A2857975-D6E3-4B6F-83BB-A6B6756467EE}" dt="2024-07-16T02:16:34.713" v="5032"/>
          <ac:grpSpMkLst>
            <pc:docMk/>
            <pc:sldMk cId="2695371950" sldId="261"/>
            <ac:grpSpMk id="46" creationId="{405E53E3-5AFD-DB88-7D29-72365F187FA9}"/>
          </ac:grpSpMkLst>
        </pc:grpChg>
        <pc:grpChg chg="add mod">
          <ac:chgData name="Ánh Diệu" userId="c5672c39bf0da1c1" providerId="LiveId" clId="{A2857975-D6E3-4B6F-83BB-A6B6756467EE}" dt="2024-07-16T02:24:45.876" v="5234" actId="1035"/>
          <ac:grpSpMkLst>
            <pc:docMk/>
            <pc:sldMk cId="2695371950" sldId="261"/>
            <ac:grpSpMk id="50" creationId="{782A24E5-2218-7B47-073C-57482E228F2F}"/>
          </ac:grpSpMkLst>
        </pc:grpChg>
        <pc:grpChg chg="mod">
          <ac:chgData name="Ánh Diệu" userId="c5672c39bf0da1c1" providerId="LiveId" clId="{A2857975-D6E3-4B6F-83BB-A6B6756467EE}" dt="2024-07-16T02:16:35.094" v="5033"/>
          <ac:grpSpMkLst>
            <pc:docMk/>
            <pc:sldMk cId="2695371950" sldId="261"/>
            <ac:grpSpMk id="51" creationId="{388F7699-2849-7F29-B4A2-4E69D3971E48}"/>
          </ac:grpSpMkLst>
        </pc:grpChg>
        <pc:grpChg chg="add mod">
          <ac:chgData name="Ánh Diệu" userId="c5672c39bf0da1c1" providerId="LiveId" clId="{A2857975-D6E3-4B6F-83BB-A6B6756467EE}" dt="2024-07-16T02:27:17.844" v="5265" actId="1076"/>
          <ac:grpSpMkLst>
            <pc:docMk/>
            <pc:sldMk cId="2695371950" sldId="261"/>
            <ac:grpSpMk id="57" creationId="{75501CF3-AE3D-1933-D529-7A04C85E7249}"/>
          </ac:grpSpMkLst>
        </pc:grpChg>
        <pc:grpChg chg="mod">
          <ac:chgData name="Ánh Diệu" userId="c5672c39bf0da1c1" providerId="LiveId" clId="{A2857975-D6E3-4B6F-83BB-A6B6756467EE}" dt="2024-07-16T02:25:35.407" v="5240"/>
          <ac:grpSpMkLst>
            <pc:docMk/>
            <pc:sldMk cId="2695371950" sldId="261"/>
            <ac:grpSpMk id="58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7-16T02:30:41.904" v="5320" actId="1035"/>
          <ac:grpSpMkLst>
            <pc:docMk/>
            <pc:sldMk cId="2695371950" sldId="261"/>
            <ac:grpSpMk id="62" creationId="{6CFDCB25-AAAE-DC38-C55F-53270D398450}"/>
          </ac:grpSpMkLst>
        </pc:grpChg>
        <pc:grpChg chg="mod">
          <ac:chgData name="Ánh Diệu" userId="c5672c39bf0da1c1" providerId="LiveId" clId="{A2857975-D6E3-4B6F-83BB-A6B6756467EE}" dt="2024-07-16T02:25:35.791" v="5241"/>
          <ac:grpSpMkLst>
            <pc:docMk/>
            <pc:sldMk cId="2695371950" sldId="261"/>
            <ac:grpSpMk id="63" creationId="{ADDD5BC7-8CEA-A501-B611-D674DDD3DC01}"/>
          </ac:grpSpMkLst>
        </pc:grpChg>
        <pc:grpChg chg="add mod">
          <ac:chgData name="Ánh Diệu" userId="c5672c39bf0da1c1" providerId="LiveId" clId="{A2857975-D6E3-4B6F-83BB-A6B6756467EE}" dt="2024-07-16T02:30:45.999" v="5322" actId="1035"/>
          <ac:grpSpMkLst>
            <pc:docMk/>
            <pc:sldMk cId="2695371950" sldId="261"/>
            <ac:grpSpMk id="67" creationId="{54AEA2BA-BE59-5CDB-C2B0-973AFA1093C6}"/>
          </ac:grpSpMkLst>
        </pc:grpChg>
        <pc:grpChg chg="mod">
          <ac:chgData name="Ánh Diệu" userId="c5672c39bf0da1c1" providerId="LiveId" clId="{A2857975-D6E3-4B6F-83BB-A6B6756467EE}" dt="2024-07-16T02:25:36.158" v="5242"/>
          <ac:grpSpMkLst>
            <pc:docMk/>
            <pc:sldMk cId="2695371950" sldId="261"/>
            <ac:grpSpMk id="68" creationId="{5CE646A9-4BF8-07D0-D74C-AFC4E7A8E90E}"/>
          </ac:grpSpMkLst>
        </pc:grpChg>
        <pc:grpChg chg="add mod">
          <ac:chgData name="Ánh Diệu" userId="c5672c39bf0da1c1" providerId="LiveId" clId="{A2857975-D6E3-4B6F-83BB-A6B6756467EE}" dt="2024-07-16T02:30:48.878" v="5324" actId="1035"/>
          <ac:grpSpMkLst>
            <pc:docMk/>
            <pc:sldMk cId="2695371950" sldId="261"/>
            <ac:grpSpMk id="72" creationId="{057192BB-4873-F494-202F-2C962C6ACDCB}"/>
          </ac:grpSpMkLst>
        </pc:grpChg>
        <pc:grpChg chg="mod">
          <ac:chgData name="Ánh Diệu" userId="c5672c39bf0da1c1" providerId="LiveId" clId="{A2857975-D6E3-4B6F-83BB-A6B6756467EE}" dt="2024-07-16T02:25:36.488" v="5243"/>
          <ac:grpSpMkLst>
            <pc:docMk/>
            <pc:sldMk cId="2695371950" sldId="261"/>
            <ac:grpSpMk id="73" creationId="{28E628EE-4CF8-4ACA-44F4-CF91B980035C}"/>
          </ac:grpSpMkLst>
        </pc:grpChg>
        <pc:grpChg chg="add mod">
          <ac:chgData name="Ánh Diệu" userId="c5672c39bf0da1c1" providerId="LiveId" clId="{A2857975-D6E3-4B6F-83BB-A6B6756467EE}" dt="2024-07-16T02:30:48.878" v="5324" actId="1035"/>
          <ac:grpSpMkLst>
            <pc:docMk/>
            <pc:sldMk cId="2695371950" sldId="261"/>
            <ac:grpSpMk id="77" creationId="{5BDEDC98-F2E8-D6A5-8C3B-BA76CF0BCBC6}"/>
          </ac:grpSpMkLst>
        </pc:grpChg>
        <pc:grpChg chg="mod">
          <ac:chgData name="Ánh Diệu" userId="c5672c39bf0da1c1" providerId="LiveId" clId="{A2857975-D6E3-4B6F-83BB-A6B6756467EE}" dt="2024-07-16T02:25:36.782" v="5244"/>
          <ac:grpSpMkLst>
            <pc:docMk/>
            <pc:sldMk cId="2695371950" sldId="261"/>
            <ac:grpSpMk id="78" creationId="{A47E0CFD-3174-6C44-37A5-4A234B6BB796}"/>
          </ac:grpSpMkLst>
        </pc:grpChg>
        <pc:picChg chg="add mod">
          <ac:chgData name="Ánh Diệu" userId="c5672c39bf0da1c1" providerId="LiveId" clId="{A2857975-D6E3-4B6F-83BB-A6B6756467EE}" dt="2024-06-28T15:05:01.663" v="1922"/>
          <ac:picMkLst>
            <pc:docMk/>
            <pc:sldMk cId="2695371950" sldId="261"/>
            <ac:picMk id="45" creationId="{5BF5218E-F7B7-32F3-230A-45892CAEAAB0}"/>
          </ac:picMkLst>
        </pc:picChg>
        <pc:cxnChg chg="add mod">
          <ac:chgData name="Ánh Diệu" userId="c5672c39bf0da1c1" providerId="LiveId" clId="{A2857975-D6E3-4B6F-83BB-A6B6756467EE}" dt="2024-07-16T02:31:40.406" v="5330" actId="1582"/>
          <ac:cxnSpMkLst>
            <pc:docMk/>
            <pc:sldMk cId="2695371950" sldId="261"/>
            <ac:cxnSpMk id="83" creationId="{0EAD5E92-9286-814E-EB1A-9A3CC50B6C45}"/>
          </ac:cxnSpMkLst>
        </pc:cxnChg>
        <pc:cxnChg chg="add mod">
          <ac:chgData name="Ánh Diệu" userId="c5672c39bf0da1c1" providerId="LiveId" clId="{A2857975-D6E3-4B6F-83BB-A6B6756467EE}" dt="2024-07-16T02:31:52.948" v="5332" actId="14100"/>
          <ac:cxnSpMkLst>
            <pc:docMk/>
            <pc:sldMk cId="2695371950" sldId="261"/>
            <ac:cxnSpMk id="87" creationId="{1C5E21D8-4C68-4F19-FF21-A3D77815093F}"/>
          </ac:cxnSpMkLst>
        </pc:cxnChg>
        <pc:cxnChg chg="add mod">
          <ac:chgData name="Ánh Diệu" userId="c5672c39bf0da1c1" providerId="LiveId" clId="{A2857975-D6E3-4B6F-83BB-A6B6756467EE}" dt="2024-07-16T02:32:00.590" v="5333" actId="571"/>
          <ac:cxnSpMkLst>
            <pc:docMk/>
            <pc:sldMk cId="2695371950" sldId="261"/>
            <ac:cxnSpMk id="89" creationId="{CCBB12B6-E1AB-4E69-F7E6-42112E754ECB}"/>
          </ac:cxnSpMkLst>
        </pc:cxnChg>
        <pc:cxnChg chg="add mod">
          <ac:chgData name="Ánh Diệu" userId="c5672c39bf0da1c1" providerId="LiveId" clId="{A2857975-D6E3-4B6F-83BB-A6B6756467EE}" dt="2024-07-16T02:32:31.649" v="5337" actId="14100"/>
          <ac:cxnSpMkLst>
            <pc:docMk/>
            <pc:sldMk cId="2695371950" sldId="261"/>
            <ac:cxnSpMk id="90" creationId="{184A1037-62BC-80B2-9208-A09849917898}"/>
          </ac:cxnSpMkLst>
        </pc:cxnChg>
        <pc:cxnChg chg="add mod">
          <ac:chgData name="Ánh Diệu" userId="c5672c39bf0da1c1" providerId="LiveId" clId="{A2857975-D6E3-4B6F-83BB-A6B6756467EE}" dt="2024-07-16T02:32:46.735" v="5339" actId="14100"/>
          <ac:cxnSpMkLst>
            <pc:docMk/>
            <pc:sldMk cId="2695371950" sldId="261"/>
            <ac:cxnSpMk id="93" creationId="{A75763C8-08C1-5684-6877-F70FC876E22C}"/>
          </ac:cxnSpMkLst>
        </pc:cxnChg>
      </pc:sldChg>
      <pc:sldChg chg="modSp mod modTransition">
        <pc:chgData name="Ánh Diệu" userId="c5672c39bf0da1c1" providerId="LiveId" clId="{A2857975-D6E3-4B6F-83BB-A6B6756467EE}" dt="2024-07-30T06:51:32.441" v="5514" actId="20577"/>
        <pc:sldMkLst>
          <pc:docMk/>
          <pc:sldMk cId="0" sldId="262"/>
        </pc:sldMkLst>
        <pc:spChg chg="mod">
          <ac:chgData name="Ánh Diệu" userId="c5672c39bf0da1c1" providerId="LiveId" clId="{A2857975-D6E3-4B6F-83BB-A6B6756467EE}" dt="2024-07-30T06:51:32.441" v="5514" actId="20577"/>
          <ac:spMkLst>
            <pc:docMk/>
            <pc:sldMk cId="0" sldId="262"/>
            <ac:spMk id="5942" creationId="{00000000-0000-0000-0000-000000000000}"/>
          </ac:spMkLst>
        </pc:spChg>
        <pc:spChg chg="mod">
          <ac:chgData name="Ánh Diệu" userId="c5672c39bf0da1c1" providerId="LiveId" clId="{A2857975-D6E3-4B6F-83BB-A6B6756467EE}" dt="2024-06-28T05:17:13.769" v="10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del modAnim">
        <pc:chgData name="Ánh Diệu" userId="c5672c39bf0da1c1" providerId="LiveId" clId="{A2857975-D6E3-4B6F-83BB-A6B6756467EE}" dt="2024-06-28T09:40:23.246" v="39" actId="47"/>
        <pc:sldMkLst>
          <pc:docMk/>
          <pc:sldMk cId="3036108449" sldId="263"/>
        </pc:sldMkLst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1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4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5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7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0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3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4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6-28T05:17:23.698" v="11" actId="478"/>
          <ac:spMkLst>
            <pc:docMk/>
            <pc:sldMk cId="3036108449" sldId="263"/>
            <ac:spMk id="30" creationId="{4609EA8B-E1BC-3AD9-F96C-35A5A8304C41}"/>
          </ac:spMkLst>
        </pc:spChg>
        <pc:grpChg chg="del">
          <ac:chgData name="Ánh Diệu" userId="c5672c39bf0da1c1" providerId="LiveId" clId="{A2857975-D6E3-4B6F-83BB-A6B6756467EE}" dt="2024-06-28T05:17:23.698" v="11" actId="478"/>
          <ac:grpSpMkLst>
            <pc:docMk/>
            <pc:sldMk cId="3036108449" sldId="263"/>
            <ac:grpSpMk id="29" creationId="{BF30AB11-D0B2-EE51-D12A-1294A11401BD}"/>
          </ac:grpSpMkLst>
        </pc:grpChg>
      </pc:sldChg>
      <pc:sldChg chg="addSp delSp modSp add mod ord modTransition delAnim modAnim">
        <pc:chgData name="Ánh Diệu" userId="c5672c39bf0da1c1" providerId="LiveId" clId="{A2857975-D6E3-4B6F-83BB-A6B6756467EE}" dt="2024-07-16T03:26:21.730" v="5392"/>
        <pc:sldMkLst>
          <pc:docMk/>
          <pc:sldMk cId="1357783800" sldId="267"/>
        </pc:sldMkLst>
        <pc:spChg chg="add del 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0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3:51.094" v="639" actId="1076"/>
          <ac:spMkLst>
            <pc:docMk/>
            <pc:sldMk cId="1357783800" sldId="267"/>
            <ac:spMk id="12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52.102" v="392" actId="478"/>
          <ac:spMkLst>
            <pc:docMk/>
            <pc:sldMk cId="1357783800" sldId="267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9:11.703" v="564" actId="1076"/>
          <ac:spMkLst>
            <pc:docMk/>
            <pc:sldMk cId="1357783800" sldId="267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9.958" v="561" actId="1076"/>
          <ac:spMkLst>
            <pc:docMk/>
            <pc:sldMk cId="1357783800" sldId="267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0:35.688" v="576" actId="1076"/>
          <ac:spMkLst>
            <pc:docMk/>
            <pc:sldMk cId="1357783800" sldId="267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9:33.794" v="571" actId="1076"/>
          <ac:spMkLst>
            <pc:docMk/>
            <pc:sldMk cId="1357783800" sldId="267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8.603" v="475" actId="1076"/>
          <ac:spMkLst>
            <pc:docMk/>
            <pc:sldMk cId="1357783800" sldId="267"/>
            <ac:spMk id="21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2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3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29.464" v="390" actId="478"/>
          <ac:spMkLst>
            <pc:docMk/>
            <pc:sldMk cId="1357783800" sldId="267"/>
            <ac:spMk id="26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5:33.142" v="391" actId="478"/>
          <ac:spMkLst>
            <pc:docMk/>
            <pc:sldMk cId="1357783800" sldId="267"/>
            <ac:spMk id="27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28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30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8:50.345" v="558" actId="164"/>
          <ac:spMkLst>
            <pc:docMk/>
            <pc:sldMk cId="1357783800" sldId="267"/>
            <ac:spMk id="31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7:47.295" v="476" actId="478"/>
          <ac:spMkLst>
            <pc:docMk/>
            <pc:sldMk cId="1357783800" sldId="267"/>
            <ac:spMk id="34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35:02.869" v="662" actId="20577"/>
          <ac:spMkLst>
            <pc:docMk/>
            <pc:sldMk cId="1357783800" sldId="267"/>
            <ac:spMk id="35" creationId="{00000000-0000-0000-0000-000000000000}"/>
          </ac:spMkLst>
        </pc:spChg>
        <pc:spChg chg="del">
          <ac:chgData name="Ánh Diệu" userId="c5672c39bf0da1c1" providerId="LiveId" clId="{A2857975-D6E3-4B6F-83BB-A6B6756467EE}" dt="2024-06-28T11:27:47.295" v="476" actId="478"/>
          <ac:spMkLst>
            <pc:docMk/>
            <pc:sldMk cId="1357783800" sldId="267"/>
            <ac:spMk id="36" creationId="{00000000-0000-0000-0000-000000000000}"/>
          </ac:spMkLst>
        </pc:spChg>
        <pc:spChg chg="mod">
          <ac:chgData name="Ánh Diệu" userId="c5672c39bf0da1c1" providerId="LiveId" clId="{A2857975-D6E3-4B6F-83BB-A6B6756467EE}" dt="2024-06-28T11:26:24.970" v="474" actId="1036"/>
          <ac:spMkLst>
            <pc:docMk/>
            <pc:sldMk cId="1357783800" sldId="267"/>
            <ac:spMk id="37" creationId="{00000000-0000-0000-0000-000000000000}"/>
          </ac:spMkLst>
        </pc:spChg>
        <pc:grpChg chg="mod">
          <ac:chgData name="Ánh Diệu" userId="c5672c39bf0da1c1" providerId="LiveId" clId="{A2857975-D6E3-4B6F-83BB-A6B6756467EE}" dt="2024-06-28T11:33:51.094" v="639" actId="1076"/>
          <ac:grpSpMkLst>
            <pc:docMk/>
            <pc:sldMk cId="1357783800" sldId="267"/>
            <ac:grpSpMk id="9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6-28T11:28:57.018" v="560" actId="1076"/>
          <ac:grpSpMkLst>
            <pc:docMk/>
            <pc:sldMk cId="1357783800" sldId="267"/>
            <ac:grpSpMk id="38" creationId="{CA0107BA-A975-F74B-9B6B-23AE9357892D}"/>
          </ac:grpSpMkLst>
        </pc:grpChg>
        <pc:picChg chg="add mod">
          <ac:chgData name="Ánh Diệu" userId="c5672c39bf0da1c1" providerId="LiveId" clId="{A2857975-D6E3-4B6F-83BB-A6B6756467EE}" dt="2024-06-28T15:04:42.048" v="1918" actId="1036"/>
          <ac:picMkLst>
            <pc:docMk/>
            <pc:sldMk cId="1357783800" sldId="267"/>
            <ac:picMk id="39" creationId="{5C2E05B9-983A-A791-C196-41DCA6FBEB3D}"/>
          </ac:picMkLst>
        </pc:picChg>
        <pc:picChg chg="add del mod">
          <ac:chgData name="Ánh Diệu" userId="c5672c39bf0da1c1" providerId="LiveId" clId="{A2857975-D6E3-4B6F-83BB-A6B6756467EE}" dt="2024-06-28T15:10:22.732" v="1927" actId="478"/>
          <ac:picMkLst>
            <pc:docMk/>
            <pc:sldMk cId="1357783800" sldId="267"/>
            <ac:picMk id="40" creationId="{8E4CBDA9-194C-2C99-865D-9C8E7DEA554B}"/>
          </ac:picMkLst>
        </pc:picChg>
        <pc:picChg chg="add mod">
          <ac:chgData name="Ánh Diệu" userId="c5672c39bf0da1c1" providerId="LiveId" clId="{A2857975-D6E3-4B6F-83BB-A6B6756467EE}" dt="2024-06-28T11:34:11.399" v="645" actId="1076"/>
          <ac:picMkLst>
            <pc:docMk/>
            <pc:sldMk cId="1357783800" sldId="267"/>
            <ac:picMk id="1026" creationId="{EA25D294-4C39-E088-E27B-5A507D8F04D8}"/>
          </ac:picMkLst>
        </pc:picChg>
      </pc:sldChg>
      <pc:sldChg chg="ord modTransition">
        <pc:chgData name="Ánh Diệu" userId="c5672c39bf0da1c1" providerId="LiveId" clId="{A2857975-D6E3-4B6F-83BB-A6B6756467EE}" dt="2024-07-16T03:21:21.133" v="5378"/>
        <pc:sldMkLst>
          <pc:docMk/>
          <pc:sldMk cId="1265206030" sldId="297"/>
        </pc:sldMkLst>
      </pc:sldChg>
      <pc:sldChg chg="modTransition modAnim">
        <pc:chgData name="Ánh Diệu" userId="c5672c39bf0da1c1" providerId="LiveId" clId="{A2857975-D6E3-4B6F-83BB-A6B6756467EE}" dt="2024-07-16T03:21:41.324" v="5379"/>
        <pc:sldMkLst>
          <pc:docMk/>
          <pc:sldMk cId="2510270777" sldId="299"/>
        </pc:sldMkLst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2822779418" sldId="305"/>
        </pc:sldMkLst>
      </pc:sldChg>
      <pc:sldChg chg="modSp mod modTransition">
        <pc:chgData name="Ánh Diệu" userId="c5672c39bf0da1c1" providerId="LiveId" clId="{A2857975-D6E3-4B6F-83BB-A6B6756467EE}" dt="2024-07-16T03:21:21.133" v="5378"/>
        <pc:sldMkLst>
          <pc:docMk/>
          <pc:sldMk cId="1547689859" sldId="306"/>
        </pc:sldMkLst>
        <pc:spChg chg="mod">
          <ac:chgData name="Ánh Diệu" userId="c5672c39bf0da1c1" providerId="LiveId" clId="{A2857975-D6E3-4B6F-83BB-A6B6756467EE}" dt="2024-06-28T14:18:29.254" v="1382" actId="20577"/>
          <ac:spMkLst>
            <pc:docMk/>
            <pc:sldMk cId="1547689859" sldId="306"/>
            <ac:spMk id="4" creationId="{83B1DB7D-93FC-466D-BA4C-C6010B8D4C4B}"/>
          </ac:spMkLst>
        </pc:spChg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1029668020" sldId="307"/>
        </pc:sldMkLst>
      </pc:sldChg>
      <pc:sldChg chg="modTransition">
        <pc:chgData name="Ánh Diệu" userId="c5672c39bf0da1c1" providerId="LiveId" clId="{A2857975-D6E3-4B6F-83BB-A6B6756467EE}" dt="2024-07-16T03:21:21.133" v="5378"/>
        <pc:sldMkLst>
          <pc:docMk/>
          <pc:sldMk cId="144742508" sldId="325"/>
        </pc:sldMkLst>
      </pc:sldChg>
      <pc:sldChg chg="del">
        <pc:chgData name="Ánh Diệu" userId="c5672c39bf0da1c1" providerId="LiveId" clId="{A2857975-D6E3-4B6F-83BB-A6B6756467EE}" dt="2024-06-28T09:57:27.127" v="368" actId="47"/>
        <pc:sldMkLst>
          <pc:docMk/>
          <pc:sldMk cId="470817809" sldId="466"/>
        </pc:sldMkLst>
      </pc:sldChg>
      <pc:sldChg chg="del">
        <pc:chgData name="Ánh Diệu" userId="c5672c39bf0da1c1" providerId="LiveId" clId="{A2857975-D6E3-4B6F-83BB-A6B6756467EE}" dt="2024-06-28T13:57:56.384" v="744" actId="47"/>
        <pc:sldMkLst>
          <pc:docMk/>
          <pc:sldMk cId="3105642125" sldId="467"/>
        </pc:sldMkLst>
      </pc:sldChg>
      <pc:sldChg chg="del">
        <pc:chgData name="Ánh Diệu" userId="c5672c39bf0da1c1" providerId="LiveId" clId="{A2857975-D6E3-4B6F-83BB-A6B6756467EE}" dt="2024-06-28T13:57:59.412" v="745" actId="47"/>
        <pc:sldMkLst>
          <pc:docMk/>
          <pc:sldMk cId="703005952" sldId="470"/>
        </pc:sldMkLst>
      </pc:sldChg>
      <pc:sldChg chg="del">
        <pc:chgData name="Ánh Diệu" userId="c5672c39bf0da1c1" providerId="LiveId" clId="{A2857975-D6E3-4B6F-83BB-A6B6756467EE}" dt="2024-06-28T14:18:03.009" v="1352" actId="47"/>
        <pc:sldMkLst>
          <pc:docMk/>
          <pc:sldMk cId="2500958331" sldId="471"/>
        </pc:sldMkLst>
      </pc:sldChg>
      <pc:sldChg chg="del">
        <pc:chgData name="Ánh Diệu" userId="c5672c39bf0da1c1" providerId="LiveId" clId="{A2857975-D6E3-4B6F-83BB-A6B6756467EE}" dt="2024-06-28T14:18:03.508" v="1353" actId="47"/>
        <pc:sldMkLst>
          <pc:docMk/>
          <pc:sldMk cId="2709365795" sldId="472"/>
        </pc:sldMkLst>
      </pc:sldChg>
      <pc:sldChg chg="del">
        <pc:chgData name="Ánh Diệu" userId="c5672c39bf0da1c1" providerId="LiveId" clId="{A2857975-D6E3-4B6F-83BB-A6B6756467EE}" dt="2024-06-28T14:18:06.593" v="1358" actId="47"/>
        <pc:sldMkLst>
          <pc:docMk/>
          <pc:sldMk cId="1257898201" sldId="473"/>
        </pc:sldMkLst>
      </pc:sldChg>
      <pc:sldChg chg="del">
        <pc:chgData name="Ánh Diệu" userId="c5672c39bf0da1c1" providerId="LiveId" clId="{A2857975-D6E3-4B6F-83BB-A6B6756467EE}" dt="2024-06-28T14:18:07.814" v="1359" actId="47"/>
        <pc:sldMkLst>
          <pc:docMk/>
          <pc:sldMk cId="1083892572" sldId="474"/>
        </pc:sldMkLst>
      </pc:sldChg>
      <pc:sldChg chg="del">
        <pc:chgData name="Ánh Diệu" userId="c5672c39bf0da1c1" providerId="LiveId" clId="{A2857975-D6E3-4B6F-83BB-A6B6756467EE}" dt="2024-06-28T13:58:00.261" v="746" actId="47"/>
        <pc:sldMkLst>
          <pc:docMk/>
          <pc:sldMk cId="388272061" sldId="475"/>
        </pc:sldMkLst>
      </pc:sldChg>
      <pc:sldChg chg="del">
        <pc:chgData name="Ánh Diệu" userId="c5672c39bf0da1c1" providerId="LiveId" clId="{A2857975-D6E3-4B6F-83BB-A6B6756467EE}" dt="2024-06-28T13:58:01.054" v="747" actId="47"/>
        <pc:sldMkLst>
          <pc:docMk/>
          <pc:sldMk cId="1800376276" sldId="476"/>
        </pc:sldMkLst>
      </pc:sldChg>
      <pc:sldChg chg="del">
        <pc:chgData name="Ánh Diệu" userId="c5672c39bf0da1c1" providerId="LiveId" clId="{A2857975-D6E3-4B6F-83BB-A6B6756467EE}" dt="2024-06-28T13:58:01.880" v="748" actId="47"/>
        <pc:sldMkLst>
          <pc:docMk/>
          <pc:sldMk cId="209294178" sldId="477"/>
        </pc:sldMkLst>
      </pc:sldChg>
      <pc:sldChg chg="del">
        <pc:chgData name="Ánh Diệu" userId="c5672c39bf0da1c1" providerId="LiveId" clId="{A2857975-D6E3-4B6F-83BB-A6B6756467EE}" dt="2024-06-28T13:58:03.513" v="749" actId="47"/>
        <pc:sldMkLst>
          <pc:docMk/>
          <pc:sldMk cId="4131053584" sldId="478"/>
        </pc:sldMkLst>
      </pc:sldChg>
      <pc:sldChg chg="del">
        <pc:chgData name="Ánh Diệu" userId="c5672c39bf0da1c1" providerId="LiveId" clId="{A2857975-D6E3-4B6F-83BB-A6B6756467EE}" dt="2024-06-28T14:18:03.970" v="1354" actId="47"/>
        <pc:sldMkLst>
          <pc:docMk/>
          <pc:sldMk cId="2516222248" sldId="479"/>
        </pc:sldMkLst>
      </pc:sldChg>
      <pc:sldChg chg="del">
        <pc:chgData name="Ánh Diệu" userId="c5672c39bf0da1c1" providerId="LiveId" clId="{A2857975-D6E3-4B6F-83BB-A6B6756467EE}" dt="2024-06-28T14:18:04.392" v="1355" actId="47"/>
        <pc:sldMkLst>
          <pc:docMk/>
          <pc:sldMk cId="3393739551" sldId="480"/>
        </pc:sldMkLst>
      </pc:sldChg>
      <pc:sldChg chg="del">
        <pc:chgData name="Ánh Diệu" userId="c5672c39bf0da1c1" providerId="LiveId" clId="{A2857975-D6E3-4B6F-83BB-A6B6756467EE}" dt="2024-06-28T14:18:04.890" v="1356" actId="47"/>
        <pc:sldMkLst>
          <pc:docMk/>
          <pc:sldMk cId="760163146" sldId="481"/>
        </pc:sldMkLst>
      </pc:sldChg>
      <pc:sldChg chg="del">
        <pc:chgData name="Ánh Diệu" userId="c5672c39bf0da1c1" providerId="LiveId" clId="{A2857975-D6E3-4B6F-83BB-A6B6756467EE}" dt="2024-06-28T14:18:05.332" v="1357" actId="47"/>
        <pc:sldMkLst>
          <pc:docMk/>
          <pc:sldMk cId="1631169732" sldId="482"/>
        </pc:sldMkLst>
      </pc:sldChg>
      <pc:sldChg chg="del">
        <pc:chgData name="Ánh Diệu" userId="c5672c39bf0da1c1" providerId="LiveId" clId="{A2857975-D6E3-4B6F-83BB-A6B6756467EE}" dt="2024-06-28T14:31:18.319" v="1591" actId="47"/>
        <pc:sldMkLst>
          <pc:docMk/>
          <pc:sldMk cId="4130923335" sldId="483"/>
        </pc:sldMkLst>
      </pc:sldChg>
      <pc:sldChg chg="addSp delSp modSp mod ord modTransition modAnim">
        <pc:chgData name="Ánh Diệu" userId="c5672c39bf0da1c1" providerId="LiveId" clId="{A2857975-D6E3-4B6F-83BB-A6B6756467EE}" dt="2024-07-16T03:21:21.133" v="5378"/>
        <pc:sldMkLst>
          <pc:docMk/>
          <pc:sldMk cId="1707537217" sldId="486"/>
        </pc:sldMkLst>
        <pc:spChg chg="mod">
          <ac:chgData name="Ánh Diệu" userId="c5672c39bf0da1c1" providerId="LiveId" clId="{A2857975-D6E3-4B6F-83BB-A6B6756467EE}" dt="2024-06-28T14:33:58.863" v="1607"/>
          <ac:spMkLst>
            <pc:docMk/>
            <pc:sldMk cId="1707537217" sldId="486"/>
            <ac:spMk id="24" creationId="{694D78E7-029D-7B30-58CC-ED495DEC95CA}"/>
          </ac:spMkLst>
        </pc:spChg>
        <pc:spChg chg="mod">
          <ac:chgData name="Ánh Diệu" userId="c5672c39bf0da1c1" providerId="LiveId" clId="{A2857975-D6E3-4B6F-83BB-A6B6756467EE}" dt="2024-06-28T14:36:17.822" v="1686" actId="207"/>
          <ac:spMkLst>
            <pc:docMk/>
            <pc:sldMk cId="1707537217" sldId="486"/>
            <ac:spMk id="25" creationId="{070FF3C5-CAF0-C18D-82B5-BB246A6AE060}"/>
          </ac:spMkLst>
        </pc:spChg>
        <pc:spChg chg="del">
          <ac:chgData name="Ánh Diệu" userId="c5672c39bf0da1c1" providerId="LiveId" clId="{A2857975-D6E3-4B6F-83BB-A6B6756467EE}" dt="2024-06-28T14:33:53.566" v="1605" actId="478"/>
          <ac:spMkLst>
            <pc:docMk/>
            <pc:sldMk cId="1707537217" sldId="486"/>
            <ac:spMk id="26" creationId="{F8985385-9CFD-5699-1D01-2B0E131188FD}"/>
          </ac:spMkLst>
        </pc:spChg>
        <pc:spChg chg="mod">
          <ac:chgData name="Ánh Diệu" userId="c5672c39bf0da1c1" providerId="LiveId" clId="{A2857975-D6E3-4B6F-83BB-A6B6756467EE}" dt="2024-06-28T14:35:58.450" v="1670" actId="14100"/>
          <ac:spMkLst>
            <pc:docMk/>
            <pc:sldMk cId="1707537217" sldId="486"/>
            <ac:spMk id="27" creationId="{69BC4BF7-0936-54C5-268B-11939BF36133}"/>
          </ac:spMkLst>
        </pc:spChg>
        <pc:grpChg chg="mod">
          <ac:chgData name="Ánh Diệu" userId="c5672c39bf0da1c1" providerId="LiveId" clId="{A2857975-D6E3-4B6F-83BB-A6B6756467EE}" dt="2024-06-28T14:36:08.217" v="1685" actId="1035"/>
          <ac:grpSpMkLst>
            <pc:docMk/>
            <pc:sldMk cId="1707537217" sldId="486"/>
            <ac:grpSpMk id="23" creationId="{D59E7577-4220-669C-968E-83C741E1010F}"/>
          </ac:grpSpMkLst>
        </pc:grpChg>
        <pc:picChg chg="add mod">
          <ac:chgData name="Ánh Diệu" userId="c5672c39bf0da1c1" providerId="LiveId" clId="{A2857975-D6E3-4B6F-83BB-A6B6756467EE}" dt="2024-06-28T15:05:12.839" v="1924"/>
          <ac:picMkLst>
            <pc:docMk/>
            <pc:sldMk cId="1707537217" sldId="486"/>
            <ac:picMk id="2" creationId="{B9E37C0B-85EE-012A-7FC4-B67E6A888E27}"/>
          </ac:picMkLst>
        </pc:picChg>
      </pc:sldChg>
      <pc:sldChg chg="del">
        <pc:chgData name="Ánh Diệu" userId="c5672c39bf0da1c1" providerId="LiveId" clId="{A2857975-D6E3-4B6F-83BB-A6B6756467EE}" dt="2024-06-28T14:18:08.785" v="1360" actId="47"/>
        <pc:sldMkLst>
          <pc:docMk/>
          <pc:sldMk cId="1090379842" sldId="487"/>
        </pc:sldMkLst>
      </pc:sldChg>
      <pc:sldChg chg="del">
        <pc:chgData name="Ánh Diệu" userId="c5672c39bf0da1c1" providerId="LiveId" clId="{A2857975-D6E3-4B6F-83BB-A6B6756467EE}" dt="2024-06-28T14:18:09.603" v="1361" actId="47"/>
        <pc:sldMkLst>
          <pc:docMk/>
          <pc:sldMk cId="18917317" sldId="488"/>
        </pc:sldMkLst>
      </pc:sldChg>
      <pc:sldChg chg="del">
        <pc:chgData name="Ánh Diệu" userId="c5672c39bf0da1c1" providerId="LiveId" clId="{A2857975-D6E3-4B6F-83BB-A6B6756467EE}" dt="2024-06-28T14:18:10.411" v="1362" actId="47"/>
        <pc:sldMkLst>
          <pc:docMk/>
          <pc:sldMk cId="1345012027" sldId="489"/>
        </pc:sldMkLst>
      </pc:sldChg>
      <pc:sldChg chg="add modTransition">
        <pc:chgData name="Ánh Diệu" userId="c5672c39bf0da1c1" providerId="LiveId" clId="{A2857975-D6E3-4B6F-83BB-A6B6756467EE}" dt="2024-07-16T03:21:21.133" v="5378"/>
        <pc:sldMkLst>
          <pc:docMk/>
          <pc:sldMk cId="2483846118" sldId="490"/>
        </pc:sldMkLst>
      </pc:sldChg>
      <pc:sldChg chg="addSp delSp modSp add mod modTransition modAnim">
        <pc:chgData name="Ánh Diệu" userId="c5672c39bf0da1c1" providerId="LiveId" clId="{A2857975-D6E3-4B6F-83BB-A6B6756467EE}" dt="2024-07-16T03:27:14.660" v="5395"/>
        <pc:sldMkLst>
          <pc:docMk/>
          <pc:sldMk cId="2029009530" sldId="491"/>
        </pc:sldMkLst>
        <pc:spChg chg="mod">
          <ac:chgData name="Ánh Diệu" userId="c5672c39bf0da1c1" providerId="LiveId" clId="{A2857975-D6E3-4B6F-83BB-A6B6756467EE}" dt="2024-07-14T03:26:56.320" v="3152" actId="14100"/>
          <ac:spMkLst>
            <pc:docMk/>
            <pc:sldMk cId="2029009530" sldId="491"/>
            <ac:spMk id="12" creationId="{00000000-0000-0000-0000-000000000000}"/>
          </ac:spMkLst>
        </pc:spChg>
        <pc:spChg chg="del mod">
          <ac:chgData name="Ánh Diệu" userId="c5672c39bf0da1c1" providerId="LiveId" clId="{A2857975-D6E3-4B6F-83BB-A6B6756467EE}" dt="2024-07-13T14:27:29.405" v="2069" actId="478"/>
          <ac:spMkLst>
            <pc:docMk/>
            <pc:sldMk cId="2029009530" sldId="491"/>
            <ac:spMk id="13" creationId="{00000000-0000-0000-0000-000000000000}"/>
          </ac:spMkLst>
        </pc:spChg>
        <pc:spChg chg="add mod">
          <ac:chgData name="Ánh Diệu" userId="c5672c39bf0da1c1" providerId="LiveId" clId="{A2857975-D6E3-4B6F-83BB-A6B6756467EE}" dt="2024-07-14T03:29:38.109" v="3217" actId="207"/>
          <ac:spMkLst>
            <pc:docMk/>
            <pc:sldMk cId="2029009530" sldId="491"/>
            <ac:spMk id="13" creationId="{660F620C-26DC-414D-1942-1E3DCE540787}"/>
          </ac:spMkLst>
        </pc:spChg>
        <pc:spChg chg="mod">
          <ac:chgData name="Ánh Diệu" userId="c5672c39bf0da1c1" providerId="LiveId" clId="{A2857975-D6E3-4B6F-83BB-A6B6756467EE}" dt="2024-07-14T03:26:35.356" v="3149" actId="1076"/>
          <ac:spMkLst>
            <pc:docMk/>
            <pc:sldMk cId="2029009530" sldId="491"/>
            <ac:spMk id="15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2:12.489" v="1965" actId="478"/>
          <ac:spMkLst>
            <pc:docMk/>
            <pc:sldMk cId="2029009530" sldId="491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9:32.074" v="4983" actId="14100"/>
          <ac:spMkLst>
            <pc:docMk/>
            <pc:sldMk cId="2029009530" sldId="491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22.685" v="667" actId="478"/>
          <ac:spMkLst>
            <pc:docMk/>
            <pc:sldMk cId="2029009530" sldId="491"/>
            <ac:spMk id="20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22.685" v="667" actId="478"/>
          <ac:spMkLst>
            <pc:docMk/>
            <pc:sldMk cId="2029009530" sldId="491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6-28T13:50:19.458" v="666" actId="478"/>
          <ac:spMkLst>
            <pc:docMk/>
            <pc:sldMk cId="2029009530" sldId="491"/>
            <ac:spMk id="22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9:53.363" v="4985" actId="1076"/>
          <ac:spMkLst>
            <pc:docMk/>
            <pc:sldMk cId="2029009530" sldId="491"/>
            <ac:spMk id="23" creationId="{00000000-0000-0000-0000-000000000000}"/>
          </ac:spMkLst>
        </pc:spChg>
        <pc:spChg chg="del mod">
          <ac:chgData name="Ánh Diệu" userId="c5672c39bf0da1c1" providerId="LiveId" clId="{A2857975-D6E3-4B6F-83BB-A6B6756467EE}" dt="2024-07-14T03:26:45.572" v="3151"/>
          <ac:spMkLst>
            <pc:docMk/>
            <pc:sldMk cId="2029009530" sldId="491"/>
            <ac:spMk id="24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5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6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7" creationId="{00000000-0000-0000-0000-000000000000}"/>
          </ac:spMkLst>
        </pc:spChg>
        <pc:spChg chg="del">
          <ac:chgData name="Ánh Diệu" userId="c5672c39bf0da1c1" providerId="LiveId" clId="{A2857975-D6E3-4B6F-83BB-A6B6756467EE}" dt="2024-07-13T14:03:28.578" v="2064" actId="478"/>
          <ac:spMkLst>
            <pc:docMk/>
            <pc:sldMk cId="2029009530" sldId="491"/>
            <ac:spMk id="28" creationId="{00000000-0000-0000-0000-000000000000}"/>
          </ac:spMkLst>
        </pc:spChg>
        <pc:spChg chg="del mod">
          <ac:chgData name="Ánh Diệu" userId="c5672c39bf0da1c1" providerId="LiveId" clId="{A2857975-D6E3-4B6F-83BB-A6B6756467EE}" dt="2024-07-14T03:34:18.786" v="3320" actId="478"/>
          <ac:spMkLst>
            <pc:docMk/>
            <pc:sldMk cId="2029009530" sldId="491"/>
            <ac:spMk id="29" creationId="{00000000-0000-0000-0000-000000000000}"/>
          </ac:spMkLst>
        </pc:spChg>
        <pc:spChg chg="add mod ord">
          <ac:chgData name="Ánh Diệu" userId="c5672c39bf0da1c1" providerId="LiveId" clId="{A2857975-D6E3-4B6F-83BB-A6B6756467EE}" dt="2024-07-14T03:27:14.509" v="3174" actId="1038"/>
          <ac:spMkLst>
            <pc:docMk/>
            <pc:sldMk cId="2029009530" sldId="491"/>
            <ac:spMk id="31" creationId="{FC946F50-4BBC-D8C4-D73E-9631C7B04929}"/>
          </ac:spMkLst>
        </pc:spChg>
        <pc:spChg chg="add del mod">
          <ac:chgData name="Ánh Diệu" userId="c5672c39bf0da1c1" providerId="LiveId" clId="{A2857975-D6E3-4B6F-83BB-A6B6756467EE}" dt="2024-07-13T16:04:47.316" v="3061" actId="478"/>
          <ac:spMkLst>
            <pc:docMk/>
            <pc:sldMk cId="2029009530" sldId="491"/>
            <ac:spMk id="33" creationId="{2B1DCD24-5F99-9B1B-AD6E-94504207C9A5}"/>
          </ac:spMkLst>
        </pc:spChg>
        <pc:spChg chg="add del mod ord">
          <ac:chgData name="Ánh Diệu" userId="c5672c39bf0da1c1" providerId="LiveId" clId="{A2857975-D6E3-4B6F-83BB-A6B6756467EE}" dt="2024-07-14T03:33:58.373" v="3319" actId="207"/>
          <ac:spMkLst>
            <pc:docMk/>
            <pc:sldMk cId="2029009530" sldId="491"/>
            <ac:spMk id="34" creationId="{ABBCAD94-7D14-E865-EAA9-C2415DF16B86}"/>
          </ac:spMkLst>
        </pc:spChg>
        <pc:grpChg chg="mod">
          <ac:chgData name="Ánh Diệu" userId="c5672c39bf0da1c1" providerId="LiveId" clId="{A2857975-D6E3-4B6F-83BB-A6B6756467EE}" dt="2024-07-13T14:30:42.148" v="2108" actId="1076"/>
          <ac:grpSpMkLst>
            <pc:docMk/>
            <pc:sldMk cId="2029009530" sldId="491"/>
            <ac:grpSpMk id="9" creationId="{00000000-0000-0000-0000-000000000000}"/>
          </ac:grpSpMkLst>
        </pc:grpChg>
        <pc:picChg chg="add del mod modCrop">
          <ac:chgData name="Ánh Diệu" userId="c5672c39bf0da1c1" providerId="LiveId" clId="{A2857975-D6E3-4B6F-83BB-A6B6756467EE}" dt="2024-07-14T03:29:46.002" v="3218" actId="478"/>
          <ac:picMkLst>
            <pc:docMk/>
            <pc:sldMk cId="2029009530" sldId="491"/>
            <ac:picMk id="16" creationId="{6786C7D8-35D9-7258-1800-1AE0B8D73249}"/>
          </ac:picMkLst>
        </pc:picChg>
        <pc:picChg chg="add mod modCrop">
          <ac:chgData name="Ánh Diệu" userId="c5672c39bf0da1c1" providerId="LiveId" clId="{A2857975-D6E3-4B6F-83BB-A6B6756467EE}" dt="2024-07-16T02:14:35.682" v="5024" actId="1076"/>
          <ac:picMkLst>
            <pc:docMk/>
            <pc:sldMk cId="2029009530" sldId="491"/>
            <ac:picMk id="21" creationId="{3A796444-54A2-0B43-E768-08C1BF1BE5E4}"/>
          </ac:picMkLst>
        </pc:picChg>
        <pc:picChg chg="add mod modCrop">
          <ac:chgData name="Ánh Diệu" userId="c5672c39bf0da1c1" providerId="LiveId" clId="{A2857975-D6E3-4B6F-83BB-A6B6756467EE}" dt="2024-07-16T02:13:51.949" v="5016" actId="1076"/>
          <ac:picMkLst>
            <pc:docMk/>
            <pc:sldMk cId="2029009530" sldId="491"/>
            <ac:picMk id="22" creationId="{F7E636F8-0562-873F-33F8-4AC4F18AF997}"/>
          </ac:picMkLst>
        </pc:picChg>
        <pc:picChg chg="add mod">
          <ac:chgData name="Ánh Diệu" userId="c5672c39bf0da1c1" providerId="LiveId" clId="{A2857975-D6E3-4B6F-83BB-A6B6756467EE}" dt="2024-06-28T15:04:50.059" v="1919"/>
          <ac:picMkLst>
            <pc:docMk/>
            <pc:sldMk cId="2029009530" sldId="491"/>
            <ac:picMk id="30" creationId="{ABF101D2-31B1-566F-3DA0-6E12DB798FEB}"/>
          </ac:picMkLst>
        </pc:picChg>
        <pc:picChg chg="add del mod modCrop">
          <ac:chgData name="Ánh Diệu" userId="c5672c39bf0da1c1" providerId="LiveId" clId="{A2857975-D6E3-4B6F-83BB-A6B6756467EE}" dt="2024-07-13T16:04:59.531" v="3076" actId="478"/>
          <ac:picMkLst>
            <pc:docMk/>
            <pc:sldMk cId="2029009530" sldId="491"/>
            <ac:picMk id="32" creationId="{977ACDD6-018E-B981-BD60-216230160860}"/>
          </ac:picMkLst>
        </pc:picChg>
      </pc:sldChg>
      <pc:sldChg chg="add del">
        <pc:chgData name="Ánh Diệu" userId="c5672c39bf0da1c1" providerId="LiveId" clId="{A2857975-D6E3-4B6F-83BB-A6B6756467EE}" dt="2024-07-14T03:37:40.164" v="3490" actId="47"/>
        <pc:sldMkLst>
          <pc:docMk/>
          <pc:sldMk cId="2475874376" sldId="492"/>
        </pc:sldMkLst>
      </pc:sldChg>
      <pc:sldChg chg="addSp delSp modSp add del mod">
        <pc:chgData name="Ánh Diệu" userId="c5672c39bf0da1c1" providerId="LiveId" clId="{A2857975-D6E3-4B6F-83BB-A6B6756467EE}" dt="2024-07-14T03:27:54.656" v="3178" actId="47"/>
        <pc:sldMkLst>
          <pc:docMk/>
          <pc:sldMk cId="2555732397" sldId="492"/>
        </pc:sldMkLst>
        <pc:spChg chg="mod">
          <ac:chgData name="Ánh Diệu" userId="c5672c39bf0da1c1" providerId="LiveId" clId="{A2857975-D6E3-4B6F-83BB-A6B6756467EE}" dt="2024-07-14T03:27:49.421" v="3176" actId="1076"/>
          <ac:spMkLst>
            <pc:docMk/>
            <pc:sldMk cId="2555732397" sldId="492"/>
            <ac:spMk id="12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7:43.785" v="3175" actId="478"/>
          <ac:spMkLst>
            <pc:docMk/>
            <pc:sldMk cId="2555732397" sldId="492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7-13T16:04:57.310" v="3074" actId="20577"/>
          <ac:spMkLst>
            <pc:docMk/>
            <pc:sldMk cId="2555732397" sldId="492"/>
            <ac:spMk id="19" creationId="{00000000-0000-0000-0000-000000000000}"/>
          </ac:spMkLst>
        </pc:spChg>
        <pc:picChg chg="add mod">
          <ac:chgData name="Ánh Diệu" userId="c5672c39bf0da1c1" providerId="LiveId" clId="{A2857975-D6E3-4B6F-83BB-A6B6756467EE}" dt="2024-06-28T15:04:54.264" v="1920"/>
          <ac:picMkLst>
            <pc:docMk/>
            <pc:sldMk cId="2555732397" sldId="492"/>
            <ac:picMk id="20" creationId="{31F3E33D-2792-77E0-0B69-AA8ABBD26FBF}"/>
          </ac:picMkLst>
        </pc:picChg>
      </pc:sldChg>
      <pc:sldChg chg="addSp modSp add ord modTransition setBg">
        <pc:chgData name="Ánh Diệu" userId="c5672c39bf0da1c1" providerId="LiveId" clId="{A2857975-D6E3-4B6F-83BB-A6B6756467EE}" dt="2024-07-16T03:21:21.133" v="5378"/>
        <pc:sldMkLst>
          <pc:docMk/>
          <pc:sldMk cId="2565606347" sldId="493"/>
        </pc:sldMkLst>
        <pc:picChg chg="add mod">
          <ac:chgData name="Ánh Diệu" userId="c5672c39bf0da1c1" providerId="LiveId" clId="{A2857975-D6E3-4B6F-83BB-A6B6756467EE}" dt="2024-06-28T15:04:59.085" v="1921"/>
          <ac:picMkLst>
            <pc:docMk/>
            <pc:sldMk cId="2565606347" sldId="493"/>
            <ac:picMk id="13" creationId="{A6892E87-C56B-E139-4F66-0E7B816FA723}"/>
          </ac:picMkLst>
        </pc:picChg>
      </pc:sldChg>
      <pc:sldChg chg="add del">
        <pc:chgData name="Ánh Diệu" userId="c5672c39bf0da1c1" providerId="LiveId" clId="{A2857975-D6E3-4B6F-83BB-A6B6756467EE}" dt="2024-06-28T14:23:12.488" v="1386" actId="47"/>
        <pc:sldMkLst>
          <pc:docMk/>
          <pc:sldMk cId="307794216" sldId="494"/>
        </pc:sldMkLst>
      </pc:sldChg>
      <pc:sldChg chg="addSp modSp add mod modTransition modAnim">
        <pc:chgData name="Ánh Diệu" userId="c5672c39bf0da1c1" providerId="LiveId" clId="{A2857975-D6E3-4B6F-83BB-A6B6756467EE}" dt="2024-07-16T03:42:04.488" v="5510"/>
        <pc:sldMkLst>
          <pc:docMk/>
          <pc:sldMk cId="1189137176" sldId="495"/>
        </pc:sldMkLst>
        <pc:spChg chg="mod">
          <ac:chgData name="Ánh Diệu" userId="c5672c39bf0da1c1" providerId="LiveId" clId="{A2857975-D6E3-4B6F-83BB-A6B6756467EE}" dt="2024-06-28T14:26:15.092" v="1531" actId="1076"/>
          <ac:spMkLst>
            <pc:docMk/>
            <pc:sldMk cId="1189137176" sldId="495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30:25.310" v="1589" actId="948"/>
          <ac:spMkLst>
            <pc:docMk/>
            <pc:sldMk cId="1189137176" sldId="495"/>
            <ac:spMk id="18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25:55.050" v="1503" actId="1035"/>
          <ac:spMkLst>
            <pc:docMk/>
            <pc:sldMk cId="1189137176" sldId="495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6-28T14:26:58.982" v="1539" actId="571"/>
          <ac:spMkLst>
            <pc:docMk/>
            <pc:sldMk cId="1189137176" sldId="495"/>
            <ac:spMk id="22" creationId="{BECA1A1E-6BF8-B947-2076-5C7D5B3117F3}"/>
          </ac:spMkLst>
        </pc:spChg>
        <pc:spChg chg="mod">
          <ac:chgData name="Ánh Diệu" userId="c5672c39bf0da1c1" providerId="LiveId" clId="{A2857975-D6E3-4B6F-83BB-A6B6756467EE}" dt="2024-06-28T14:26:58.982" v="1539" actId="571"/>
          <ac:spMkLst>
            <pc:docMk/>
            <pc:sldMk cId="1189137176" sldId="495"/>
            <ac:spMk id="23" creationId="{0100C200-3663-10DC-DC5C-12AD9C1BD6FC}"/>
          </ac:spMkLst>
        </pc:spChg>
        <pc:spChg chg="add mod">
          <ac:chgData name="Ánh Diệu" userId="c5672c39bf0da1c1" providerId="LiveId" clId="{A2857975-D6E3-4B6F-83BB-A6B6756467EE}" dt="2024-06-28T14:30:30.923" v="1590" actId="20577"/>
          <ac:spMkLst>
            <pc:docMk/>
            <pc:sldMk cId="1189137176" sldId="495"/>
            <ac:spMk id="24" creationId="{1492F3E2-4E5C-87C2-D828-746B1225FA44}"/>
          </ac:spMkLst>
        </pc:s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3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7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10" creationId="{00000000-0000-0000-0000-000000000000}"/>
          </ac:grpSpMkLst>
        </pc:grpChg>
        <pc:grpChg chg="mod">
          <ac:chgData name="Ánh Diệu" userId="c5672c39bf0da1c1" providerId="LiveId" clId="{A2857975-D6E3-4B6F-83BB-A6B6756467EE}" dt="2024-06-28T14:25:55.050" v="1503" actId="1035"/>
          <ac:grpSpMkLst>
            <pc:docMk/>
            <pc:sldMk cId="1189137176" sldId="495"/>
            <ac:grpSpMk id="13" creationId="{00000000-0000-0000-0000-000000000000}"/>
          </ac:grpSpMkLst>
        </pc:grpChg>
        <pc:grpChg chg="add mod">
          <ac:chgData name="Ánh Diệu" userId="c5672c39bf0da1c1" providerId="LiveId" clId="{A2857975-D6E3-4B6F-83BB-A6B6756467EE}" dt="2024-06-28T14:28:27.305" v="1567" actId="14100"/>
          <ac:grpSpMkLst>
            <pc:docMk/>
            <pc:sldMk cId="1189137176" sldId="495"/>
            <ac:grpSpMk id="21" creationId="{D8941997-2197-7782-3926-F683239C8652}"/>
          </ac:grpSpMkLst>
        </pc:grpChg>
        <pc:picChg chg="add mod">
          <ac:chgData name="Ánh Diệu" userId="c5672c39bf0da1c1" providerId="LiveId" clId="{A2857975-D6E3-4B6F-83BB-A6B6756467EE}" dt="2024-06-28T15:05:04.289" v="1923"/>
          <ac:picMkLst>
            <pc:docMk/>
            <pc:sldMk cId="1189137176" sldId="495"/>
            <ac:picMk id="25" creationId="{ED5AC599-4D2C-2DA3-C2A9-175128B697EF}"/>
          </ac:picMkLst>
        </pc:picChg>
      </pc:sldChg>
      <pc:sldChg chg="addSp delSp modSp add mod modTransition delAnim modAnim modNotesTx">
        <pc:chgData name="Ánh Diệu" userId="c5672c39bf0da1c1" providerId="LiveId" clId="{A2857975-D6E3-4B6F-83BB-A6B6756467EE}" dt="2024-07-16T03:24:59.515" v="5383"/>
        <pc:sldMkLst>
          <pc:docMk/>
          <pc:sldMk cId="1621337310" sldId="496"/>
        </pc:sldMkLst>
        <pc:spChg chg="del">
          <ac:chgData name="Ánh Diệu" userId="c5672c39bf0da1c1" providerId="LiveId" clId="{A2857975-D6E3-4B6F-83BB-A6B6756467EE}" dt="2024-06-28T14:41:31.909" v="1837" actId="478"/>
          <ac:spMkLst>
            <pc:docMk/>
            <pc:sldMk cId="1621337310" sldId="496"/>
            <ac:spMk id="8" creationId="{04FD6ADC-E795-3A7F-063F-2A1A85F6CF34}"/>
          </ac:spMkLst>
        </pc:spChg>
        <pc:spChg chg="add del mod">
          <ac:chgData name="Ánh Diệu" userId="c5672c39bf0da1c1" providerId="LiveId" clId="{A2857975-D6E3-4B6F-83BB-A6B6756467EE}" dt="2024-06-28T14:41:41.458" v="1840" actId="478"/>
          <ac:spMkLst>
            <pc:docMk/>
            <pc:sldMk cId="1621337310" sldId="496"/>
            <ac:spMk id="11" creationId="{69F4F696-ED8C-0A85-6902-BEFEE804D6EC}"/>
          </ac:spMkLst>
        </pc:spChg>
        <pc:spChg chg="del mod">
          <ac:chgData name="Ánh Diệu" userId="c5672c39bf0da1c1" providerId="LiveId" clId="{A2857975-D6E3-4B6F-83BB-A6B6756467EE}" dt="2024-06-28T14:41:38.617" v="1839" actId="478"/>
          <ac:spMkLst>
            <pc:docMk/>
            <pc:sldMk cId="1621337310" sldId="496"/>
            <ac:spMk id="13" creationId="{00000000-0000-0000-0000-000000000000}"/>
          </ac:spMkLst>
        </pc:spChg>
        <pc:grpChg chg="del">
          <ac:chgData name="Ánh Diệu" userId="c5672c39bf0da1c1" providerId="LiveId" clId="{A2857975-D6E3-4B6F-83BB-A6B6756467EE}" dt="2024-06-28T14:42:04.800" v="1846" actId="478"/>
          <ac:grpSpMkLst>
            <pc:docMk/>
            <pc:sldMk cId="1621337310" sldId="496"/>
            <ac:grpSpMk id="2" creationId="{5F49360C-8A97-2C0A-6614-6836562493CF}"/>
          </ac:grpSpMkLst>
        </pc:grp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6" creationId="{AC5677B6-B498-1DCF-6EBF-F8A3D90DBD26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7" creationId="{8BEC7037-94B2-AE35-75C1-D1227B8768E7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8" creationId="{8471950F-52F5-0B9C-F638-EC55D2E90BEE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19" creationId="{7F19AE3B-048B-FF17-B579-FB92C482E07A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0" creationId="{B773C35D-667E-C2FE-28A9-B5064D6A9A51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1" creationId="{0A535B97-5874-97CE-B65B-2E1862D0FF03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2" creationId="{FF4006A0-5E1A-ADB5-01B7-C9C7E22490EF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3" creationId="{68DDACF5-7EE1-F1BB-49FC-959FE6164728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4" creationId="{0CB1AB20-C916-5798-BE64-960E3A4CF974}"/>
          </ac:graphicFrameMkLst>
        </pc:graphicFrameChg>
        <pc:graphicFrameChg chg="del">
          <ac:chgData name="Ánh Diệu" userId="c5672c39bf0da1c1" providerId="LiveId" clId="{A2857975-D6E3-4B6F-83BB-A6B6756467EE}" dt="2024-06-28T14:41:31.909" v="1837" actId="478"/>
          <ac:graphicFrameMkLst>
            <pc:docMk/>
            <pc:sldMk cId="1621337310" sldId="496"/>
            <ac:graphicFrameMk id="25" creationId="{CBD72EAD-CF56-3C7B-A8F8-50D92CC1EB57}"/>
          </ac:graphicFrameMkLst>
        </pc:graphicFrameChg>
        <pc:picChg chg="add mod">
          <ac:chgData name="Ánh Diệu" userId="c5672c39bf0da1c1" providerId="LiveId" clId="{A2857975-D6E3-4B6F-83BB-A6B6756467EE}" dt="2024-07-16T03:23:15.672" v="5382" actId="1076"/>
          <ac:picMkLst>
            <pc:docMk/>
            <pc:sldMk cId="1621337310" sldId="496"/>
            <ac:picMk id="2" creationId="{028AEA1E-E52C-DDA3-F367-4443C32DD69E}"/>
          </ac:picMkLst>
        </pc:picChg>
        <pc:picChg chg="add mod">
          <ac:chgData name="Ánh Diệu" userId="c5672c39bf0da1c1" providerId="LiveId" clId="{A2857975-D6E3-4B6F-83BB-A6B6756467EE}" dt="2024-06-28T15:01:07.306" v="1904"/>
          <ac:picMkLst>
            <pc:docMk/>
            <pc:sldMk cId="1621337310" sldId="496"/>
            <ac:picMk id="12" creationId="{9BA5842A-33B5-590D-D621-A0E6F9F0923C}"/>
          </ac:picMkLst>
        </pc:picChg>
        <pc:picChg chg="add mod">
          <ac:chgData name="Ánh Diệu" userId="c5672c39bf0da1c1" providerId="LiveId" clId="{A2857975-D6E3-4B6F-83BB-A6B6756467EE}" dt="2024-06-28T15:03:48.517" v="1911"/>
          <ac:picMkLst>
            <pc:docMk/>
            <pc:sldMk cId="1621337310" sldId="496"/>
            <ac:picMk id="14" creationId="{91F645D1-81FA-4166-CEC9-93202266E4FE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3" creationId="{AB3C87AC-F391-597E-F045-02F6564D03AF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4" creationId="{015535FD-CECD-80F0-E622-F558A5B68253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5" creationId="{9F66B670-561C-D1BA-FD8F-4797D7F2B2EE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6" creationId="{69B37226-28B6-944A-830C-5F15D6B7D210}"/>
          </ac:picMkLst>
        </pc:picChg>
        <pc:picChg chg="del">
          <ac:chgData name="Ánh Diệu" userId="c5672c39bf0da1c1" providerId="LiveId" clId="{A2857975-D6E3-4B6F-83BB-A6B6756467EE}" dt="2024-06-28T14:41:31.909" v="1837" actId="478"/>
          <ac:picMkLst>
            <pc:docMk/>
            <pc:sldMk cId="1621337310" sldId="496"/>
            <ac:picMk id="37" creationId="{EFF3DCC7-F5E2-88FA-38F9-FBE9B812C914}"/>
          </ac:picMkLst>
        </pc:picChg>
        <pc:picChg chg="add mod">
          <ac:chgData name="Ánh Diệu" userId="c5672c39bf0da1c1" providerId="LiveId" clId="{A2857975-D6E3-4B6F-83BB-A6B6756467EE}" dt="2024-06-28T14:44:06.032" v="1869" actId="1076"/>
          <ac:picMkLst>
            <pc:docMk/>
            <pc:sldMk cId="1621337310" sldId="496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35.971" v="5385"/>
        <pc:sldMkLst>
          <pc:docMk/>
          <pc:sldMk cId="41376376" sldId="497"/>
        </pc:sldMkLst>
        <pc:picChg chg="add mod">
          <ac:chgData name="Ánh Diệu" userId="c5672c39bf0da1c1" providerId="LiveId" clId="{A2857975-D6E3-4B6F-83BB-A6B6756467EE}" dt="2024-06-28T15:03:50.190" v="1912"/>
          <ac:picMkLst>
            <pc:docMk/>
            <pc:sldMk cId="41376376" sldId="497"/>
            <ac:picMk id="2" creationId="{4FC8A9D7-6169-E159-6BA1-BDCB3FD27DEC}"/>
          </ac:picMkLst>
        </pc:picChg>
        <pc:picChg chg="add mod">
          <ac:chgData name="Ánh Diệu" userId="c5672c39bf0da1c1" providerId="LiveId" clId="{A2857975-D6E3-4B6F-83BB-A6B6756467EE}" dt="2024-07-16T03:25:31.858" v="5384"/>
          <ac:picMkLst>
            <pc:docMk/>
            <pc:sldMk cId="41376376" sldId="497"/>
            <ac:picMk id="3" creationId="{111CC0C6-CB94-F8DD-616D-DF57961122DD}"/>
          </ac:picMkLst>
        </pc:picChg>
        <pc:picChg chg="mod">
          <ac:chgData name="Ánh Diệu" userId="c5672c39bf0da1c1" providerId="LiveId" clId="{A2857975-D6E3-4B6F-83BB-A6B6756467EE}" dt="2024-06-28T15:01:19.504" v="1905"/>
          <ac:picMkLst>
            <pc:docMk/>
            <pc:sldMk cId="41376376" sldId="497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46:53.404" v="1877" actId="1076"/>
          <ac:picMkLst>
            <pc:docMk/>
            <pc:sldMk cId="41376376" sldId="497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41.566" v="5387"/>
        <pc:sldMkLst>
          <pc:docMk/>
          <pc:sldMk cId="2657573233" sldId="498"/>
        </pc:sldMkLst>
        <pc:picChg chg="add mod">
          <ac:chgData name="Ánh Diệu" userId="c5672c39bf0da1c1" providerId="LiveId" clId="{A2857975-D6E3-4B6F-83BB-A6B6756467EE}" dt="2024-06-28T15:03:53.018" v="1913"/>
          <ac:picMkLst>
            <pc:docMk/>
            <pc:sldMk cId="2657573233" sldId="498"/>
            <ac:picMk id="2" creationId="{58F8C798-55BD-6CEB-5822-938D2A3991F4}"/>
          </ac:picMkLst>
        </pc:picChg>
        <pc:picChg chg="add mod">
          <ac:chgData name="Ánh Diệu" userId="c5672c39bf0da1c1" providerId="LiveId" clId="{A2857975-D6E3-4B6F-83BB-A6B6756467EE}" dt="2024-07-16T03:25:38.772" v="5386"/>
          <ac:picMkLst>
            <pc:docMk/>
            <pc:sldMk cId="2657573233" sldId="498"/>
            <ac:picMk id="3" creationId="{3C5A597C-909C-5C8D-B166-E9FB753730EA}"/>
          </ac:picMkLst>
        </pc:picChg>
        <pc:picChg chg="mod">
          <ac:chgData name="Ánh Diệu" userId="c5672c39bf0da1c1" providerId="LiveId" clId="{A2857975-D6E3-4B6F-83BB-A6B6756467EE}" dt="2024-06-28T15:01:26.763" v="1906"/>
          <ac:picMkLst>
            <pc:docMk/>
            <pc:sldMk cId="2657573233" sldId="498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4:31.535" v="1882" actId="1076"/>
          <ac:picMkLst>
            <pc:docMk/>
            <pc:sldMk cId="2657573233" sldId="498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49.156" v="5389"/>
        <pc:sldMkLst>
          <pc:docMk/>
          <pc:sldMk cId="3580903074" sldId="499"/>
        </pc:sldMkLst>
        <pc:picChg chg="add mod">
          <ac:chgData name="Ánh Diệu" userId="c5672c39bf0da1c1" providerId="LiveId" clId="{A2857975-D6E3-4B6F-83BB-A6B6756467EE}" dt="2024-06-28T15:03:54.736" v="1914"/>
          <ac:picMkLst>
            <pc:docMk/>
            <pc:sldMk cId="3580903074" sldId="499"/>
            <ac:picMk id="2" creationId="{497035A4-1D03-72A9-F3E5-9C6E854E5F9D}"/>
          </ac:picMkLst>
        </pc:picChg>
        <pc:picChg chg="add mod">
          <ac:chgData name="Ánh Diệu" userId="c5672c39bf0da1c1" providerId="LiveId" clId="{A2857975-D6E3-4B6F-83BB-A6B6756467EE}" dt="2024-07-16T03:25:44.721" v="5388"/>
          <ac:picMkLst>
            <pc:docMk/>
            <pc:sldMk cId="3580903074" sldId="499"/>
            <ac:picMk id="3" creationId="{4CC9A5EE-22C5-DC5A-6BBE-E2FF88F3C81F}"/>
          </ac:picMkLst>
        </pc:picChg>
        <pc:picChg chg="mod">
          <ac:chgData name="Ánh Diệu" userId="c5672c39bf0da1c1" providerId="LiveId" clId="{A2857975-D6E3-4B6F-83BB-A6B6756467EE}" dt="2024-06-28T15:01:42.249" v="1907"/>
          <ac:picMkLst>
            <pc:docMk/>
            <pc:sldMk cId="3580903074" sldId="499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6:22.877" v="1886" actId="1076"/>
          <ac:picMkLst>
            <pc:docMk/>
            <pc:sldMk cId="3580903074" sldId="499"/>
            <ac:picMk id="2050" creationId="{4EB24DB4-8437-4160-78A1-86ECFEB22B77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25:56.019" v="5391"/>
        <pc:sldMkLst>
          <pc:docMk/>
          <pc:sldMk cId="237262234" sldId="500"/>
        </pc:sldMkLst>
        <pc:picChg chg="add mod">
          <ac:chgData name="Ánh Diệu" userId="c5672c39bf0da1c1" providerId="LiveId" clId="{A2857975-D6E3-4B6F-83BB-A6B6756467EE}" dt="2024-06-28T15:03:57.103" v="1915"/>
          <ac:picMkLst>
            <pc:docMk/>
            <pc:sldMk cId="237262234" sldId="500"/>
            <ac:picMk id="2" creationId="{6608EC11-77B6-807D-461B-738DB516786B}"/>
          </ac:picMkLst>
        </pc:picChg>
        <pc:picChg chg="add mod">
          <ac:chgData name="Ánh Diệu" userId="c5672c39bf0da1c1" providerId="LiveId" clId="{A2857975-D6E3-4B6F-83BB-A6B6756467EE}" dt="2024-07-16T03:25:52.819" v="5390"/>
          <ac:picMkLst>
            <pc:docMk/>
            <pc:sldMk cId="237262234" sldId="500"/>
            <ac:picMk id="3" creationId="{DAC1F054-7C62-99E1-5520-272E6DC8FB46}"/>
          </ac:picMkLst>
        </pc:picChg>
        <pc:picChg chg="mod">
          <ac:chgData name="Ánh Diệu" userId="c5672c39bf0da1c1" providerId="LiveId" clId="{A2857975-D6E3-4B6F-83BB-A6B6756467EE}" dt="2024-06-28T15:01:57.519" v="1908"/>
          <ac:picMkLst>
            <pc:docMk/>
            <pc:sldMk cId="237262234" sldId="500"/>
            <ac:picMk id="12" creationId="{9BA5842A-33B5-590D-D621-A0E6F9F0923C}"/>
          </ac:picMkLst>
        </pc:picChg>
        <pc:picChg chg="mod">
          <ac:chgData name="Ánh Diệu" userId="c5672c39bf0da1c1" providerId="LiveId" clId="{A2857975-D6E3-4B6F-83BB-A6B6756467EE}" dt="2024-06-28T14:58:10.339" v="1889" actId="14100"/>
          <ac:picMkLst>
            <pc:docMk/>
            <pc:sldMk cId="237262234" sldId="500"/>
            <ac:picMk id="2050" creationId="{4EB24DB4-8437-4160-78A1-86ECFEB22B77}"/>
          </ac:picMkLst>
        </pc:picChg>
      </pc:sldChg>
      <pc:sldChg chg="addSp delSp modSp add mod modTransition modAnim">
        <pc:chgData name="Ánh Diệu" userId="c5672c39bf0da1c1" providerId="LiveId" clId="{A2857975-D6E3-4B6F-83BB-A6B6756467EE}" dt="2024-07-16T03:28:47.075" v="5403"/>
        <pc:sldMkLst>
          <pc:docMk/>
          <pc:sldMk cId="69805895" sldId="501"/>
        </pc:sldMkLst>
        <pc:spChg chg="del">
          <ac:chgData name="Ánh Diệu" userId="c5672c39bf0da1c1" providerId="LiveId" clId="{A2857975-D6E3-4B6F-83BB-A6B6756467EE}" dt="2024-07-14T03:28:30.826" v="3199" actId="478"/>
          <ac:spMkLst>
            <pc:docMk/>
            <pc:sldMk cId="69805895" sldId="501"/>
            <ac:spMk id="13" creationId="{660F620C-26DC-414D-1942-1E3DCE540787}"/>
          </ac:spMkLst>
        </pc:spChg>
        <pc:spChg chg="mod">
          <ac:chgData name="Ánh Diệu" userId="c5672c39bf0da1c1" providerId="LiveId" clId="{A2857975-D6E3-4B6F-83BB-A6B6756467EE}" dt="2024-07-14T03:33:38.405" v="3316" actId="207"/>
          <ac:spMkLst>
            <pc:docMk/>
            <pc:sldMk cId="69805895" sldId="501"/>
            <ac:spMk id="19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8:14.341" v="3195" actId="478"/>
          <ac:spMkLst>
            <pc:docMk/>
            <pc:sldMk cId="69805895" sldId="501"/>
            <ac:spMk id="23" creationId="{00000000-0000-0000-0000-000000000000}"/>
          </ac:spMkLst>
        </pc:spChg>
        <pc:spChg chg="add mod">
          <ac:chgData name="Ánh Diệu" userId="c5672c39bf0da1c1" providerId="LiveId" clId="{A2857975-D6E3-4B6F-83BB-A6B6756467EE}" dt="2024-07-14T03:36:44.474" v="3413" actId="1038"/>
          <ac:spMkLst>
            <pc:docMk/>
            <pc:sldMk cId="69805895" sldId="501"/>
            <ac:spMk id="25" creationId="{2296958F-28F0-1DCB-F24F-87C06FCA41F1}"/>
          </ac:spMkLst>
        </pc:spChg>
        <pc:spChg chg="add mod">
          <ac:chgData name="Ánh Diệu" userId="c5672c39bf0da1c1" providerId="LiveId" clId="{A2857975-D6E3-4B6F-83BB-A6B6756467EE}" dt="2024-07-14T03:34:58.572" v="3361" actId="1038"/>
          <ac:spMkLst>
            <pc:docMk/>
            <pc:sldMk cId="69805895" sldId="501"/>
            <ac:spMk id="26" creationId="{B0CA3C4F-A38D-D5D3-BEFB-E980D13323D6}"/>
          </ac:spMkLst>
        </pc:spChg>
        <pc:spChg chg="add mod">
          <ac:chgData name="Ánh Diệu" userId="c5672c39bf0da1c1" providerId="LiveId" clId="{A2857975-D6E3-4B6F-83BB-A6B6756467EE}" dt="2024-07-14T03:34:47.031" v="3351" actId="14100"/>
          <ac:spMkLst>
            <pc:docMk/>
            <pc:sldMk cId="69805895" sldId="501"/>
            <ac:spMk id="27" creationId="{C875697B-612B-322E-96AA-8FDEE17BEDE4}"/>
          </ac:spMkLst>
        </pc:spChg>
        <pc:spChg chg="add mod">
          <ac:chgData name="Ánh Diệu" userId="c5672c39bf0da1c1" providerId="LiveId" clId="{A2857975-D6E3-4B6F-83BB-A6B6756467EE}" dt="2024-07-14T03:34:36.242" v="3350" actId="20577"/>
          <ac:spMkLst>
            <pc:docMk/>
            <pc:sldMk cId="69805895" sldId="501"/>
            <ac:spMk id="28" creationId="{29B3BDE4-F949-B9B5-A2CC-6A0968710783}"/>
          </ac:spMkLst>
        </pc:spChg>
        <pc:spChg chg="del">
          <ac:chgData name="Ánh Diệu" userId="c5672c39bf0da1c1" providerId="LiveId" clId="{A2857975-D6E3-4B6F-83BB-A6B6756467EE}" dt="2024-07-14T03:28:11.661" v="3194" actId="478"/>
          <ac:spMkLst>
            <pc:docMk/>
            <pc:sldMk cId="69805895" sldId="501"/>
            <ac:spMk id="29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28:15.080" v="3196" actId="478"/>
          <ac:spMkLst>
            <pc:docMk/>
            <pc:sldMk cId="69805895" sldId="501"/>
            <ac:spMk id="31" creationId="{FC946F50-4BBC-D8C4-D73E-9631C7B04929}"/>
          </ac:spMkLst>
        </pc:spChg>
        <pc:spChg chg="add mod">
          <ac:chgData name="Ánh Diệu" userId="c5672c39bf0da1c1" providerId="LiveId" clId="{A2857975-D6E3-4B6F-83BB-A6B6756467EE}" dt="2024-07-14T03:35:30.790" v="3380" actId="1036"/>
          <ac:spMkLst>
            <pc:docMk/>
            <pc:sldMk cId="69805895" sldId="501"/>
            <ac:spMk id="32" creationId="{360A06EA-BACB-CE35-1F37-C59DF2835FF6}"/>
          </ac:spMkLst>
        </pc:spChg>
        <pc:spChg chg="add mod">
          <ac:chgData name="Ánh Diệu" userId="c5672c39bf0da1c1" providerId="LiveId" clId="{A2857975-D6E3-4B6F-83BB-A6B6756467EE}" dt="2024-07-14T03:35:48.460" v="3391" actId="20577"/>
          <ac:spMkLst>
            <pc:docMk/>
            <pc:sldMk cId="69805895" sldId="501"/>
            <ac:spMk id="33" creationId="{BC9DB670-48EA-2BC8-9B31-4B8B67844E31}"/>
          </ac:spMkLst>
        </pc:spChg>
        <pc:spChg chg="del">
          <ac:chgData name="Ánh Diệu" userId="c5672c39bf0da1c1" providerId="LiveId" clId="{A2857975-D6E3-4B6F-83BB-A6B6756467EE}" dt="2024-07-14T03:28:25.709" v="3198" actId="478"/>
          <ac:spMkLst>
            <pc:docMk/>
            <pc:sldMk cId="69805895" sldId="501"/>
            <ac:spMk id="34" creationId="{ABBCAD94-7D14-E865-EAA9-C2415DF16B86}"/>
          </ac:spMkLst>
        </pc:spChg>
        <pc:picChg chg="del">
          <ac:chgData name="Ánh Diệu" userId="c5672c39bf0da1c1" providerId="LiveId" clId="{A2857975-D6E3-4B6F-83BB-A6B6756467EE}" dt="2024-07-14T03:28:10.669" v="3193" actId="478"/>
          <ac:picMkLst>
            <pc:docMk/>
            <pc:sldMk cId="69805895" sldId="501"/>
            <ac:picMk id="21" creationId="{3A796444-54A2-0B43-E768-08C1BF1BE5E4}"/>
          </ac:picMkLst>
        </pc:picChg>
        <pc:picChg chg="del">
          <ac:chgData name="Ánh Diệu" userId="c5672c39bf0da1c1" providerId="LiveId" clId="{A2857975-D6E3-4B6F-83BB-A6B6756467EE}" dt="2024-07-14T03:28:16.974" v="3197" actId="478"/>
          <ac:picMkLst>
            <pc:docMk/>
            <pc:sldMk cId="69805895" sldId="501"/>
            <ac:picMk id="22" creationId="{F7E636F8-0562-873F-33F8-4AC4F18AF997}"/>
          </ac:picMkLst>
        </pc:picChg>
        <pc:cxnChg chg="add del mod">
          <ac:chgData name="Ánh Diệu" userId="c5672c39bf0da1c1" providerId="LiveId" clId="{A2857975-D6E3-4B6F-83BB-A6B6756467EE}" dt="2024-07-14T03:31:57.879" v="3247" actId="478"/>
          <ac:cxnSpMkLst>
            <pc:docMk/>
            <pc:sldMk cId="69805895" sldId="501"/>
            <ac:cxnSpMk id="20" creationId="{6CE0A431-E520-73BB-CBFD-6D948DD4E17C}"/>
          </ac:cxnSpMkLst>
        </pc:cxnChg>
        <pc:cxnChg chg="add mod">
          <ac:chgData name="Ánh Diệu" userId="c5672c39bf0da1c1" providerId="LiveId" clId="{A2857975-D6E3-4B6F-83BB-A6B6756467EE}" dt="2024-07-14T03:35:01.907" v="3370" actId="1038"/>
          <ac:cxnSpMkLst>
            <pc:docMk/>
            <pc:sldMk cId="69805895" sldId="501"/>
            <ac:cxnSpMk id="24" creationId="{30D569FA-0EB7-9AC0-877D-9B47300BB617}"/>
          </ac:cxnSpMkLst>
        </pc:cxnChg>
      </pc:sldChg>
      <pc:sldChg chg="modSp add mod modTransition modAnim">
        <pc:chgData name="Ánh Diệu" userId="c5672c39bf0da1c1" providerId="LiveId" clId="{A2857975-D6E3-4B6F-83BB-A6B6756467EE}" dt="2024-07-16T03:28:32.179" v="5402"/>
        <pc:sldMkLst>
          <pc:docMk/>
          <pc:sldMk cId="3987908329" sldId="502"/>
        </pc:sldMkLst>
        <pc:spChg chg="mod">
          <ac:chgData name="Ánh Diệu" userId="c5672c39bf0da1c1" providerId="LiveId" clId="{A2857975-D6E3-4B6F-83BB-A6B6756467EE}" dt="2024-07-14T03:36:33.558" v="3406" actId="1038"/>
          <ac:spMkLst>
            <pc:docMk/>
            <pc:sldMk cId="3987908329" sldId="502"/>
            <ac:spMk id="25" creationId="{2296958F-28F0-1DCB-F24F-87C06FCA41F1}"/>
          </ac:spMkLst>
        </pc:spChg>
        <pc:spChg chg="mod">
          <ac:chgData name="Ánh Diệu" userId="c5672c39bf0da1c1" providerId="LiveId" clId="{A2857975-D6E3-4B6F-83BB-A6B6756467EE}" dt="2024-07-14T03:36:28.059" v="3398" actId="14100"/>
          <ac:spMkLst>
            <pc:docMk/>
            <pc:sldMk cId="3987908329" sldId="502"/>
            <ac:spMk id="27" creationId="{C875697B-612B-322E-96AA-8FDEE17BEDE4}"/>
          </ac:spMkLst>
        </pc:spChg>
        <pc:spChg chg="mod">
          <ac:chgData name="Ánh Diệu" userId="c5672c39bf0da1c1" providerId="LiveId" clId="{A2857975-D6E3-4B6F-83BB-A6B6756467EE}" dt="2024-07-14T03:37:15.270" v="3469" actId="20577"/>
          <ac:spMkLst>
            <pc:docMk/>
            <pc:sldMk cId="3987908329" sldId="502"/>
            <ac:spMk id="28" creationId="{29B3BDE4-F949-B9B5-A2CC-6A0968710783}"/>
          </ac:spMkLst>
        </pc:spChg>
        <pc:spChg chg="mod">
          <ac:chgData name="Ánh Diệu" userId="c5672c39bf0da1c1" providerId="LiveId" clId="{A2857975-D6E3-4B6F-83BB-A6B6756467EE}" dt="2024-07-14T03:37:34.769" v="3489" actId="1038"/>
          <ac:spMkLst>
            <pc:docMk/>
            <pc:sldMk cId="3987908329" sldId="502"/>
            <ac:spMk id="32" creationId="{360A06EA-BACB-CE35-1F37-C59DF2835FF6}"/>
          </ac:spMkLst>
        </pc:spChg>
        <pc:spChg chg="mod">
          <ac:chgData name="Ánh Diệu" userId="c5672c39bf0da1c1" providerId="LiveId" clId="{A2857975-D6E3-4B6F-83BB-A6B6756467EE}" dt="2024-07-14T03:37:03.623" v="3447" actId="1037"/>
          <ac:spMkLst>
            <pc:docMk/>
            <pc:sldMk cId="3987908329" sldId="502"/>
            <ac:spMk id="33" creationId="{BC9DB670-48EA-2BC8-9B31-4B8B67844E31}"/>
          </ac:spMkLst>
        </pc:spChg>
      </pc:sldChg>
      <pc:sldChg chg="addSp delSp modSp add mod modTransition addAnim delAnim modAnim">
        <pc:chgData name="Ánh Diệu" userId="c5672c39bf0da1c1" providerId="LiveId" clId="{A2857975-D6E3-4B6F-83BB-A6B6756467EE}" dt="2024-07-16T03:33:23.330" v="5431"/>
        <pc:sldMkLst>
          <pc:docMk/>
          <pc:sldMk cId="4106293117" sldId="503"/>
        </pc:sldMkLst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2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3.839" v="3708" actId="1076"/>
          <ac:spMkLst>
            <pc:docMk/>
            <pc:sldMk cId="4106293117" sldId="503"/>
            <ac:spMk id="3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4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1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4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5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6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7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18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8:48.714" v="3712" actId="1037"/>
          <ac:spMkLst>
            <pc:docMk/>
            <pc:sldMk cId="4106293117" sldId="503"/>
            <ac:spMk id="21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38:24.802" v="3492" actId="478"/>
          <ac:spMkLst>
            <pc:docMk/>
            <pc:sldMk cId="4106293117" sldId="503"/>
            <ac:spMk id="23" creationId="{00000000-0000-0000-0000-000000000000}"/>
          </ac:spMkLst>
        </pc:spChg>
        <pc:spChg chg="del">
          <ac:chgData name="Ánh Diệu" userId="c5672c39bf0da1c1" providerId="LiveId" clId="{A2857975-D6E3-4B6F-83BB-A6B6756467EE}" dt="2024-07-14T03:38:34.400" v="3494" actId="478"/>
          <ac:spMkLst>
            <pc:docMk/>
            <pc:sldMk cId="4106293117" sldId="503"/>
            <ac:spMk id="29" creationId="{00000000-0000-0000-0000-000000000000}"/>
          </ac:spMkLst>
        </pc:spChg>
        <pc:spChg chg="mod">
          <ac:chgData name="Ánh Diệu" userId="c5672c39bf0da1c1" providerId="LiveId" clId="{A2857975-D6E3-4B6F-83BB-A6B6756467EE}" dt="2024-07-14T04:00:30.888" v="3498" actId="6549"/>
          <ac:spMkLst>
            <pc:docMk/>
            <pc:sldMk cId="4106293117" sldId="503"/>
            <ac:spMk id="30" creationId="{00000000-0000-0000-0000-000000000000}"/>
          </ac:spMkLst>
        </pc:spChg>
        <pc:spChg chg="add mod">
          <ac:chgData name="Ánh Diệu" userId="c5672c39bf0da1c1" providerId="LiveId" clId="{A2857975-D6E3-4B6F-83BB-A6B6756467EE}" dt="2024-07-15T16:52:56.965" v="4130" actId="207"/>
          <ac:spMkLst>
            <pc:docMk/>
            <pc:sldMk cId="4106293117" sldId="503"/>
            <ac:spMk id="32" creationId="{8B7F9A62-AECD-422E-B8F2-2DEEEC9F2B42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3" creationId="{19F78F01-1AB9-FBD2-F635-22327AD4CEDF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4" creationId="{C1CCD6E3-02C0-70BA-7CF6-3E9E2EC9174E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5" creationId="{A27CE50A-8DB7-3EFD-A1B8-D404314E40AE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6" creationId="{F55CD79C-2D2C-0ABE-AC5C-F480F690FCBC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7" creationId="{628B504B-2493-B3CC-1871-3F2FFD6EFB6C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8" creationId="{BA9B0B39-594B-8A67-5558-A866F8EEAF27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39" creationId="{B2D6EADC-6A13-FF66-205B-55DFE054DF24}"/>
          </ac:spMkLst>
        </pc:spChg>
        <pc:spChg chg="add mod">
          <ac:chgData name="Ánh Diệu" userId="c5672c39bf0da1c1" providerId="LiveId" clId="{A2857975-D6E3-4B6F-83BB-A6B6756467EE}" dt="2024-07-15T09:08:48.079" v="3956" actId="1035"/>
          <ac:spMkLst>
            <pc:docMk/>
            <pc:sldMk cId="4106293117" sldId="503"/>
            <ac:spMk id="40" creationId="{31E47D63-08AA-F8DD-24B2-42F74D286ED4}"/>
          </ac:spMkLst>
        </pc:spChg>
        <pc:grpChg chg="del">
          <ac:chgData name="Ánh Diệu" userId="c5672c39bf0da1c1" providerId="LiveId" clId="{A2857975-D6E3-4B6F-83BB-A6B6756467EE}" dt="2024-07-14T03:38:24.802" v="3492" actId="478"/>
          <ac:grpSpMkLst>
            <pc:docMk/>
            <pc:sldMk cId="4106293117" sldId="503"/>
            <ac:grpSpMk id="22" creationId="{00000000-0000-0000-0000-000000000000}"/>
          </ac:grpSpMkLst>
        </pc:grpChg>
        <pc:grpChg chg="mod">
          <ac:chgData name="Ánh Diệu" userId="c5672c39bf0da1c1" providerId="LiveId" clId="{A2857975-D6E3-4B6F-83BB-A6B6756467EE}" dt="2024-07-14T03:38:50.025" v="3497" actId="14100"/>
          <ac:grpSpMkLst>
            <pc:docMk/>
            <pc:sldMk cId="4106293117" sldId="503"/>
            <ac:grpSpMk id="43" creationId="{22FC68DB-80C5-A958-E3FF-FCB1505B7EAC}"/>
          </ac:grpSpMkLst>
        </pc:grpChg>
        <pc:grpChg chg="del">
          <ac:chgData name="Ánh Diệu" userId="c5672c39bf0da1c1" providerId="LiveId" clId="{A2857975-D6E3-4B6F-83BB-A6B6756467EE}" dt="2024-07-14T03:38:28.306" v="3493" actId="478"/>
          <ac:grpSpMkLst>
            <pc:docMk/>
            <pc:sldMk cId="4106293117" sldId="503"/>
            <ac:grpSpMk id="44" creationId="{75501CF3-AE3D-1933-D529-7A04C85E7249}"/>
          </ac:grpSpMkLst>
        </pc:grpChg>
        <pc:picChg chg="add del mod">
          <ac:chgData name="Ánh Diệu" userId="c5672c39bf0da1c1" providerId="LiveId" clId="{A2857975-D6E3-4B6F-83BB-A6B6756467EE}" dt="2024-07-15T09:07:39.917" v="3937" actId="478"/>
          <ac:picMkLst>
            <pc:docMk/>
            <pc:sldMk cId="4106293117" sldId="503"/>
            <ac:picMk id="22" creationId="{4834E98C-D7EF-ACB2-5525-48AEE7838204}"/>
          </ac:picMkLst>
        </pc:picChg>
        <pc:picChg chg="add mod modCrop">
          <ac:chgData name="Ánh Diệu" userId="c5672c39bf0da1c1" providerId="LiveId" clId="{A2857975-D6E3-4B6F-83BB-A6B6756467EE}" dt="2024-07-16T03:09:50.356" v="5352" actId="1076"/>
          <ac:picMkLst>
            <pc:docMk/>
            <pc:sldMk cId="4106293117" sldId="503"/>
            <ac:picMk id="23" creationId="{32389115-5271-9871-CDAD-3BAACD1F3612}"/>
          </ac:picMkLst>
        </pc:picChg>
        <pc:picChg chg="add del mod">
          <ac:chgData name="Ánh Diệu" userId="c5672c39bf0da1c1" providerId="LiveId" clId="{A2857975-D6E3-4B6F-83BB-A6B6756467EE}" dt="2024-07-14T04:12:44.283" v="3758" actId="478"/>
          <ac:picMkLst>
            <pc:docMk/>
            <pc:sldMk cId="4106293117" sldId="503"/>
            <ac:picMk id="42" creationId="{565E93AD-12FC-AB91-2B5B-DD3C8E321B74}"/>
          </ac:picMkLst>
        </pc:picChg>
      </pc:sldChg>
      <pc:sldChg chg="addSp delSp modSp add mod modTransition delAnim modAnim">
        <pc:chgData name="Ánh Diệu" userId="c5672c39bf0da1c1" providerId="LiveId" clId="{A2857975-D6E3-4B6F-83BB-A6B6756467EE}" dt="2024-07-16T03:43:05.156" v="5512" actId="20577"/>
        <pc:sldMkLst>
          <pc:docMk/>
          <pc:sldMk cId="458280731" sldId="504"/>
        </pc:sldMkLst>
        <pc:spChg chg="mod">
          <ac:chgData name="Ánh Diệu" userId="c5672c39bf0da1c1" providerId="LiveId" clId="{A2857975-D6E3-4B6F-83BB-A6B6756467EE}" dt="2024-07-16T01:57:33.606" v="4868" actId="20577"/>
          <ac:spMkLst>
            <pc:docMk/>
            <pc:sldMk cId="458280731" sldId="504"/>
            <ac:spMk id="6" creationId="{00000000-0000-0000-0000-000000000000}"/>
          </ac:spMkLst>
        </pc:spChg>
        <pc:spChg chg="mod">
          <ac:chgData name="Ánh Diệu" userId="c5672c39bf0da1c1" providerId="LiveId" clId="{A2857975-D6E3-4B6F-83BB-A6B6756467EE}" dt="2024-07-16T03:43:05.156" v="5512" actId="20577"/>
          <ac:spMkLst>
            <pc:docMk/>
            <pc:sldMk cId="458280731" sldId="504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11.714" v="4887" actId="20577"/>
          <ac:spMkLst>
            <pc:docMk/>
            <pc:sldMk cId="458280731" sldId="504"/>
            <ac:spMk id="9" creationId="{00000000-0000-0000-0000-000000000000}"/>
          </ac:spMkLst>
        </pc:spChg>
        <pc:spChg chg="add del mod">
          <ac:chgData name="Ánh Diệu" userId="c5672c39bf0da1c1" providerId="LiveId" clId="{A2857975-D6E3-4B6F-83BB-A6B6756467EE}" dt="2024-07-16T01:57:49.961" v="4880" actId="478"/>
          <ac:spMkLst>
            <pc:docMk/>
            <pc:sldMk cId="458280731" sldId="504"/>
            <ac:spMk id="10" creationId="{81175F02-3584-C5C0-E56C-3039F42E24F5}"/>
          </ac:spMkLst>
        </pc:spChg>
        <pc:spChg chg="mod">
          <ac:chgData name="Ánh Diệu" userId="c5672c39bf0da1c1" providerId="LiveId" clId="{A2857975-D6E3-4B6F-83BB-A6B6756467EE}" dt="2024-07-16T01:58:20.419" v="4890" actId="14100"/>
          <ac:spMkLst>
            <pc:docMk/>
            <pc:sldMk cId="458280731" sldId="504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38.203" v="4892" actId="1076"/>
          <ac:spMkLst>
            <pc:docMk/>
            <pc:sldMk cId="458280731" sldId="504"/>
            <ac:spMk id="20" creationId="{00000000-0000-0000-0000-000000000000}"/>
          </ac:spMkLst>
        </pc:spChg>
      </pc:sldChg>
      <pc:sldChg chg="modSp add mod modTransition">
        <pc:chgData name="Ánh Diệu" userId="c5672c39bf0da1c1" providerId="LiveId" clId="{A2857975-D6E3-4B6F-83BB-A6B6756467EE}" dt="2024-07-16T03:21:21.133" v="5378"/>
        <pc:sldMkLst>
          <pc:docMk/>
          <pc:sldMk cId="2198301109" sldId="505"/>
        </pc:sldMkLst>
        <pc:spChg chg="mod">
          <ac:chgData name="Ánh Diệu" userId="c5672c39bf0da1c1" providerId="LiveId" clId="{A2857975-D6E3-4B6F-83BB-A6B6756467EE}" dt="2024-07-16T01:59:01.826" v="4897"/>
          <ac:spMkLst>
            <pc:docMk/>
            <pc:sldMk cId="2198301109" sldId="505"/>
            <ac:spMk id="6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12.316" v="4972" actId="1036"/>
          <ac:spMkLst>
            <pc:docMk/>
            <pc:sldMk cId="2198301109" sldId="505"/>
            <ac:spMk id="8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05.029" v="4967" actId="1035"/>
          <ac:spMkLst>
            <pc:docMk/>
            <pc:sldMk cId="2198301109" sldId="505"/>
            <ac:spMk id="9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52.773" v="4894" actId="20577"/>
          <ac:spMkLst>
            <pc:docMk/>
            <pc:sldMk cId="2198301109" sldId="505"/>
            <ac:spMk id="12" creationId="{00000000-0000-0000-0000-000000000000}"/>
          </ac:spMkLst>
        </pc:spChg>
        <pc:spChg chg="mod">
          <ac:chgData name="Ánh Diệu" userId="c5672c39bf0da1c1" providerId="LiveId" clId="{A2857975-D6E3-4B6F-83BB-A6B6756467EE}" dt="2024-07-16T01:58:55.274" v="4896" actId="20577"/>
          <ac:spMkLst>
            <pc:docMk/>
            <pc:sldMk cId="2198301109" sldId="505"/>
            <ac:spMk id="13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12.316" v="4972" actId="1036"/>
          <ac:spMkLst>
            <pc:docMk/>
            <pc:sldMk cId="2198301109" sldId="505"/>
            <ac:spMk id="19" creationId="{00000000-0000-0000-0000-000000000000}"/>
          </ac:spMkLst>
        </pc:spChg>
        <pc:spChg chg="mod">
          <ac:chgData name="Ánh Diệu" userId="c5672c39bf0da1c1" providerId="LiveId" clId="{A2857975-D6E3-4B6F-83BB-A6B6756467EE}" dt="2024-07-16T02:01:05.029" v="4967" actId="1035"/>
          <ac:spMkLst>
            <pc:docMk/>
            <pc:sldMk cId="2198301109" sldId="505"/>
            <ac:spMk id="20" creationId="{00000000-0000-0000-0000-000000000000}"/>
          </ac:spMkLst>
        </pc:spChg>
      </pc:sldChg>
      <pc:sldChg chg="new del">
        <pc:chgData name="Ánh Diệu" userId="c5672c39bf0da1c1" providerId="LiveId" clId="{A2857975-D6E3-4B6F-83BB-A6B6756467EE}" dt="2024-07-15T09:05:57.769" v="3932" actId="680"/>
        <pc:sldMkLst>
          <pc:docMk/>
          <pc:sldMk cId="2788771581" sldId="506"/>
        </pc:sldMkLst>
      </pc:sldChg>
      <pc:sldChg chg="addSp modSp add mod modTransition modAnim">
        <pc:chgData name="Ánh Diệu" userId="c5672c39bf0da1c1" providerId="LiveId" clId="{A2857975-D6E3-4B6F-83BB-A6B6756467EE}" dt="2024-07-16T03:40:05.555" v="5490" actId="1035"/>
        <pc:sldMkLst>
          <pc:docMk/>
          <pc:sldMk cId="3797511032" sldId="506"/>
        </pc:sldMkLst>
        <pc:spChg chg="mod">
          <ac:chgData name="Ánh Diệu" userId="c5672c39bf0da1c1" providerId="LiveId" clId="{A2857975-D6E3-4B6F-83BB-A6B6756467EE}" dt="2024-07-16T03:40:05.555" v="5490" actId="1035"/>
          <ac:spMkLst>
            <pc:docMk/>
            <pc:sldMk cId="3797511032" sldId="506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39:05.264" v="4271" actId="1076"/>
          <ac:spMkLst>
            <pc:docMk/>
            <pc:sldMk cId="3797511032" sldId="506"/>
            <ac:spMk id="33" creationId="{19F78F01-1AB9-FBD2-F635-22327AD4CEDF}"/>
          </ac:spMkLst>
        </pc:spChg>
        <pc:spChg chg="mod ord">
          <ac:chgData name="Ánh Diệu" userId="c5672c39bf0da1c1" providerId="LiveId" clId="{A2857975-D6E3-4B6F-83BB-A6B6756467EE}" dt="2024-07-16T01:38:56.314" v="4270" actId="171"/>
          <ac:spMkLst>
            <pc:docMk/>
            <pc:sldMk cId="3797511032" sldId="506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5" creationId="{A27CE50A-8DB7-3EFD-A1B8-D404314E40AE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38:33.296" v="4265" actId="1076"/>
          <ac:spMkLst>
            <pc:docMk/>
            <pc:sldMk cId="3797511032" sldId="506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3:39:32.369" v="5475" actId="20577"/>
          <ac:spMkLst>
            <pc:docMk/>
            <pc:sldMk cId="3797511032" sldId="506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3:39:28.682" v="5471" actId="20577"/>
          <ac:spMkLst>
            <pc:docMk/>
            <pc:sldMk cId="3797511032" sldId="506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1:19.951" v="5372" actId="1076"/>
          <ac:picMkLst>
            <pc:docMk/>
            <pc:sldMk cId="3797511032" sldId="506"/>
            <ac:picMk id="22" creationId="{C3615E60-0FD8-C191-98DF-78C52349B37D}"/>
          </ac:picMkLst>
        </pc:picChg>
      </pc:sldChg>
      <pc:sldChg chg="modSp add modTransition modAnim">
        <pc:chgData name="Ánh Diệu" userId="c5672c39bf0da1c1" providerId="LiveId" clId="{A2857975-D6E3-4B6F-83BB-A6B6756467EE}" dt="2024-07-16T03:21:45.492" v="5380"/>
        <pc:sldMkLst>
          <pc:docMk/>
          <pc:sldMk cId="2955107390" sldId="507"/>
        </pc:sldMkLst>
        <pc:spChg chg="mod">
          <ac:chgData name="Ánh Diệu" userId="c5672c39bf0da1c1" providerId="LiveId" clId="{A2857975-D6E3-4B6F-83BB-A6B6756467EE}" dt="2024-07-15T16:51:58.486" v="4106" actId="20577"/>
          <ac:spMkLst>
            <pc:docMk/>
            <pc:sldMk cId="2955107390" sldId="507"/>
            <ac:spMk id="24" creationId="{F79A75FD-F082-7B8C-5394-B575E182D549}"/>
          </ac:spMkLst>
        </pc:spChg>
      </pc:sldChg>
      <pc:sldChg chg="addSp modSp add mod modTransition modAnim">
        <pc:chgData name="Ánh Diệu" userId="c5672c39bf0da1c1" providerId="LiveId" clId="{A2857975-D6E3-4B6F-83BB-A6B6756467EE}" dt="2024-07-16T03:34:57.089" v="5437"/>
        <pc:sldMkLst>
          <pc:docMk/>
          <pc:sldMk cId="16929357" sldId="508"/>
        </pc:sldMkLst>
        <pc:spChg chg="mod">
          <ac:chgData name="Ánh Diệu" userId="c5672c39bf0da1c1" providerId="LiveId" clId="{A2857975-D6E3-4B6F-83BB-A6B6756467EE}" dt="2024-07-16T01:40:37.470" v="4327" actId="20577"/>
          <ac:spMkLst>
            <pc:docMk/>
            <pc:sldMk cId="16929357" sldId="508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45:04.570" v="4497" actId="1076"/>
          <ac:spMkLst>
            <pc:docMk/>
            <pc:sldMk cId="16929357" sldId="508"/>
            <ac:spMk id="33" creationId="{19F78F01-1AB9-FBD2-F635-22327AD4CEDF}"/>
          </ac:spMkLst>
        </pc:spChg>
        <pc:spChg chg="mod ord">
          <ac:chgData name="Ánh Diệu" userId="c5672c39bf0da1c1" providerId="LiveId" clId="{A2857975-D6E3-4B6F-83BB-A6B6756467EE}" dt="2024-07-16T01:44:56.677" v="4496" actId="171"/>
          <ac:spMkLst>
            <pc:docMk/>
            <pc:sldMk cId="16929357" sldId="508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45:35.199" v="4505" actId="1076"/>
          <ac:spMkLst>
            <pc:docMk/>
            <pc:sldMk cId="16929357" sldId="508"/>
            <ac:spMk id="35" creationId="{A27CE50A-8DB7-3EFD-A1B8-D404314E40AE}"/>
          </ac:spMkLst>
        </pc:spChg>
        <pc:spChg chg="mod ord">
          <ac:chgData name="Ánh Diệu" userId="c5672c39bf0da1c1" providerId="LiveId" clId="{A2857975-D6E3-4B6F-83BB-A6B6756467EE}" dt="2024-07-16T01:45:25.122" v="4504" actId="171"/>
          <ac:spMkLst>
            <pc:docMk/>
            <pc:sldMk cId="16929357" sldId="508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44:35.904" v="4493" actId="1038"/>
          <ac:spMkLst>
            <pc:docMk/>
            <pc:sldMk cId="16929357" sldId="508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44:35.904" v="4493" actId="1038"/>
          <ac:spMkLst>
            <pc:docMk/>
            <pc:sldMk cId="16929357" sldId="508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1:46:35.019" v="4534" actId="20577"/>
          <ac:spMkLst>
            <pc:docMk/>
            <pc:sldMk cId="16929357" sldId="508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1:46:13.200" v="4520" actId="20577"/>
          <ac:spMkLst>
            <pc:docMk/>
            <pc:sldMk cId="16929357" sldId="508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0:11.393" v="5355" actId="18131"/>
          <ac:picMkLst>
            <pc:docMk/>
            <pc:sldMk cId="16929357" sldId="508"/>
            <ac:picMk id="22" creationId="{8572F9E1-642B-07C1-C9DC-A8B0258F2BF9}"/>
          </ac:picMkLst>
        </pc:picChg>
      </pc:sldChg>
      <pc:sldChg chg="addSp modSp add mod modTransition modAnim">
        <pc:chgData name="Ánh Diệu" userId="c5672c39bf0da1c1" providerId="LiveId" clId="{A2857975-D6E3-4B6F-83BB-A6B6756467EE}" dt="2024-07-16T03:40:26.148" v="5495" actId="1038"/>
        <pc:sldMkLst>
          <pc:docMk/>
          <pc:sldMk cId="2690504251" sldId="509"/>
        </pc:sldMkLst>
        <pc:spChg chg="mod">
          <ac:chgData name="Ánh Diệu" userId="c5672c39bf0da1c1" providerId="LiveId" clId="{A2857975-D6E3-4B6F-83BB-A6B6756467EE}" dt="2024-07-16T01:48:02.207" v="4584" actId="179"/>
          <ac:spMkLst>
            <pc:docMk/>
            <pc:sldMk cId="2690504251" sldId="509"/>
            <ac:spMk id="32" creationId="{8B7F9A62-AECD-422E-B8F2-2DEEEC9F2B42}"/>
          </ac:spMkLst>
        </pc:spChg>
        <pc:spChg chg="mod">
          <ac:chgData name="Ánh Diệu" userId="c5672c39bf0da1c1" providerId="LiveId" clId="{A2857975-D6E3-4B6F-83BB-A6B6756467EE}" dt="2024-07-16T01:48:40.174" v="4585" actId="20577"/>
          <ac:spMkLst>
            <pc:docMk/>
            <pc:sldMk cId="2690504251" sldId="509"/>
            <ac:spMk id="33" creationId="{19F78F01-1AB9-FBD2-F635-22327AD4CEDF}"/>
          </ac:spMkLst>
        </pc:spChg>
        <pc:spChg chg="mod">
          <ac:chgData name="Ánh Diệu" userId="c5672c39bf0da1c1" providerId="LiveId" clId="{A2857975-D6E3-4B6F-83BB-A6B6756467EE}" dt="2024-07-16T01:50:43.346" v="4639" actId="20577"/>
          <ac:spMkLst>
            <pc:docMk/>
            <pc:sldMk cId="2690504251" sldId="509"/>
            <ac:spMk id="34" creationId="{C1CCD6E3-02C0-70BA-7CF6-3E9E2EC9174E}"/>
          </ac:spMkLst>
        </pc:spChg>
        <pc:spChg chg="mod">
          <ac:chgData name="Ánh Diệu" userId="c5672c39bf0da1c1" providerId="LiveId" clId="{A2857975-D6E3-4B6F-83BB-A6B6756467EE}" dt="2024-07-16T01:54:16.621" v="4748" actId="1076"/>
          <ac:spMkLst>
            <pc:docMk/>
            <pc:sldMk cId="2690504251" sldId="509"/>
            <ac:spMk id="35" creationId="{A27CE50A-8DB7-3EFD-A1B8-D404314E40AE}"/>
          </ac:spMkLst>
        </pc:spChg>
        <pc:spChg chg="mod">
          <ac:chgData name="Ánh Diệu" userId="c5672c39bf0da1c1" providerId="LiveId" clId="{A2857975-D6E3-4B6F-83BB-A6B6756467EE}" dt="2024-07-16T01:54:16.621" v="4748" actId="1076"/>
          <ac:spMkLst>
            <pc:docMk/>
            <pc:sldMk cId="2690504251" sldId="509"/>
            <ac:spMk id="36" creationId="{F55CD79C-2D2C-0ABE-AC5C-F480F690FCBC}"/>
          </ac:spMkLst>
        </pc:spChg>
        <pc:spChg chg="mod">
          <ac:chgData name="Ánh Diệu" userId="c5672c39bf0da1c1" providerId="LiveId" clId="{A2857975-D6E3-4B6F-83BB-A6B6756467EE}" dt="2024-07-16T01:55:11.386" v="4753" actId="1035"/>
          <ac:spMkLst>
            <pc:docMk/>
            <pc:sldMk cId="2690504251" sldId="509"/>
            <ac:spMk id="37" creationId="{628B504B-2493-B3CC-1871-3F2FFD6EFB6C}"/>
          </ac:spMkLst>
        </pc:spChg>
        <pc:spChg chg="mod">
          <ac:chgData name="Ánh Diệu" userId="c5672c39bf0da1c1" providerId="LiveId" clId="{A2857975-D6E3-4B6F-83BB-A6B6756467EE}" dt="2024-07-16T01:55:22.533" v="4754" actId="1076"/>
          <ac:spMkLst>
            <pc:docMk/>
            <pc:sldMk cId="2690504251" sldId="509"/>
            <ac:spMk id="38" creationId="{BA9B0B39-594B-8A67-5558-A866F8EEAF27}"/>
          </ac:spMkLst>
        </pc:spChg>
        <pc:spChg chg="mod">
          <ac:chgData name="Ánh Diệu" userId="c5672c39bf0da1c1" providerId="LiveId" clId="{A2857975-D6E3-4B6F-83BB-A6B6756467EE}" dt="2024-07-16T03:40:26.148" v="5495" actId="1038"/>
          <ac:spMkLst>
            <pc:docMk/>
            <pc:sldMk cId="2690504251" sldId="509"/>
            <ac:spMk id="39" creationId="{B2D6EADC-6A13-FF66-205B-55DFE054DF24}"/>
          </ac:spMkLst>
        </pc:spChg>
        <pc:spChg chg="mod">
          <ac:chgData name="Ánh Diệu" userId="c5672c39bf0da1c1" providerId="LiveId" clId="{A2857975-D6E3-4B6F-83BB-A6B6756467EE}" dt="2024-07-16T03:40:26.148" v="5495" actId="1038"/>
          <ac:spMkLst>
            <pc:docMk/>
            <pc:sldMk cId="2690504251" sldId="509"/>
            <ac:spMk id="40" creationId="{31E47D63-08AA-F8DD-24B2-42F74D286ED4}"/>
          </ac:spMkLst>
        </pc:spChg>
        <pc:picChg chg="add mod modCrop">
          <ac:chgData name="Ánh Diệu" userId="c5672c39bf0da1c1" providerId="LiveId" clId="{A2857975-D6E3-4B6F-83BB-A6B6756467EE}" dt="2024-07-16T03:10:46.469" v="5364" actId="1035"/>
          <ac:picMkLst>
            <pc:docMk/>
            <pc:sldMk cId="2690504251" sldId="509"/>
            <ac:picMk id="22" creationId="{2182406B-4D2F-EBDA-F21B-ECB040261FD7}"/>
          </ac:picMkLst>
        </pc:picChg>
      </pc:sldChg>
      <pc:sldMasterChg chg="delSldLayout">
        <pc:chgData name="Ánh Diệu" userId="c5672c39bf0da1c1" providerId="LiveId" clId="{A2857975-D6E3-4B6F-83BB-A6B6756467EE}" dt="2024-06-28T14:23:12.488" v="1386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A2857975-D6E3-4B6F-83BB-A6B6756467EE}" dt="2024-06-28T14:23:12.488" v="1386" actId="47"/>
          <pc:sldLayoutMkLst>
            <pc:docMk/>
            <pc:sldMasterMk cId="3655976940" sldId="2147483680"/>
            <pc:sldLayoutMk cId="859530662" sldId="2147483814"/>
          </pc:sldLayoutMkLst>
        </pc:sldLayoutChg>
      </pc:sldMasterChg>
    </pc:docChg>
  </pc:docChgLst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288863481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288863481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288863481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288863481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288863481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288863481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288863481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288863481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288863481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288863481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288863481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288863481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91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0" indent="0">
              <a:buFontTx/>
              <a:buNone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: 1. boiling; 2. environment; 3. underground; 4. geothermal energy; 5. rainforest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51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4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56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95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6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7/30/2024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39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7/30/2024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9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audio" Target="../media/audio1.wav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22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sv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sv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21" Type="http://schemas.openxmlformats.org/officeDocument/2006/relationships/image" Target="../media/image86.svg"/><Relationship Id="rId34" Type="http://schemas.openxmlformats.org/officeDocument/2006/relationships/image" Target="../media/image99.pn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17" Type="http://schemas.openxmlformats.org/officeDocument/2006/relationships/image" Target="../media/image82.svg"/><Relationship Id="rId25" Type="http://schemas.openxmlformats.org/officeDocument/2006/relationships/image" Target="../media/image90.svg"/><Relationship Id="rId33" Type="http://schemas.openxmlformats.org/officeDocument/2006/relationships/image" Target="../media/image98.svg"/><Relationship Id="rId2" Type="http://schemas.openxmlformats.org/officeDocument/2006/relationships/audio" Target="../media/audio1.wav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5.png"/><Relationship Id="rId11" Type="http://schemas.openxmlformats.org/officeDocument/2006/relationships/image" Target="../media/image28.sv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37" Type="http://schemas.openxmlformats.org/officeDocument/2006/relationships/image" Target="../media/image21.png"/><Relationship Id="rId5" Type="http://schemas.openxmlformats.org/officeDocument/2006/relationships/image" Target="../media/image74.svg"/><Relationship Id="rId15" Type="http://schemas.openxmlformats.org/officeDocument/2006/relationships/image" Target="../media/image26.svg"/><Relationship Id="rId23" Type="http://schemas.openxmlformats.org/officeDocument/2006/relationships/image" Target="../media/image88.svg"/><Relationship Id="rId28" Type="http://schemas.openxmlformats.org/officeDocument/2006/relationships/image" Target="../media/image93.png"/><Relationship Id="rId36" Type="http://schemas.openxmlformats.org/officeDocument/2006/relationships/image" Target="../media/image101.jpeg"/><Relationship Id="rId10" Type="http://schemas.openxmlformats.org/officeDocument/2006/relationships/image" Target="../media/image27.png"/><Relationship Id="rId19" Type="http://schemas.openxmlformats.org/officeDocument/2006/relationships/image" Target="../media/image84.svg"/><Relationship Id="rId31" Type="http://schemas.openxmlformats.org/officeDocument/2006/relationships/image" Target="../media/image96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25.png"/><Relationship Id="rId22" Type="http://schemas.openxmlformats.org/officeDocument/2006/relationships/image" Target="../media/image87.png"/><Relationship Id="rId27" Type="http://schemas.openxmlformats.org/officeDocument/2006/relationships/image" Target="../media/image92.svg"/><Relationship Id="rId30" Type="http://schemas.openxmlformats.org/officeDocument/2006/relationships/image" Target="../media/image95.png"/><Relationship Id="rId35" Type="http://schemas.openxmlformats.org/officeDocument/2006/relationships/image" Target="../media/image100.svg"/><Relationship Id="rId8" Type="http://schemas.openxmlformats.org/officeDocument/2006/relationships/image" Target="../media/image77.png"/><Relationship Id="rId3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18" Type="http://schemas.openxmlformats.org/officeDocument/2006/relationships/image" Target="../media/image114.png"/><Relationship Id="rId3" Type="http://schemas.openxmlformats.org/officeDocument/2006/relationships/audio" Target="../media/audio2.wav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.svg"/><Relationship Id="rId11" Type="http://schemas.openxmlformats.org/officeDocument/2006/relationships/image" Target="../media/image108.svg"/><Relationship Id="rId5" Type="http://schemas.openxmlformats.org/officeDocument/2006/relationships/image" Target="../media/image102.png"/><Relationship Id="rId15" Type="http://schemas.openxmlformats.org/officeDocument/2006/relationships/image" Target="../media/image112.svg"/><Relationship Id="rId10" Type="http://schemas.openxmlformats.org/officeDocument/2006/relationships/image" Target="../media/image107.png"/><Relationship Id="rId4" Type="http://schemas.openxmlformats.org/officeDocument/2006/relationships/audio" Target="../media/audio4.wav"/><Relationship Id="rId9" Type="http://schemas.openxmlformats.org/officeDocument/2006/relationships/image" Target="../media/image106.svg"/><Relationship Id="rId1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3" Type="http://schemas.openxmlformats.org/officeDocument/2006/relationships/audio" Target="../media/audio5.wav"/><Relationship Id="rId7" Type="http://schemas.openxmlformats.org/officeDocument/2006/relationships/image" Target="../media/image103.svg"/><Relationship Id="rId12" Type="http://schemas.openxmlformats.org/officeDocument/2006/relationships/image" Target="../media/image109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2.png"/><Relationship Id="rId11" Type="http://schemas.openxmlformats.org/officeDocument/2006/relationships/image" Target="../media/image108.svg"/><Relationship Id="rId5" Type="http://schemas.openxmlformats.org/officeDocument/2006/relationships/audio" Target="../media/audio7.wav"/><Relationship Id="rId15" Type="http://schemas.openxmlformats.org/officeDocument/2006/relationships/image" Target="../media/image112.svg"/><Relationship Id="rId10" Type="http://schemas.openxmlformats.org/officeDocument/2006/relationships/image" Target="../media/image107.png"/><Relationship Id="rId4" Type="http://schemas.openxmlformats.org/officeDocument/2006/relationships/audio" Target="../media/audio6.wav"/><Relationship Id="rId9" Type="http://schemas.openxmlformats.org/officeDocument/2006/relationships/image" Target="../media/image106.svg"/><Relationship Id="rId1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3" Type="http://schemas.openxmlformats.org/officeDocument/2006/relationships/audio" Target="../media/audio6.wav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.svg"/><Relationship Id="rId11" Type="http://schemas.openxmlformats.org/officeDocument/2006/relationships/image" Target="../media/image109.png"/><Relationship Id="rId5" Type="http://schemas.openxmlformats.org/officeDocument/2006/relationships/image" Target="../media/image102.png"/><Relationship Id="rId15" Type="http://schemas.openxmlformats.org/officeDocument/2006/relationships/image" Target="../media/image21.png"/><Relationship Id="rId10" Type="http://schemas.openxmlformats.org/officeDocument/2006/relationships/image" Target="../media/image108.svg"/><Relationship Id="rId4" Type="http://schemas.openxmlformats.org/officeDocument/2006/relationships/audio" Target="../media/audio7.wav"/><Relationship Id="rId9" Type="http://schemas.openxmlformats.org/officeDocument/2006/relationships/image" Target="../media/image107.png"/><Relationship Id="rId14" Type="http://schemas.openxmlformats.org/officeDocument/2006/relationships/image" Target="../media/image112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84.svg"/><Relationship Id="rId26" Type="http://schemas.openxmlformats.org/officeDocument/2006/relationships/image" Target="../media/image92.svg"/><Relationship Id="rId3" Type="http://schemas.openxmlformats.org/officeDocument/2006/relationships/image" Target="../media/image73.png"/><Relationship Id="rId21" Type="http://schemas.openxmlformats.org/officeDocument/2006/relationships/image" Target="../media/image87.png"/><Relationship Id="rId34" Type="http://schemas.openxmlformats.org/officeDocument/2006/relationships/image" Target="../media/image100.svg"/><Relationship Id="rId7" Type="http://schemas.openxmlformats.org/officeDocument/2006/relationships/image" Target="../media/image77.png"/><Relationship Id="rId12" Type="http://schemas.openxmlformats.org/officeDocument/2006/relationships/image" Target="../media/image80.sv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2" Type="http://schemas.openxmlformats.org/officeDocument/2006/relationships/audio" Target="../media/audio1.wav"/><Relationship Id="rId16" Type="http://schemas.openxmlformats.org/officeDocument/2006/relationships/image" Target="../media/image82.svg"/><Relationship Id="rId20" Type="http://schemas.openxmlformats.org/officeDocument/2006/relationships/image" Target="../media/image86.sv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6.svg"/><Relationship Id="rId11" Type="http://schemas.openxmlformats.org/officeDocument/2006/relationships/image" Target="../media/image79.png"/><Relationship Id="rId24" Type="http://schemas.openxmlformats.org/officeDocument/2006/relationships/image" Target="../media/image90.svg"/><Relationship Id="rId32" Type="http://schemas.openxmlformats.org/officeDocument/2006/relationships/image" Target="../media/image98.svg"/><Relationship Id="rId5" Type="http://schemas.openxmlformats.org/officeDocument/2006/relationships/image" Target="../media/image75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svg"/><Relationship Id="rId36" Type="http://schemas.openxmlformats.org/officeDocument/2006/relationships/image" Target="../media/image21.png"/><Relationship Id="rId10" Type="http://schemas.openxmlformats.org/officeDocument/2006/relationships/image" Target="../media/image28.sv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74.svg"/><Relationship Id="rId9" Type="http://schemas.openxmlformats.org/officeDocument/2006/relationships/image" Target="../media/image27.png"/><Relationship Id="rId14" Type="http://schemas.openxmlformats.org/officeDocument/2006/relationships/image" Target="../media/image26.svg"/><Relationship Id="rId22" Type="http://schemas.openxmlformats.org/officeDocument/2006/relationships/image" Target="../media/image88.svg"/><Relationship Id="rId27" Type="http://schemas.openxmlformats.org/officeDocument/2006/relationships/image" Target="../media/image93.png"/><Relationship Id="rId30" Type="http://schemas.openxmlformats.org/officeDocument/2006/relationships/image" Target="../media/image96.svg"/><Relationship Id="rId35" Type="http://schemas.openxmlformats.org/officeDocument/2006/relationships/image" Target="../media/image101.jpeg"/><Relationship Id="rId8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svg"/><Relationship Id="rId26" Type="http://schemas.openxmlformats.org/officeDocument/2006/relationships/image" Target="../media/image137.svg"/><Relationship Id="rId3" Type="http://schemas.openxmlformats.org/officeDocument/2006/relationships/audio" Target="../media/audio8.wav"/><Relationship Id="rId21" Type="http://schemas.openxmlformats.org/officeDocument/2006/relationships/image" Target="../media/image132.png"/><Relationship Id="rId34" Type="http://schemas.openxmlformats.org/officeDocument/2006/relationships/image" Target="../media/image145.sv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2" Type="http://schemas.openxmlformats.org/officeDocument/2006/relationships/audio" Target="../media/audio1.wav"/><Relationship Id="rId16" Type="http://schemas.openxmlformats.org/officeDocument/2006/relationships/image" Target="../media/image127.svg"/><Relationship Id="rId20" Type="http://schemas.openxmlformats.org/officeDocument/2006/relationships/image" Target="../media/image131.sv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7.svg"/><Relationship Id="rId11" Type="http://schemas.openxmlformats.org/officeDocument/2006/relationships/image" Target="../media/image122.png"/><Relationship Id="rId24" Type="http://schemas.openxmlformats.org/officeDocument/2006/relationships/image" Target="../media/image135.svg"/><Relationship Id="rId32" Type="http://schemas.openxmlformats.org/officeDocument/2006/relationships/image" Target="../media/image143.sv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svg"/><Relationship Id="rId10" Type="http://schemas.openxmlformats.org/officeDocument/2006/relationships/image" Target="../media/image121.svg"/><Relationship Id="rId19" Type="http://schemas.openxmlformats.org/officeDocument/2006/relationships/image" Target="../media/image130.png"/><Relationship Id="rId31" Type="http://schemas.openxmlformats.org/officeDocument/2006/relationships/image" Target="../media/image142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svg"/><Relationship Id="rId22" Type="http://schemas.openxmlformats.org/officeDocument/2006/relationships/image" Target="../media/image133.svg"/><Relationship Id="rId27" Type="http://schemas.openxmlformats.org/officeDocument/2006/relationships/image" Target="../media/image138.png"/><Relationship Id="rId30" Type="http://schemas.openxmlformats.org/officeDocument/2006/relationships/image" Target="../media/image141.svg"/><Relationship Id="rId35" Type="http://schemas.openxmlformats.org/officeDocument/2006/relationships/image" Target="../media/image21.png"/><Relationship Id="rId8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26" Type="http://schemas.openxmlformats.org/officeDocument/2006/relationships/image" Target="../media/image135.svg"/><Relationship Id="rId21" Type="http://schemas.openxmlformats.org/officeDocument/2006/relationships/image" Target="../media/image130.png"/><Relationship Id="rId34" Type="http://schemas.openxmlformats.org/officeDocument/2006/relationships/image" Target="../media/image143.sv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6.png"/><Relationship Id="rId2" Type="http://schemas.openxmlformats.org/officeDocument/2006/relationships/audio" Target="../media/audio1.wav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svg"/><Relationship Id="rId32" Type="http://schemas.openxmlformats.org/officeDocument/2006/relationships/image" Target="../media/image141.svg"/><Relationship Id="rId37" Type="http://schemas.openxmlformats.org/officeDocument/2006/relationships/image" Target="../media/image21.png"/><Relationship Id="rId5" Type="http://schemas.openxmlformats.org/officeDocument/2006/relationships/audio" Target="../media/audio11.wav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svg"/><Relationship Id="rId36" Type="http://schemas.openxmlformats.org/officeDocument/2006/relationships/image" Target="../media/image145.sv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31" Type="http://schemas.openxmlformats.org/officeDocument/2006/relationships/image" Target="../media/image140.png"/><Relationship Id="rId4" Type="http://schemas.openxmlformats.org/officeDocument/2006/relationships/audio" Target="../media/audio10.wav"/><Relationship Id="rId9" Type="http://schemas.openxmlformats.org/officeDocument/2006/relationships/image" Target="../media/image118.png"/><Relationship Id="rId14" Type="http://schemas.openxmlformats.org/officeDocument/2006/relationships/image" Target="../media/image123.svg"/><Relationship Id="rId22" Type="http://schemas.openxmlformats.org/officeDocument/2006/relationships/image" Target="../media/image131.svg"/><Relationship Id="rId27" Type="http://schemas.openxmlformats.org/officeDocument/2006/relationships/image" Target="../media/image136.png"/><Relationship Id="rId30" Type="http://schemas.openxmlformats.org/officeDocument/2006/relationships/image" Target="../media/image139.svg"/><Relationship Id="rId35" Type="http://schemas.openxmlformats.org/officeDocument/2006/relationships/image" Target="../media/image144.png"/><Relationship Id="rId8" Type="http://schemas.openxmlformats.org/officeDocument/2006/relationships/image" Target="../media/image117.svg"/><Relationship Id="rId3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microsoft.com/office/2007/relationships/media" Target="../media/media1.mp3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26" Type="http://schemas.openxmlformats.org/officeDocument/2006/relationships/image" Target="../media/image135.svg"/><Relationship Id="rId21" Type="http://schemas.openxmlformats.org/officeDocument/2006/relationships/image" Target="../media/image130.png"/><Relationship Id="rId34" Type="http://schemas.openxmlformats.org/officeDocument/2006/relationships/image" Target="../media/image143.sv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6.png"/><Relationship Id="rId2" Type="http://schemas.openxmlformats.org/officeDocument/2006/relationships/audio" Target="../media/audio1.wav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svg"/><Relationship Id="rId32" Type="http://schemas.openxmlformats.org/officeDocument/2006/relationships/image" Target="../media/image141.svg"/><Relationship Id="rId37" Type="http://schemas.openxmlformats.org/officeDocument/2006/relationships/image" Target="../media/image21.png"/><Relationship Id="rId5" Type="http://schemas.openxmlformats.org/officeDocument/2006/relationships/audio" Target="../media/audio11.wav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svg"/><Relationship Id="rId36" Type="http://schemas.openxmlformats.org/officeDocument/2006/relationships/image" Target="../media/image145.sv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31" Type="http://schemas.openxmlformats.org/officeDocument/2006/relationships/image" Target="../media/image140.png"/><Relationship Id="rId4" Type="http://schemas.openxmlformats.org/officeDocument/2006/relationships/audio" Target="../media/audio10.wav"/><Relationship Id="rId9" Type="http://schemas.openxmlformats.org/officeDocument/2006/relationships/image" Target="../media/image118.png"/><Relationship Id="rId14" Type="http://schemas.openxmlformats.org/officeDocument/2006/relationships/image" Target="../media/image123.svg"/><Relationship Id="rId22" Type="http://schemas.openxmlformats.org/officeDocument/2006/relationships/image" Target="../media/image131.svg"/><Relationship Id="rId27" Type="http://schemas.openxmlformats.org/officeDocument/2006/relationships/image" Target="../media/image136.png"/><Relationship Id="rId30" Type="http://schemas.openxmlformats.org/officeDocument/2006/relationships/image" Target="../media/image139.svg"/><Relationship Id="rId35" Type="http://schemas.openxmlformats.org/officeDocument/2006/relationships/image" Target="../media/image144.png"/><Relationship Id="rId8" Type="http://schemas.openxmlformats.org/officeDocument/2006/relationships/image" Target="../media/image117.svg"/><Relationship Id="rId3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26" Type="http://schemas.openxmlformats.org/officeDocument/2006/relationships/image" Target="../media/image135.svg"/><Relationship Id="rId21" Type="http://schemas.openxmlformats.org/officeDocument/2006/relationships/image" Target="../media/image130.png"/><Relationship Id="rId34" Type="http://schemas.openxmlformats.org/officeDocument/2006/relationships/image" Target="../media/image143.sv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6.png"/><Relationship Id="rId2" Type="http://schemas.openxmlformats.org/officeDocument/2006/relationships/audio" Target="../media/audio1.wav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svg"/><Relationship Id="rId32" Type="http://schemas.openxmlformats.org/officeDocument/2006/relationships/image" Target="../media/image141.svg"/><Relationship Id="rId37" Type="http://schemas.openxmlformats.org/officeDocument/2006/relationships/image" Target="../media/image21.png"/><Relationship Id="rId5" Type="http://schemas.openxmlformats.org/officeDocument/2006/relationships/audio" Target="../media/audio11.wav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svg"/><Relationship Id="rId36" Type="http://schemas.openxmlformats.org/officeDocument/2006/relationships/image" Target="../media/image145.sv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31" Type="http://schemas.openxmlformats.org/officeDocument/2006/relationships/image" Target="../media/image140.png"/><Relationship Id="rId4" Type="http://schemas.openxmlformats.org/officeDocument/2006/relationships/audio" Target="../media/audio10.wav"/><Relationship Id="rId9" Type="http://schemas.openxmlformats.org/officeDocument/2006/relationships/image" Target="../media/image118.png"/><Relationship Id="rId14" Type="http://schemas.openxmlformats.org/officeDocument/2006/relationships/image" Target="../media/image123.svg"/><Relationship Id="rId22" Type="http://schemas.openxmlformats.org/officeDocument/2006/relationships/image" Target="../media/image131.svg"/><Relationship Id="rId27" Type="http://schemas.openxmlformats.org/officeDocument/2006/relationships/image" Target="../media/image136.png"/><Relationship Id="rId30" Type="http://schemas.openxmlformats.org/officeDocument/2006/relationships/image" Target="../media/image139.svg"/><Relationship Id="rId35" Type="http://schemas.openxmlformats.org/officeDocument/2006/relationships/image" Target="../media/image144.png"/><Relationship Id="rId8" Type="http://schemas.openxmlformats.org/officeDocument/2006/relationships/image" Target="../media/image117.svg"/><Relationship Id="rId3" Type="http://schemas.openxmlformats.org/officeDocument/2006/relationships/audio" Target="../media/audio9.wav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26" Type="http://schemas.openxmlformats.org/officeDocument/2006/relationships/image" Target="../media/image135.svg"/><Relationship Id="rId21" Type="http://schemas.openxmlformats.org/officeDocument/2006/relationships/image" Target="../media/image130.png"/><Relationship Id="rId34" Type="http://schemas.openxmlformats.org/officeDocument/2006/relationships/image" Target="../media/image143.sv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6.png"/><Relationship Id="rId2" Type="http://schemas.openxmlformats.org/officeDocument/2006/relationships/audio" Target="../media/audio1.wav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svg"/><Relationship Id="rId32" Type="http://schemas.openxmlformats.org/officeDocument/2006/relationships/image" Target="../media/image141.svg"/><Relationship Id="rId37" Type="http://schemas.openxmlformats.org/officeDocument/2006/relationships/image" Target="../media/image21.png"/><Relationship Id="rId5" Type="http://schemas.openxmlformats.org/officeDocument/2006/relationships/audio" Target="../media/audio11.wav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svg"/><Relationship Id="rId36" Type="http://schemas.openxmlformats.org/officeDocument/2006/relationships/image" Target="../media/image145.sv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31" Type="http://schemas.openxmlformats.org/officeDocument/2006/relationships/image" Target="../media/image140.png"/><Relationship Id="rId4" Type="http://schemas.openxmlformats.org/officeDocument/2006/relationships/audio" Target="../media/audio10.wav"/><Relationship Id="rId9" Type="http://schemas.openxmlformats.org/officeDocument/2006/relationships/image" Target="../media/image118.png"/><Relationship Id="rId14" Type="http://schemas.openxmlformats.org/officeDocument/2006/relationships/image" Target="../media/image123.svg"/><Relationship Id="rId22" Type="http://schemas.openxmlformats.org/officeDocument/2006/relationships/image" Target="../media/image131.svg"/><Relationship Id="rId27" Type="http://schemas.openxmlformats.org/officeDocument/2006/relationships/image" Target="../media/image136.png"/><Relationship Id="rId30" Type="http://schemas.openxmlformats.org/officeDocument/2006/relationships/image" Target="../media/image139.svg"/><Relationship Id="rId35" Type="http://schemas.openxmlformats.org/officeDocument/2006/relationships/image" Target="../media/image144.png"/><Relationship Id="rId8" Type="http://schemas.openxmlformats.org/officeDocument/2006/relationships/image" Target="../media/image117.svg"/><Relationship Id="rId3" Type="http://schemas.openxmlformats.org/officeDocument/2006/relationships/audio" Target="../media/audio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1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26" Type="http://schemas.openxmlformats.org/officeDocument/2006/relationships/image" Target="../media/image172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67.svg"/><Relationship Id="rId7" Type="http://schemas.openxmlformats.org/officeDocument/2006/relationships/image" Target="../media/image153.png"/><Relationship Id="rId12" Type="http://schemas.openxmlformats.org/officeDocument/2006/relationships/image" Target="../media/image158.svg"/><Relationship Id="rId17" Type="http://schemas.openxmlformats.org/officeDocument/2006/relationships/image" Target="../media/image163.svg"/><Relationship Id="rId25" Type="http://schemas.openxmlformats.org/officeDocument/2006/relationships/image" Target="../media/image171.svg"/><Relationship Id="rId2" Type="http://schemas.openxmlformats.org/officeDocument/2006/relationships/audio" Target="../media/media1.mp3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29" Type="http://schemas.openxmlformats.org/officeDocument/2006/relationships/image" Target="../media/image175.svg"/><Relationship Id="rId1" Type="http://schemas.microsoft.com/office/2007/relationships/media" Target="../media/media1.mp3"/><Relationship Id="rId6" Type="http://schemas.openxmlformats.org/officeDocument/2006/relationships/image" Target="../media/image152.sv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23" Type="http://schemas.openxmlformats.org/officeDocument/2006/relationships/image" Target="../media/image169.svg"/><Relationship Id="rId28" Type="http://schemas.openxmlformats.org/officeDocument/2006/relationships/image" Target="../media/image174.png"/><Relationship Id="rId10" Type="http://schemas.openxmlformats.org/officeDocument/2006/relationships/image" Target="../media/image156.svg"/><Relationship Id="rId19" Type="http://schemas.openxmlformats.org/officeDocument/2006/relationships/image" Target="../media/image165.svg"/><Relationship Id="rId31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55.png"/><Relationship Id="rId14" Type="http://schemas.openxmlformats.org/officeDocument/2006/relationships/image" Target="../media/image160.svg"/><Relationship Id="rId22" Type="http://schemas.openxmlformats.org/officeDocument/2006/relationships/image" Target="../media/image168.png"/><Relationship Id="rId27" Type="http://schemas.openxmlformats.org/officeDocument/2006/relationships/image" Target="../media/image173.svg"/><Relationship Id="rId30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0.png"/><Relationship Id="rId3" Type="http://schemas.openxmlformats.org/officeDocument/2006/relationships/audio" Target="../media/audio1.wav"/><Relationship Id="rId21" Type="http://schemas.openxmlformats.org/officeDocument/2006/relationships/slide" Target="slide8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slide" Target="slide6.xml"/><Relationship Id="rId2" Type="http://schemas.openxmlformats.org/officeDocument/2006/relationships/notesSlide" Target="../notesSlides/notesSlide4.xml"/><Relationship Id="rId16" Type="http://schemas.openxmlformats.org/officeDocument/2006/relationships/slide" Target="slide9.xml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slide" Target="slide10.xml"/><Relationship Id="rId23" Type="http://schemas.openxmlformats.org/officeDocument/2006/relationships/image" Target="../media/image21.png"/><Relationship Id="rId10" Type="http://schemas.openxmlformats.org/officeDocument/2006/relationships/image" Target="../media/image55.svg"/><Relationship Id="rId19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sv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6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sv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sv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sv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604EB3E7-5809-2A16-2A20-01EF55197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29B5BE5-57CA-6122-978B-ACFCE43CDAE9}"/>
              </a:ext>
            </a:extLst>
          </p:cNvPr>
          <p:cNvSpPr/>
          <p:nvPr/>
        </p:nvSpPr>
        <p:spPr>
          <a:xfrm>
            <a:off x="9567960" y="-504374"/>
            <a:ext cx="3624327" cy="2822445"/>
          </a:xfrm>
          <a:custGeom>
            <a:avLst/>
            <a:gdLst/>
            <a:ahLst/>
            <a:cxnLst/>
            <a:rect l="l" t="t" r="r" b="b"/>
            <a:pathLst>
              <a:path w="7283931" h="5672361">
                <a:moveTo>
                  <a:pt x="0" y="0"/>
                </a:moveTo>
                <a:lnTo>
                  <a:pt x="7283931" y="0"/>
                </a:lnTo>
                <a:lnTo>
                  <a:pt x="7283931" y="5672361"/>
                </a:lnTo>
                <a:lnTo>
                  <a:pt x="0" y="5672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BA5842A-33B5-590D-D621-A0E6F9F09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b="179"/>
          <a:stretch/>
        </p:blipFill>
        <p:spPr>
          <a:xfrm>
            <a:off x="399832" y="232794"/>
            <a:ext cx="1146746" cy="115969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EB24DB4-8437-4160-78A1-86ECFEB2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4184" y="557263"/>
            <a:ext cx="8887402" cy="59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8EC11-77B6-807D-461B-738DB51678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Background Sound">
            <a:hlinkClick r:id="" action="ppaction://media"/>
            <a:extLst>
              <a:ext uri="{FF2B5EF4-FFF2-40B4-BE49-F238E27FC236}">
                <a16:creationId xmlns:a16="http://schemas.microsoft.com/office/drawing/2014/main" id="{DAC1F054-7C62-99E1-5520-272E6DC8FB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4" end="130117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5685" y="270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2234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05492" y="5936750"/>
            <a:ext cx="2057400" cy="20574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6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359767" y="3044027"/>
            <a:ext cx="3091442" cy="3470281"/>
          </a:xfrm>
          <a:custGeom>
            <a:avLst/>
            <a:gdLst/>
            <a:ahLst/>
            <a:cxnLst/>
            <a:rect l="l" t="t" r="r" b="b"/>
            <a:pathLst>
              <a:path w="4637163" h="5205422">
                <a:moveTo>
                  <a:pt x="0" y="0"/>
                </a:moveTo>
                <a:lnTo>
                  <a:pt x="4637163" y="0"/>
                </a:lnTo>
                <a:lnTo>
                  <a:pt x="4637163" y="5205422"/>
                </a:lnTo>
                <a:lnTo>
                  <a:pt x="0" y="5205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05156" y="3329713"/>
            <a:ext cx="1589701" cy="2458300"/>
          </a:xfrm>
          <a:custGeom>
            <a:avLst/>
            <a:gdLst/>
            <a:ahLst/>
            <a:cxnLst/>
            <a:rect l="l" t="t" r="r" b="b"/>
            <a:pathLst>
              <a:path w="2384551" h="3687450">
                <a:moveTo>
                  <a:pt x="2384551" y="0"/>
                </a:moveTo>
                <a:lnTo>
                  <a:pt x="0" y="0"/>
                </a:lnTo>
                <a:lnTo>
                  <a:pt x="0" y="3687450"/>
                </a:lnTo>
                <a:lnTo>
                  <a:pt x="2384551" y="3687450"/>
                </a:lnTo>
                <a:lnTo>
                  <a:pt x="23845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14797" y="2505142"/>
            <a:ext cx="2032076" cy="3142386"/>
          </a:xfrm>
          <a:custGeom>
            <a:avLst/>
            <a:gdLst/>
            <a:ahLst/>
            <a:cxnLst/>
            <a:rect l="l" t="t" r="r" b="b"/>
            <a:pathLst>
              <a:path w="3048114" h="4713579">
                <a:moveTo>
                  <a:pt x="0" y="0"/>
                </a:moveTo>
                <a:lnTo>
                  <a:pt x="3048114" y="0"/>
                </a:lnTo>
                <a:lnTo>
                  <a:pt x="3048114" y="4713579"/>
                </a:lnTo>
                <a:lnTo>
                  <a:pt x="0" y="471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49455" flipH="1">
            <a:off x="-1828879" y="5163823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14178645" y="0"/>
                </a:moveTo>
                <a:lnTo>
                  <a:pt x="0" y="0"/>
                </a:lnTo>
                <a:lnTo>
                  <a:pt x="0" y="2958541"/>
                </a:lnTo>
                <a:lnTo>
                  <a:pt x="14178645" y="2958541"/>
                </a:lnTo>
                <a:lnTo>
                  <a:pt x="141786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flipH="1">
            <a:off x="920571" y="1754683"/>
            <a:ext cx="10350856" cy="4845001"/>
            <a:chOff x="0" y="0"/>
            <a:chExt cx="10623252" cy="5688822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10576271" cy="2529492"/>
            </a:xfrm>
            <a:custGeom>
              <a:avLst/>
              <a:gdLst/>
              <a:ahLst/>
              <a:cxnLst/>
              <a:rect l="l" t="t" r="r" b="b"/>
              <a:pathLst>
                <a:path w="10576271" h="2529492">
                  <a:moveTo>
                    <a:pt x="10576271" y="0"/>
                  </a:moveTo>
                  <a:lnTo>
                    <a:pt x="0" y="0"/>
                  </a:lnTo>
                  <a:lnTo>
                    <a:pt x="0" y="2529492"/>
                  </a:lnTo>
                  <a:lnTo>
                    <a:pt x="10576271" y="2529492"/>
                  </a:lnTo>
                  <a:lnTo>
                    <a:pt x="10576271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23491" y="3159330"/>
              <a:ext cx="10576271" cy="2529492"/>
            </a:xfrm>
            <a:custGeom>
              <a:avLst/>
              <a:gdLst/>
              <a:ahLst/>
              <a:cxnLst/>
              <a:rect l="l" t="t" r="r" b="b"/>
              <a:pathLst>
                <a:path w="10576271" h="2529492">
                  <a:moveTo>
                    <a:pt x="10576271" y="0"/>
                  </a:moveTo>
                  <a:lnTo>
                    <a:pt x="0" y="0"/>
                  </a:lnTo>
                  <a:lnTo>
                    <a:pt x="0" y="2529492"/>
                  </a:lnTo>
                  <a:lnTo>
                    <a:pt x="10576271" y="2529492"/>
                  </a:lnTo>
                  <a:lnTo>
                    <a:pt x="10576271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6981" y="2387381"/>
              <a:ext cx="10576271" cy="2529492"/>
            </a:xfrm>
            <a:custGeom>
              <a:avLst/>
              <a:gdLst/>
              <a:ahLst/>
              <a:cxnLst/>
              <a:rect l="l" t="t" r="r" b="b"/>
              <a:pathLst>
                <a:path w="10576271" h="2529492">
                  <a:moveTo>
                    <a:pt x="0" y="0"/>
                  </a:moveTo>
                  <a:lnTo>
                    <a:pt x="10576272" y="0"/>
                  </a:lnTo>
                  <a:lnTo>
                    <a:pt x="10576272" y="2529491"/>
                  </a:lnTo>
                  <a:lnTo>
                    <a:pt x="0" y="252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249455">
            <a:off x="6949141" y="6077515"/>
            <a:ext cx="8098463" cy="1689840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2"/>
                </a:lnTo>
                <a:lnTo>
                  <a:pt x="0" y="2958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454777" y="429775"/>
            <a:ext cx="1932007" cy="799368"/>
          </a:xfrm>
          <a:custGeom>
            <a:avLst/>
            <a:gdLst/>
            <a:ahLst/>
            <a:cxnLst/>
            <a:rect l="l" t="t" r="r" b="b"/>
            <a:pathLst>
              <a:path w="2898011" h="1199052">
                <a:moveTo>
                  <a:pt x="2898012" y="0"/>
                </a:moveTo>
                <a:lnTo>
                  <a:pt x="0" y="0"/>
                </a:lnTo>
                <a:lnTo>
                  <a:pt x="0" y="1199053"/>
                </a:lnTo>
                <a:lnTo>
                  <a:pt x="2898012" y="1199053"/>
                </a:lnTo>
                <a:lnTo>
                  <a:pt x="289801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498599" y="6448295"/>
            <a:ext cx="1261883" cy="624059"/>
          </a:xfrm>
          <a:custGeom>
            <a:avLst/>
            <a:gdLst/>
            <a:ahLst/>
            <a:cxnLst/>
            <a:rect l="l" t="t" r="r" b="b"/>
            <a:pathLst>
              <a:path w="1892825" h="936088">
                <a:moveTo>
                  <a:pt x="0" y="0"/>
                </a:moveTo>
                <a:lnTo>
                  <a:pt x="1892826" y="0"/>
                </a:lnTo>
                <a:lnTo>
                  <a:pt x="1892826" y="936088"/>
                </a:lnTo>
                <a:lnTo>
                  <a:pt x="0" y="93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39067" y="1452788"/>
            <a:ext cx="685834" cy="523234"/>
          </a:xfrm>
          <a:custGeom>
            <a:avLst/>
            <a:gdLst/>
            <a:ahLst/>
            <a:cxnLst/>
            <a:rect l="l" t="t" r="r" b="b"/>
            <a:pathLst>
              <a:path w="1028751" h="784851">
                <a:moveTo>
                  <a:pt x="0" y="0"/>
                </a:moveTo>
                <a:lnTo>
                  <a:pt x="1028751" y="0"/>
                </a:lnTo>
                <a:lnTo>
                  <a:pt x="1028751" y="784851"/>
                </a:lnTo>
                <a:lnTo>
                  <a:pt x="0" y="7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348559" y="1229143"/>
            <a:ext cx="2063537" cy="853788"/>
          </a:xfrm>
          <a:custGeom>
            <a:avLst/>
            <a:gdLst/>
            <a:ahLst/>
            <a:cxnLst/>
            <a:rect l="l" t="t" r="r" b="b"/>
            <a:pathLst>
              <a:path w="3095305" h="1280682">
                <a:moveTo>
                  <a:pt x="0" y="0"/>
                </a:moveTo>
                <a:lnTo>
                  <a:pt x="3095304" y="0"/>
                </a:lnTo>
                <a:lnTo>
                  <a:pt x="3095304" y="1280682"/>
                </a:lnTo>
                <a:lnTo>
                  <a:pt x="0" y="1280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50174">
            <a:off x="4378515" y="6553947"/>
            <a:ext cx="569423" cy="266917"/>
          </a:xfrm>
          <a:custGeom>
            <a:avLst/>
            <a:gdLst/>
            <a:ahLst/>
            <a:cxnLst/>
            <a:rect l="l" t="t" r="r" b="b"/>
            <a:pathLst>
              <a:path w="854134" h="400375">
                <a:moveTo>
                  <a:pt x="0" y="0"/>
                </a:moveTo>
                <a:lnTo>
                  <a:pt x="854134" y="0"/>
                </a:lnTo>
                <a:lnTo>
                  <a:pt x="854134" y="400375"/>
                </a:lnTo>
                <a:lnTo>
                  <a:pt x="0" y="4003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50174">
            <a:off x="8857410" y="6465866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77777">
            <a:off x="10939297" y="1887739"/>
            <a:ext cx="416293" cy="497810"/>
          </a:xfrm>
          <a:custGeom>
            <a:avLst/>
            <a:gdLst/>
            <a:ahLst/>
            <a:cxnLst/>
            <a:rect l="l" t="t" r="r" b="b"/>
            <a:pathLst>
              <a:path w="624440" h="746715">
                <a:moveTo>
                  <a:pt x="0" y="0"/>
                </a:moveTo>
                <a:lnTo>
                  <a:pt x="624440" y="0"/>
                </a:lnTo>
                <a:lnTo>
                  <a:pt x="624440" y="746715"/>
                </a:lnTo>
                <a:lnTo>
                  <a:pt x="0" y="7467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4121095" y="1450116"/>
            <a:ext cx="0" cy="695857"/>
          </a:xfrm>
          <a:prstGeom prst="line">
            <a:avLst/>
          </a:prstGeom>
          <a:ln w="57150" cap="flat">
            <a:solidFill>
              <a:srgbClr val="7D4C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 flipH="1">
            <a:off x="8070905" y="1440229"/>
            <a:ext cx="0" cy="739492"/>
          </a:xfrm>
          <a:prstGeom prst="line">
            <a:avLst/>
          </a:prstGeom>
          <a:ln w="57150" cap="flat">
            <a:solidFill>
              <a:srgbClr val="7D4C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062802" y="-2300721"/>
            <a:ext cx="116586" cy="2743200"/>
          </a:xfrm>
          <a:custGeom>
            <a:avLst/>
            <a:gdLst/>
            <a:ahLst/>
            <a:cxnLst/>
            <a:rect l="l" t="t" r="r" b="b"/>
            <a:pathLst>
              <a:path w="174879" h="4114800">
                <a:moveTo>
                  <a:pt x="0" y="0"/>
                </a:moveTo>
                <a:lnTo>
                  <a:pt x="174879" y="0"/>
                </a:lnTo>
                <a:lnTo>
                  <a:pt x="174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012613" y="-2300721"/>
            <a:ext cx="116586" cy="2743200"/>
          </a:xfrm>
          <a:custGeom>
            <a:avLst/>
            <a:gdLst/>
            <a:ahLst/>
            <a:cxnLst/>
            <a:rect l="l" t="t" r="r" b="b"/>
            <a:pathLst>
              <a:path w="174879" h="4114800">
                <a:moveTo>
                  <a:pt x="0" y="0"/>
                </a:moveTo>
                <a:lnTo>
                  <a:pt x="174879" y="0"/>
                </a:lnTo>
                <a:lnTo>
                  <a:pt x="174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586787" y="258316"/>
            <a:ext cx="5018427" cy="1198149"/>
          </a:xfrm>
          <a:custGeom>
            <a:avLst/>
            <a:gdLst/>
            <a:ahLst/>
            <a:cxnLst/>
            <a:rect l="l" t="t" r="r" b="b"/>
            <a:pathLst>
              <a:path w="7527641" h="1797224">
                <a:moveTo>
                  <a:pt x="0" y="0"/>
                </a:moveTo>
                <a:lnTo>
                  <a:pt x="7527642" y="0"/>
                </a:lnTo>
                <a:lnTo>
                  <a:pt x="7527642" y="1797224"/>
                </a:lnTo>
                <a:lnTo>
                  <a:pt x="0" y="17972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0107BA-A975-F74B-9B6B-23AE9357892D}"/>
              </a:ext>
            </a:extLst>
          </p:cNvPr>
          <p:cNvGrpSpPr/>
          <p:nvPr/>
        </p:nvGrpSpPr>
        <p:grpSpPr>
          <a:xfrm>
            <a:off x="-799207" y="5572806"/>
            <a:ext cx="2520009" cy="1147965"/>
            <a:chOff x="-662588" y="5572806"/>
            <a:chExt cx="3424299" cy="1559905"/>
          </a:xfrm>
        </p:grpSpPr>
        <p:sp>
          <p:nvSpPr>
            <p:cNvPr id="29" name="Freeform 29"/>
            <p:cNvSpPr/>
            <p:nvPr/>
          </p:nvSpPr>
          <p:spPr>
            <a:xfrm rot="821792">
              <a:off x="1258089" y="5572806"/>
              <a:ext cx="715930" cy="1120830"/>
            </a:xfrm>
            <a:custGeom>
              <a:avLst/>
              <a:gdLst/>
              <a:ahLst/>
              <a:cxnLst/>
              <a:rect l="l" t="t" r="r" b="b"/>
              <a:pathLst>
                <a:path w="1073895" h="1681245">
                  <a:moveTo>
                    <a:pt x="0" y="0"/>
                  </a:moveTo>
                  <a:lnTo>
                    <a:pt x="1073895" y="0"/>
                  </a:lnTo>
                  <a:lnTo>
                    <a:pt x="1073895" y="1681245"/>
                  </a:lnTo>
                  <a:lnTo>
                    <a:pt x="0" y="1681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24398">
              <a:off x="530789" y="5761957"/>
              <a:ext cx="615723" cy="963951"/>
            </a:xfrm>
            <a:custGeom>
              <a:avLst/>
              <a:gdLst/>
              <a:ahLst/>
              <a:cxnLst/>
              <a:rect l="l" t="t" r="r" b="b"/>
              <a:pathLst>
                <a:path w="923585" h="1445926">
                  <a:moveTo>
                    <a:pt x="0" y="0"/>
                  </a:moveTo>
                  <a:lnTo>
                    <a:pt x="923585" y="0"/>
                  </a:lnTo>
                  <a:lnTo>
                    <a:pt x="923585" y="1445927"/>
                  </a:lnTo>
                  <a:lnTo>
                    <a:pt x="0" y="1445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19656">
              <a:off x="-662588" y="6392206"/>
              <a:ext cx="3424299" cy="740505"/>
            </a:xfrm>
            <a:custGeom>
              <a:avLst/>
              <a:gdLst/>
              <a:ahLst/>
              <a:cxnLst/>
              <a:rect l="l" t="t" r="r" b="b"/>
              <a:pathLst>
                <a:path w="5136449" h="1110757">
                  <a:moveTo>
                    <a:pt x="0" y="0"/>
                  </a:moveTo>
                  <a:lnTo>
                    <a:pt x="5136449" y="0"/>
                  </a:lnTo>
                  <a:lnTo>
                    <a:pt x="5136449" y="1110757"/>
                  </a:lnTo>
                  <a:lnTo>
                    <a:pt x="0" y="1110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10790481" y="6297514"/>
            <a:ext cx="1545738" cy="656939"/>
          </a:xfrm>
          <a:custGeom>
            <a:avLst/>
            <a:gdLst/>
            <a:ahLst/>
            <a:cxnLst/>
            <a:rect l="l" t="t" r="r" b="b"/>
            <a:pathLst>
              <a:path w="2318607" h="985408">
                <a:moveTo>
                  <a:pt x="2318608" y="0"/>
                </a:moveTo>
                <a:lnTo>
                  <a:pt x="0" y="0"/>
                </a:lnTo>
                <a:lnTo>
                  <a:pt x="0" y="985408"/>
                </a:lnTo>
                <a:lnTo>
                  <a:pt x="2318608" y="985408"/>
                </a:lnTo>
                <a:lnTo>
                  <a:pt x="2318608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270867" y="558068"/>
            <a:ext cx="1017509" cy="542782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550681" y="1771191"/>
            <a:ext cx="9465579" cy="473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1. 	A: We don’t have any pumpkins at home.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	B: Oh, I’ll get one from the supermarket.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2. 	A: Why won’t these vegetables grow there?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 	B: There’s no sunlight there.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3. 	A: It’s a lovely morning.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 	B: John and I will walk to school.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4. 	A: I’m going to a party today.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 	B: I’m sure you’ll have a great time.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99906" y="558033"/>
            <a:ext cx="399218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74"/>
              </a:lnSpc>
            </a:pPr>
            <a:r>
              <a:rPr lang="en-US" sz="4800" b="1" dirty="0">
                <a:solidFill>
                  <a:srgbClr val="FFEFBC"/>
                </a:solidFill>
                <a:latin typeface="Comic Sans MS" panose="030F0702030302020204" pitchFamily="66" charset="0"/>
              </a:rPr>
              <a:t>4 Role play</a:t>
            </a:r>
          </a:p>
        </p:txBody>
      </p:sp>
      <p:pic>
        <p:nvPicPr>
          <p:cNvPr id="1026" name="Picture 2" descr="Vertical shot of harvested pumpkins on a grass">
            <a:extLst>
              <a:ext uri="{FF2B5EF4-FFF2-40B4-BE49-F238E27FC236}">
                <a16:creationId xmlns:a16="http://schemas.microsoft.com/office/drawing/2014/main" id="{EA25D294-4C39-E088-E27B-5A507D8F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965" y="2640180"/>
            <a:ext cx="2453275" cy="36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2E05B9-983A-A791-C196-41DCA6FBEB3D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8380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allAtOnce"/>
      <p:bldP spid="35" grpI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7251" y="0"/>
            <a:ext cx="6683301" cy="6858000"/>
            <a:chOff x="0" y="0"/>
            <a:chExt cx="26403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0316" cy="2709333"/>
            </a:xfrm>
            <a:custGeom>
              <a:avLst/>
              <a:gdLst/>
              <a:ahLst/>
              <a:cxnLst/>
              <a:rect l="l" t="t" r="r" b="b"/>
              <a:pathLst>
                <a:path w="2640316" h="2709333">
                  <a:moveTo>
                    <a:pt x="0" y="0"/>
                  </a:moveTo>
                  <a:lnTo>
                    <a:pt x="2640316" y="0"/>
                  </a:lnTo>
                  <a:lnTo>
                    <a:pt x="264031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E1F9FF">
                    <a:alpha val="100000"/>
                  </a:srgbClr>
                </a:gs>
                <a:gs pos="100000">
                  <a:srgbClr val="85CDED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40316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649185" y="1082505"/>
            <a:ext cx="1933884" cy="562585"/>
          </a:xfrm>
          <a:custGeom>
            <a:avLst/>
            <a:gdLst/>
            <a:ahLst/>
            <a:cxnLst/>
            <a:rect l="l" t="t" r="r" b="b"/>
            <a:pathLst>
              <a:path w="2900826" h="843877">
                <a:moveTo>
                  <a:pt x="0" y="0"/>
                </a:moveTo>
                <a:lnTo>
                  <a:pt x="2900827" y="0"/>
                </a:lnTo>
                <a:lnTo>
                  <a:pt x="2900827" y="843877"/>
                </a:lnTo>
                <a:lnTo>
                  <a:pt x="0" y="843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889700" y="0"/>
            <a:ext cx="6683301" cy="6858000"/>
            <a:chOff x="0" y="0"/>
            <a:chExt cx="2640316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0316" cy="2709333"/>
            </a:xfrm>
            <a:custGeom>
              <a:avLst/>
              <a:gdLst/>
              <a:ahLst/>
              <a:cxnLst/>
              <a:rect l="l" t="t" r="r" b="b"/>
              <a:pathLst>
                <a:path w="2640316" h="2709333">
                  <a:moveTo>
                    <a:pt x="0" y="0"/>
                  </a:moveTo>
                  <a:lnTo>
                    <a:pt x="2640316" y="0"/>
                  </a:lnTo>
                  <a:lnTo>
                    <a:pt x="264031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E1F9FF">
                    <a:alpha val="100000"/>
                  </a:srgbClr>
                </a:gs>
                <a:gs pos="100000">
                  <a:srgbClr val="85CDED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640316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800" y="680460"/>
            <a:ext cx="11115905" cy="5491740"/>
            <a:chOff x="0" y="0"/>
            <a:chExt cx="1998119" cy="9871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98119" cy="987158"/>
            </a:xfrm>
            <a:custGeom>
              <a:avLst/>
              <a:gdLst/>
              <a:ahLst/>
              <a:cxnLst/>
              <a:rect l="l" t="t" r="r" b="b"/>
              <a:pathLst>
                <a:path w="1998119" h="987158">
                  <a:moveTo>
                    <a:pt x="11608" y="0"/>
                  </a:moveTo>
                  <a:lnTo>
                    <a:pt x="1986511" y="0"/>
                  </a:lnTo>
                  <a:cubicBezTo>
                    <a:pt x="1989590" y="0"/>
                    <a:pt x="1992542" y="1223"/>
                    <a:pt x="1994719" y="3400"/>
                  </a:cubicBezTo>
                  <a:cubicBezTo>
                    <a:pt x="1996896" y="5577"/>
                    <a:pt x="1998119" y="8529"/>
                    <a:pt x="1998119" y="11608"/>
                  </a:cubicBezTo>
                  <a:lnTo>
                    <a:pt x="1998119" y="975550"/>
                  </a:lnTo>
                  <a:cubicBezTo>
                    <a:pt x="1998119" y="978628"/>
                    <a:pt x="1996896" y="981581"/>
                    <a:pt x="1994719" y="983758"/>
                  </a:cubicBezTo>
                  <a:cubicBezTo>
                    <a:pt x="1992542" y="985935"/>
                    <a:pt x="1989590" y="987158"/>
                    <a:pt x="1986511" y="987158"/>
                  </a:cubicBezTo>
                  <a:lnTo>
                    <a:pt x="11608" y="987158"/>
                  </a:lnTo>
                  <a:cubicBezTo>
                    <a:pt x="8529" y="987158"/>
                    <a:pt x="5577" y="985935"/>
                    <a:pt x="3400" y="983758"/>
                  </a:cubicBezTo>
                  <a:cubicBezTo>
                    <a:pt x="1223" y="981581"/>
                    <a:pt x="0" y="978628"/>
                    <a:pt x="0" y="975550"/>
                  </a:cubicBezTo>
                  <a:lnTo>
                    <a:pt x="0" y="11608"/>
                  </a:lnTo>
                  <a:cubicBezTo>
                    <a:pt x="0" y="8529"/>
                    <a:pt x="1223" y="5577"/>
                    <a:pt x="3400" y="3400"/>
                  </a:cubicBezTo>
                  <a:cubicBezTo>
                    <a:pt x="5577" y="1223"/>
                    <a:pt x="8529" y="0"/>
                    <a:pt x="11608" y="0"/>
                  </a:cubicBezTo>
                  <a:close/>
                </a:path>
              </a:pathLst>
            </a:custGeom>
            <a:solidFill>
              <a:srgbClr val="F0F1E9"/>
            </a:solidFill>
            <a:ln w="19050" cap="rnd">
              <a:solidFill>
                <a:srgbClr val="C0D89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98119" cy="10252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C946F50-4BBC-D8C4-D73E-9631C7B04929}"/>
              </a:ext>
            </a:extLst>
          </p:cNvPr>
          <p:cNvSpPr/>
          <p:nvPr/>
        </p:nvSpPr>
        <p:spPr>
          <a:xfrm>
            <a:off x="225606" y="2153814"/>
            <a:ext cx="4171915" cy="1519202"/>
          </a:xfrm>
          <a:prstGeom prst="wedgeRoundRectCallout">
            <a:avLst>
              <a:gd name="adj1" fmla="val 40395"/>
              <a:gd name="adj2" fmla="val 61792"/>
              <a:gd name="adj3" fmla="val 16667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969387" y="-798712"/>
            <a:ext cx="2385882" cy="2347111"/>
          </a:xfrm>
          <a:custGeom>
            <a:avLst/>
            <a:gdLst/>
            <a:ahLst/>
            <a:cxnLst/>
            <a:rect l="l" t="t" r="r" b="b"/>
            <a:pathLst>
              <a:path w="4045456" h="3979717">
                <a:moveTo>
                  <a:pt x="0" y="0"/>
                </a:moveTo>
                <a:lnTo>
                  <a:pt x="4045456" y="0"/>
                </a:lnTo>
                <a:lnTo>
                  <a:pt x="4045456" y="3979718"/>
                </a:lnTo>
                <a:lnTo>
                  <a:pt x="0" y="3979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955139" y="391736"/>
            <a:ext cx="1718966" cy="650081"/>
          </a:xfrm>
          <a:custGeom>
            <a:avLst/>
            <a:gdLst/>
            <a:ahLst/>
            <a:cxnLst/>
            <a:rect l="l" t="t" r="r" b="b"/>
            <a:pathLst>
              <a:path w="2578449" h="975122">
                <a:moveTo>
                  <a:pt x="0" y="0"/>
                </a:moveTo>
                <a:lnTo>
                  <a:pt x="2578449" y="0"/>
                </a:lnTo>
                <a:lnTo>
                  <a:pt x="2578449" y="975122"/>
                </a:lnTo>
                <a:lnTo>
                  <a:pt x="0" y="975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36384" y="844210"/>
            <a:ext cx="1218655" cy="650081"/>
          </a:xfrm>
          <a:custGeom>
            <a:avLst/>
            <a:gdLst/>
            <a:ahLst/>
            <a:cxnLst/>
            <a:rect l="l" t="t" r="r" b="b"/>
            <a:pathLst>
              <a:path w="1827982" h="975122">
                <a:moveTo>
                  <a:pt x="0" y="0"/>
                </a:moveTo>
                <a:lnTo>
                  <a:pt x="1827982" y="0"/>
                </a:lnTo>
                <a:lnTo>
                  <a:pt x="1827982" y="975122"/>
                </a:lnTo>
                <a:lnTo>
                  <a:pt x="0" y="975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639933" y="1322394"/>
            <a:ext cx="933067" cy="589050"/>
          </a:xfrm>
          <a:custGeom>
            <a:avLst/>
            <a:gdLst/>
            <a:ahLst/>
            <a:cxnLst/>
            <a:rect l="l" t="t" r="r" b="b"/>
            <a:pathLst>
              <a:path w="1399601" h="883575">
                <a:moveTo>
                  <a:pt x="0" y="0"/>
                </a:moveTo>
                <a:lnTo>
                  <a:pt x="1399601" y="0"/>
                </a:lnTo>
                <a:lnTo>
                  <a:pt x="1399601" y="883575"/>
                </a:lnTo>
                <a:lnTo>
                  <a:pt x="0" y="883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669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647102" y="163304"/>
            <a:ext cx="2496015" cy="726113"/>
          </a:xfrm>
          <a:custGeom>
            <a:avLst/>
            <a:gdLst/>
            <a:ahLst/>
            <a:cxnLst/>
            <a:rect l="l" t="t" r="r" b="b"/>
            <a:pathLst>
              <a:path w="3744023" h="1089170">
                <a:moveTo>
                  <a:pt x="0" y="0"/>
                </a:moveTo>
                <a:lnTo>
                  <a:pt x="3744023" y="0"/>
                </a:lnTo>
                <a:lnTo>
                  <a:pt x="3744023" y="1089170"/>
                </a:lnTo>
                <a:lnTo>
                  <a:pt x="0" y="1089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85800" y="631031"/>
            <a:ext cx="11115905" cy="1174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0178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5392"/>
                </a:solidFill>
                <a:latin typeface="Comic Sans MS" panose="030F0702030302020204" pitchFamily="66" charset="0"/>
              </a:rPr>
              <a:t>Future simple: Decision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5606" y="2159632"/>
            <a:ext cx="4171914" cy="1513384"/>
          </a:xfrm>
          <a:prstGeom prst="wedgeRoundRectCallout">
            <a:avLst>
              <a:gd name="adj1" fmla="val 40592"/>
              <a:gd name="adj2" fmla="val 61754"/>
              <a:gd name="adj3" fmla="val 16667"/>
            </a:avLst>
          </a:prstGeom>
          <a:solidFill>
            <a:srgbClr val="E3F369"/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60963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-5" dirty="0">
                <a:solidFill>
                  <a:srgbClr val="005392"/>
                </a:solidFill>
                <a:latin typeface="Comic Sans MS" panose="030F0702030302020204" pitchFamily="66" charset="0"/>
              </a:rPr>
              <a:t>We don’t have any chocolate left.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F101D2-31B1-566F-3DA0-6E12DB798F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96444-54A2-0B43-E768-08C1BF1BE5E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41520" r="68238" b="2281"/>
          <a:stretch/>
        </p:blipFill>
        <p:spPr>
          <a:xfrm>
            <a:off x="-3041267" y="3732049"/>
            <a:ext cx="1931731" cy="3158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E636F8-0562-873F-33F8-4AC4F18AF9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6" t="42963" r="17710" b="838"/>
          <a:stretch/>
        </p:blipFill>
        <p:spPr>
          <a:xfrm>
            <a:off x="12795578" y="3588795"/>
            <a:ext cx="2332569" cy="326920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60F620C-26DC-414D-1942-1E3DCE540787}"/>
              </a:ext>
            </a:extLst>
          </p:cNvPr>
          <p:cNvSpPr/>
          <p:nvPr/>
        </p:nvSpPr>
        <p:spPr>
          <a:xfrm>
            <a:off x="8060265" y="1888099"/>
            <a:ext cx="3900823" cy="1649598"/>
          </a:xfrm>
          <a:prstGeom prst="wedgeRoundRectCallout">
            <a:avLst>
              <a:gd name="adj1" fmla="val -39644"/>
              <a:gd name="adj2" fmla="val 62500"/>
              <a:gd name="adj3" fmla="val 16667"/>
            </a:avLst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ABBCAD94-7D14-E865-EAA9-C2415DF16B86}"/>
              </a:ext>
            </a:extLst>
          </p:cNvPr>
          <p:cNvSpPr/>
          <p:nvPr/>
        </p:nvSpPr>
        <p:spPr>
          <a:xfrm>
            <a:off x="8056208" y="1885033"/>
            <a:ext cx="3900823" cy="1649598"/>
          </a:xfrm>
          <a:prstGeom prst="wedgeRoundRectCallout">
            <a:avLst>
              <a:gd name="adj1" fmla="val -39644"/>
              <a:gd name="adj2" fmla="val 6250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5392"/>
                </a:solidFill>
                <a:latin typeface="Comic Sans MS" panose="030F0702030302020204" pitchFamily="66" charset="0"/>
              </a:rPr>
              <a:t>I’ll buy some at the supermarket.</a:t>
            </a:r>
          </a:p>
        </p:txBody>
      </p:sp>
    </p:spTree>
    <p:extLst>
      <p:ext uri="{BB962C8B-B14F-4D97-AF65-F5344CB8AC3E}">
        <p14:creationId xmlns:p14="http://schemas.microsoft.com/office/powerpoint/2010/main" val="202900953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5108 -0.003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55156 4.4444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  <p:bldP spid="1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7251" y="0"/>
            <a:ext cx="6683301" cy="6858000"/>
            <a:chOff x="0" y="0"/>
            <a:chExt cx="26403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0316" cy="2709333"/>
            </a:xfrm>
            <a:custGeom>
              <a:avLst/>
              <a:gdLst/>
              <a:ahLst/>
              <a:cxnLst/>
              <a:rect l="l" t="t" r="r" b="b"/>
              <a:pathLst>
                <a:path w="2640316" h="2709333">
                  <a:moveTo>
                    <a:pt x="0" y="0"/>
                  </a:moveTo>
                  <a:lnTo>
                    <a:pt x="2640316" y="0"/>
                  </a:lnTo>
                  <a:lnTo>
                    <a:pt x="264031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E1F9FF">
                    <a:alpha val="100000"/>
                  </a:srgbClr>
                </a:gs>
                <a:gs pos="100000">
                  <a:srgbClr val="85CDED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40316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649185" y="1082505"/>
            <a:ext cx="1933884" cy="562585"/>
          </a:xfrm>
          <a:custGeom>
            <a:avLst/>
            <a:gdLst/>
            <a:ahLst/>
            <a:cxnLst/>
            <a:rect l="l" t="t" r="r" b="b"/>
            <a:pathLst>
              <a:path w="2900826" h="843877">
                <a:moveTo>
                  <a:pt x="0" y="0"/>
                </a:moveTo>
                <a:lnTo>
                  <a:pt x="2900827" y="0"/>
                </a:lnTo>
                <a:lnTo>
                  <a:pt x="2900827" y="843877"/>
                </a:lnTo>
                <a:lnTo>
                  <a:pt x="0" y="84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889700" y="0"/>
            <a:ext cx="6683301" cy="6858000"/>
            <a:chOff x="0" y="0"/>
            <a:chExt cx="2640316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0316" cy="2709333"/>
            </a:xfrm>
            <a:custGeom>
              <a:avLst/>
              <a:gdLst/>
              <a:ahLst/>
              <a:cxnLst/>
              <a:rect l="l" t="t" r="r" b="b"/>
              <a:pathLst>
                <a:path w="2640316" h="2709333">
                  <a:moveTo>
                    <a:pt x="0" y="0"/>
                  </a:moveTo>
                  <a:lnTo>
                    <a:pt x="2640316" y="0"/>
                  </a:lnTo>
                  <a:lnTo>
                    <a:pt x="264031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E1F9FF">
                    <a:alpha val="100000"/>
                  </a:srgbClr>
                </a:gs>
                <a:gs pos="100000">
                  <a:srgbClr val="85CDED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640316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800" y="680460"/>
            <a:ext cx="11115905" cy="5491740"/>
            <a:chOff x="0" y="0"/>
            <a:chExt cx="1998119" cy="9871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98119" cy="987158"/>
            </a:xfrm>
            <a:custGeom>
              <a:avLst/>
              <a:gdLst/>
              <a:ahLst/>
              <a:cxnLst/>
              <a:rect l="l" t="t" r="r" b="b"/>
              <a:pathLst>
                <a:path w="1998119" h="987158">
                  <a:moveTo>
                    <a:pt x="11608" y="0"/>
                  </a:moveTo>
                  <a:lnTo>
                    <a:pt x="1986511" y="0"/>
                  </a:lnTo>
                  <a:cubicBezTo>
                    <a:pt x="1989590" y="0"/>
                    <a:pt x="1992542" y="1223"/>
                    <a:pt x="1994719" y="3400"/>
                  </a:cubicBezTo>
                  <a:cubicBezTo>
                    <a:pt x="1996896" y="5577"/>
                    <a:pt x="1998119" y="8529"/>
                    <a:pt x="1998119" y="11608"/>
                  </a:cubicBezTo>
                  <a:lnTo>
                    <a:pt x="1998119" y="975550"/>
                  </a:lnTo>
                  <a:cubicBezTo>
                    <a:pt x="1998119" y="978628"/>
                    <a:pt x="1996896" y="981581"/>
                    <a:pt x="1994719" y="983758"/>
                  </a:cubicBezTo>
                  <a:cubicBezTo>
                    <a:pt x="1992542" y="985935"/>
                    <a:pt x="1989590" y="987158"/>
                    <a:pt x="1986511" y="987158"/>
                  </a:cubicBezTo>
                  <a:lnTo>
                    <a:pt x="11608" y="987158"/>
                  </a:lnTo>
                  <a:cubicBezTo>
                    <a:pt x="8529" y="987158"/>
                    <a:pt x="5577" y="985935"/>
                    <a:pt x="3400" y="983758"/>
                  </a:cubicBezTo>
                  <a:cubicBezTo>
                    <a:pt x="1223" y="981581"/>
                    <a:pt x="0" y="978628"/>
                    <a:pt x="0" y="975550"/>
                  </a:cubicBezTo>
                  <a:lnTo>
                    <a:pt x="0" y="11608"/>
                  </a:lnTo>
                  <a:cubicBezTo>
                    <a:pt x="0" y="8529"/>
                    <a:pt x="1223" y="5577"/>
                    <a:pt x="3400" y="3400"/>
                  </a:cubicBezTo>
                  <a:cubicBezTo>
                    <a:pt x="5577" y="1223"/>
                    <a:pt x="8529" y="0"/>
                    <a:pt x="11608" y="0"/>
                  </a:cubicBezTo>
                  <a:close/>
                </a:path>
              </a:pathLst>
            </a:custGeom>
            <a:solidFill>
              <a:srgbClr val="F0F1E9"/>
            </a:solidFill>
            <a:ln w="19050" cap="rnd">
              <a:solidFill>
                <a:srgbClr val="C0D89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98119" cy="10252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969387" y="-798712"/>
            <a:ext cx="2385882" cy="2347111"/>
          </a:xfrm>
          <a:custGeom>
            <a:avLst/>
            <a:gdLst/>
            <a:ahLst/>
            <a:cxnLst/>
            <a:rect l="l" t="t" r="r" b="b"/>
            <a:pathLst>
              <a:path w="4045456" h="3979717">
                <a:moveTo>
                  <a:pt x="0" y="0"/>
                </a:moveTo>
                <a:lnTo>
                  <a:pt x="4045456" y="0"/>
                </a:lnTo>
                <a:lnTo>
                  <a:pt x="4045456" y="3979718"/>
                </a:lnTo>
                <a:lnTo>
                  <a:pt x="0" y="3979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955139" y="391736"/>
            <a:ext cx="1718966" cy="650081"/>
          </a:xfrm>
          <a:custGeom>
            <a:avLst/>
            <a:gdLst/>
            <a:ahLst/>
            <a:cxnLst/>
            <a:rect l="l" t="t" r="r" b="b"/>
            <a:pathLst>
              <a:path w="2578449" h="975122">
                <a:moveTo>
                  <a:pt x="0" y="0"/>
                </a:moveTo>
                <a:lnTo>
                  <a:pt x="2578449" y="0"/>
                </a:lnTo>
                <a:lnTo>
                  <a:pt x="2578449" y="975122"/>
                </a:lnTo>
                <a:lnTo>
                  <a:pt x="0" y="975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36384" y="844210"/>
            <a:ext cx="1218655" cy="650081"/>
          </a:xfrm>
          <a:custGeom>
            <a:avLst/>
            <a:gdLst/>
            <a:ahLst/>
            <a:cxnLst/>
            <a:rect l="l" t="t" r="r" b="b"/>
            <a:pathLst>
              <a:path w="1827982" h="975122">
                <a:moveTo>
                  <a:pt x="0" y="0"/>
                </a:moveTo>
                <a:lnTo>
                  <a:pt x="1827982" y="0"/>
                </a:lnTo>
                <a:lnTo>
                  <a:pt x="1827982" y="975122"/>
                </a:lnTo>
                <a:lnTo>
                  <a:pt x="0" y="975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639933" y="1322394"/>
            <a:ext cx="933067" cy="589050"/>
          </a:xfrm>
          <a:custGeom>
            <a:avLst/>
            <a:gdLst/>
            <a:ahLst/>
            <a:cxnLst/>
            <a:rect l="l" t="t" r="r" b="b"/>
            <a:pathLst>
              <a:path w="1399601" h="883575">
                <a:moveTo>
                  <a:pt x="0" y="0"/>
                </a:moveTo>
                <a:lnTo>
                  <a:pt x="1399601" y="0"/>
                </a:lnTo>
                <a:lnTo>
                  <a:pt x="1399601" y="883575"/>
                </a:lnTo>
                <a:lnTo>
                  <a:pt x="0" y="883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669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647102" y="163304"/>
            <a:ext cx="2496015" cy="726113"/>
          </a:xfrm>
          <a:custGeom>
            <a:avLst/>
            <a:gdLst/>
            <a:ahLst/>
            <a:cxnLst/>
            <a:rect l="l" t="t" r="r" b="b"/>
            <a:pathLst>
              <a:path w="3744023" h="1089170">
                <a:moveTo>
                  <a:pt x="0" y="0"/>
                </a:moveTo>
                <a:lnTo>
                  <a:pt x="3744023" y="0"/>
                </a:lnTo>
                <a:lnTo>
                  <a:pt x="3744023" y="1089170"/>
                </a:lnTo>
                <a:lnTo>
                  <a:pt x="0" y="10891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85800" y="631031"/>
            <a:ext cx="11115905" cy="1174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0178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5392"/>
                </a:solidFill>
                <a:latin typeface="Comic Sans MS" panose="030F0702030302020204" pitchFamily="66" charset="0"/>
              </a:rPr>
              <a:t>Future simple: Form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F101D2-31B1-566F-3DA0-6E12DB798F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D569FA-0EB7-9AC0-877D-9B47300BB617}"/>
              </a:ext>
            </a:extLst>
          </p:cNvPr>
          <p:cNvCxnSpPr>
            <a:cxnSpLocks/>
          </p:cNvCxnSpPr>
          <p:nvPr/>
        </p:nvCxnSpPr>
        <p:spPr>
          <a:xfrm flipV="1">
            <a:off x="6223000" y="2144612"/>
            <a:ext cx="0" cy="37244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296958F-28F0-1DCB-F24F-87C06FCA41F1}"/>
              </a:ext>
            </a:extLst>
          </p:cNvPr>
          <p:cNvSpPr txBox="1"/>
          <p:nvPr/>
        </p:nvSpPr>
        <p:spPr>
          <a:xfrm>
            <a:off x="1493546" y="2029742"/>
            <a:ext cx="389592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Long form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CA3C4F-A38D-D5D3-BEFB-E980D13323D6}"/>
              </a:ext>
            </a:extLst>
          </p:cNvPr>
          <p:cNvSpPr txBox="1"/>
          <p:nvPr/>
        </p:nvSpPr>
        <p:spPr>
          <a:xfrm>
            <a:off x="7001385" y="2029742"/>
            <a:ext cx="389592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Short 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75697B-612B-322E-96AA-8FDEE17BEDE4}"/>
              </a:ext>
            </a:extLst>
          </p:cNvPr>
          <p:cNvSpPr txBox="1"/>
          <p:nvPr/>
        </p:nvSpPr>
        <p:spPr>
          <a:xfrm>
            <a:off x="1414127" y="3423608"/>
            <a:ext cx="3788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will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B3BDE4-F949-B9B5-A2CC-6A0968710783}"/>
              </a:ext>
            </a:extLst>
          </p:cNvPr>
          <p:cNvSpPr txBox="1"/>
          <p:nvPr/>
        </p:nvSpPr>
        <p:spPr>
          <a:xfrm>
            <a:off x="6858466" y="3423608"/>
            <a:ext cx="4156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‘ll go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0A06EA-BACB-CE35-1F37-C59DF2835FF6}"/>
              </a:ext>
            </a:extLst>
          </p:cNvPr>
          <p:cNvSpPr txBox="1"/>
          <p:nvPr/>
        </p:nvSpPr>
        <p:spPr>
          <a:xfrm>
            <a:off x="7813536" y="3423607"/>
            <a:ext cx="15052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‘ll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9DB670-48EA-2BC8-9B31-4B8B67844E31}"/>
              </a:ext>
            </a:extLst>
          </p:cNvPr>
          <p:cNvSpPr txBox="1"/>
          <p:nvPr/>
        </p:nvSpPr>
        <p:spPr>
          <a:xfrm>
            <a:off x="1848914" y="3419584"/>
            <a:ext cx="2170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will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5895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7251" y="0"/>
            <a:ext cx="6683301" cy="6858000"/>
            <a:chOff x="0" y="0"/>
            <a:chExt cx="26403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0316" cy="2709333"/>
            </a:xfrm>
            <a:custGeom>
              <a:avLst/>
              <a:gdLst/>
              <a:ahLst/>
              <a:cxnLst/>
              <a:rect l="l" t="t" r="r" b="b"/>
              <a:pathLst>
                <a:path w="2640316" h="2709333">
                  <a:moveTo>
                    <a:pt x="0" y="0"/>
                  </a:moveTo>
                  <a:lnTo>
                    <a:pt x="2640316" y="0"/>
                  </a:lnTo>
                  <a:lnTo>
                    <a:pt x="264031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E1F9FF">
                    <a:alpha val="100000"/>
                  </a:srgbClr>
                </a:gs>
                <a:gs pos="100000">
                  <a:srgbClr val="85CDED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40316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649185" y="1082505"/>
            <a:ext cx="1933884" cy="562585"/>
          </a:xfrm>
          <a:custGeom>
            <a:avLst/>
            <a:gdLst/>
            <a:ahLst/>
            <a:cxnLst/>
            <a:rect l="l" t="t" r="r" b="b"/>
            <a:pathLst>
              <a:path w="2900826" h="843877">
                <a:moveTo>
                  <a:pt x="0" y="0"/>
                </a:moveTo>
                <a:lnTo>
                  <a:pt x="2900827" y="0"/>
                </a:lnTo>
                <a:lnTo>
                  <a:pt x="2900827" y="843877"/>
                </a:lnTo>
                <a:lnTo>
                  <a:pt x="0" y="843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889700" y="0"/>
            <a:ext cx="6683301" cy="6858000"/>
            <a:chOff x="0" y="0"/>
            <a:chExt cx="2640316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0316" cy="2709333"/>
            </a:xfrm>
            <a:custGeom>
              <a:avLst/>
              <a:gdLst/>
              <a:ahLst/>
              <a:cxnLst/>
              <a:rect l="l" t="t" r="r" b="b"/>
              <a:pathLst>
                <a:path w="2640316" h="2709333">
                  <a:moveTo>
                    <a:pt x="0" y="0"/>
                  </a:moveTo>
                  <a:lnTo>
                    <a:pt x="2640316" y="0"/>
                  </a:lnTo>
                  <a:lnTo>
                    <a:pt x="264031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E1F9FF">
                    <a:alpha val="100000"/>
                  </a:srgbClr>
                </a:gs>
                <a:gs pos="100000">
                  <a:srgbClr val="85CDED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640316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800" y="680460"/>
            <a:ext cx="11115905" cy="5491740"/>
            <a:chOff x="0" y="0"/>
            <a:chExt cx="1998119" cy="9871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98119" cy="987158"/>
            </a:xfrm>
            <a:custGeom>
              <a:avLst/>
              <a:gdLst/>
              <a:ahLst/>
              <a:cxnLst/>
              <a:rect l="l" t="t" r="r" b="b"/>
              <a:pathLst>
                <a:path w="1998119" h="987158">
                  <a:moveTo>
                    <a:pt x="11608" y="0"/>
                  </a:moveTo>
                  <a:lnTo>
                    <a:pt x="1986511" y="0"/>
                  </a:lnTo>
                  <a:cubicBezTo>
                    <a:pt x="1989590" y="0"/>
                    <a:pt x="1992542" y="1223"/>
                    <a:pt x="1994719" y="3400"/>
                  </a:cubicBezTo>
                  <a:cubicBezTo>
                    <a:pt x="1996896" y="5577"/>
                    <a:pt x="1998119" y="8529"/>
                    <a:pt x="1998119" y="11608"/>
                  </a:cubicBezTo>
                  <a:lnTo>
                    <a:pt x="1998119" y="975550"/>
                  </a:lnTo>
                  <a:cubicBezTo>
                    <a:pt x="1998119" y="978628"/>
                    <a:pt x="1996896" y="981581"/>
                    <a:pt x="1994719" y="983758"/>
                  </a:cubicBezTo>
                  <a:cubicBezTo>
                    <a:pt x="1992542" y="985935"/>
                    <a:pt x="1989590" y="987158"/>
                    <a:pt x="1986511" y="987158"/>
                  </a:cubicBezTo>
                  <a:lnTo>
                    <a:pt x="11608" y="987158"/>
                  </a:lnTo>
                  <a:cubicBezTo>
                    <a:pt x="8529" y="987158"/>
                    <a:pt x="5577" y="985935"/>
                    <a:pt x="3400" y="983758"/>
                  </a:cubicBezTo>
                  <a:cubicBezTo>
                    <a:pt x="1223" y="981581"/>
                    <a:pt x="0" y="978628"/>
                    <a:pt x="0" y="975550"/>
                  </a:cubicBezTo>
                  <a:lnTo>
                    <a:pt x="0" y="11608"/>
                  </a:lnTo>
                  <a:cubicBezTo>
                    <a:pt x="0" y="8529"/>
                    <a:pt x="1223" y="5577"/>
                    <a:pt x="3400" y="3400"/>
                  </a:cubicBezTo>
                  <a:cubicBezTo>
                    <a:pt x="5577" y="1223"/>
                    <a:pt x="8529" y="0"/>
                    <a:pt x="11608" y="0"/>
                  </a:cubicBezTo>
                  <a:close/>
                </a:path>
              </a:pathLst>
            </a:custGeom>
            <a:solidFill>
              <a:srgbClr val="F0F1E9"/>
            </a:solidFill>
            <a:ln w="19050" cap="rnd">
              <a:solidFill>
                <a:srgbClr val="C0D89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98119" cy="10252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969387" y="-798712"/>
            <a:ext cx="2385882" cy="2347111"/>
          </a:xfrm>
          <a:custGeom>
            <a:avLst/>
            <a:gdLst/>
            <a:ahLst/>
            <a:cxnLst/>
            <a:rect l="l" t="t" r="r" b="b"/>
            <a:pathLst>
              <a:path w="4045456" h="3979717">
                <a:moveTo>
                  <a:pt x="0" y="0"/>
                </a:moveTo>
                <a:lnTo>
                  <a:pt x="4045456" y="0"/>
                </a:lnTo>
                <a:lnTo>
                  <a:pt x="4045456" y="3979718"/>
                </a:lnTo>
                <a:lnTo>
                  <a:pt x="0" y="39797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955139" y="391736"/>
            <a:ext cx="1718966" cy="650081"/>
          </a:xfrm>
          <a:custGeom>
            <a:avLst/>
            <a:gdLst/>
            <a:ahLst/>
            <a:cxnLst/>
            <a:rect l="l" t="t" r="r" b="b"/>
            <a:pathLst>
              <a:path w="2578449" h="975122">
                <a:moveTo>
                  <a:pt x="0" y="0"/>
                </a:moveTo>
                <a:lnTo>
                  <a:pt x="2578449" y="0"/>
                </a:lnTo>
                <a:lnTo>
                  <a:pt x="2578449" y="975122"/>
                </a:lnTo>
                <a:lnTo>
                  <a:pt x="0" y="9751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36384" y="844210"/>
            <a:ext cx="1218655" cy="650081"/>
          </a:xfrm>
          <a:custGeom>
            <a:avLst/>
            <a:gdLst/>
            <a:ahLst/>
            <a:cxnLst/>
            <a:rect l="l" t="t" r="r" b="b"/>
            <a:pathLst>
              <a:path w="1827982" h="975122">
                <a:moveTo>
                  <a:pt x="0" y="0"/>
                </a:moveTo>
                <a:lnTo>
                  <a:pt x="1827982" y="0"/>
                </a:lnTo>
                <a:lnTo>
                  <a:pt x="1827982" y="975122"/>
                </a:lnTo>
                <a:lnTo>
                  <a:pt x="0" y="9751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639933" y="1322394"/>
            <a:ext cx="933067" cy="589050"/>
          </a:xfrm>
          <a:custGeom>
            <a:avLst/>
            <a:gdLst/>
            <a:ahLst/>
            <a:cxnLst/>
            <a:rect l="l" t="t" r="r" b="b"/>
            <a:pathLst>
              <a:path w="1399601" h="883575">
                <a:moveTo>
                  <a:pt x="0" y="0"/>
                </a:moveTo>
                <a:lnTo>
                  <a:pt x="1399601" y="0"/>
                </a:lnTo>
                <a:lnTo>
                  <a:pt x="1399601" y="883575"/>
                </a:lnTo>
                <a:lnTo>
                  <a:pt x="0" y="883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669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647102" y="163304"/>
            <a:ext cx="2496015" cy="726113"/>
          </a:xfrm>
          <a:custGeom>
            <a:avLst/>
            <a:gdLst/>
            <a:ahLst/>
            <a:cxnLst/>
            <a:rect l="l" t="t" r="r" b="b"/>
            <a:pathLst>
              <a:path w="3744023" h="1089170">
                <a:moveTo>
                  <a:pt x="0" y="0"/>
                </a:moveTo>
                <a:lnTo>
                  <a:pt x="3744023" y="0"/>
                </a:lnTo>
                <a:lnTo>
                  <a:pt x="3744023" y="1089170"/>
                </a:lnTo>
                <a:lnTo>
                  <a:pt x="0" y="1089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85800" y="631031"/>
            <a:ext cx="11115905" cy="1174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0178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5392"/>
                </a:solidFill>
                <a:latin typeface="Comic Sans MS" panose="030F0702030302020204" pitchFamily="66" charset="0"/>
              </a:rPr>
              <a:t>Future simple: Form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F101D2-31B1-566F-3DA0-6E12DB798FE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D569FA-0EB7-9AC0-877D-9B47300BB617}"/>
              </a:ext>
            </a:extLst>
          </p:cNvPr>
          <p:cNvCxnSpPr>
            <a:cxnSpLocks/>
          </p:cNvCxnSpPr>
          <p:nvPr/>
        </p:nvCxnSpPr>
        <p:spPr>
          <a:xfrm flipV="1">
            <a:off x="6223000" y="2144612"/>
            <a:ext cx="0" cy="37244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296958F-28F0-1DCB-F24F-87C06FCA41F1}"/>
              </a:ext>
            </a:extLst>
          </p:cNvPr>
          <p:cNvSpPr txBox="1"/>
          <p:nvPr/>
        </p:nvSpPr>
        <p:spPr>
          <a:xfrm>
            <a:off x="1493546" y="2029742"/>
            <a:ext cx="389592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Long form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CA3C4F-A38D-D5D3-BEFB-E980D13323D6}"/>
              </a:ext>
            </a:extLst>
          </p:cNvPr>
          <p:cNvSpPr txBox="1"/>
          <p:nvPr/>
        </p:nvSpPr>
        <p:spPr>
          <a:xfrm>
            <a:off x="7001385" y="2029742"/>
            <a:ext cx="3895924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Short 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75697B-612B-322E-96AA-8FDEE17BEDE4}"/>
              </a:ext>
            </a:extLst>
          </p:cNvPr>
          <p:cNvSpPr txBox="1"/>
          <p:nvPr/>
        </p:nvSpPr>
        <p:spPr>
          <a:xfrm>
            <a:off x="1177172" y="3423608"/>
            <a:ext cx="471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will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not go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B3BDE4-F949-B9B5-A2CC-6A0968710783}"/>
              </a:ext>
            </a:extLst>
          </p:cNvPr>
          <p:cNvSpPr txBox="1"/>
          <p:nvPr/>
        </p:nvSpPr>
        <p:spPr>
          <a:xfrm>
            <a:off x="6858466" y="3423608"/>
            <a:ext cx="4156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won’t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0A06EA-BACB-CE35-1F37-C59DF2835FF6}"/>
              </a:ext>
            </a:extLst>
          </p:cNvPr>
          <p:cNvSpPr txBox="1"/>
          <p:nvPr/>
        </p:nvSpPr>
        <p:spPr>
          <a:xfrm>
            <a:off x="7052185" y="3423607"/>
            <a:ext cx="24855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won’t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9DB670-48EA-2BC8-9B31-4B8B67844E31}"/>
              </a:ext>
            </a:extLst>
          </p:cNvPr>
          <p:cNvSpPr txBox="1"/>
          <p:nvPr/>
        </p:nvSpPr>
        <p:spPr>
          <a:xfrm>
            <a:off x="1175814" y="3419584"/>
            <a:ext cx="3481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will not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0832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05492" y="5936750"/>
            <a:ext cx="2057400" cy="20574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66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359767" y="3044027"/>
            <a:ext cx="3091442" cy="3470281"/>
          </a:xfrm>
          <a:custGeom>
            <a:avLst/>
            <a:gdLst/>
            <a:ahLst/>
            <a:cxnLst/>
            <a:rect l="l" t="t" r="r" b="b"/>
            <a:pathLst>
              <a:path w="4637163" h="5205422">
                <a:moveTo>
                  <a:pt x="0" y="0"/>
                </a:moveTo>
                <a:lnTo>
                  <a:pt x="4637163" y="0"/>
                </a:lnTo>
                <a:lnTo>
                  <a:pt x="4637163" y="5205422"/>
                </a:lnTo>
                <a:lnTo>
                  <a:pt x="0" y="5205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05156" y="3329713"/>
            <a:ext cx="1589701" cy="2458300"/>
          </a:xfrm>
          <a:custGeom>
            <a:avLst/>
            <a:gdLst/>
            <a:ahLst/>
            <a:cxnLst/>
            <a:rect l="l" t="t" r="r" b="b"/>
            <a:pathLst>
              <a:path w="2384551" h="3687450">
                <a:moveTo>
                  <a:pt x="2384551" y="0"/>
                </a:moveTo>
                <a:lnTo>
                  <a:pt x="0" y="0"/>
                </a:lnTo>
                <a:lnTo>
                  <a:pt x="0" y="3687450"/>
                </a:lnTo>
                <a:lnTo>
                  <a:pt x="2384551" y="3687450"/>
                </a:lnTo>
                <a:lnTo>
                  <a:pt x="238455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14797" y="2505142"/>
            <a:ext cx="2032076" cy="3142386"/>
          </a:xfrm>
          <a:custGeom>
            <a:avLst/>
            <a:gdLst/>
            <a:ahLst/>
            <a:cxnLst/>
            <a:rect l="l" t="t" r="r" b="b"/>
            <a:pathLst>
              <a:path w="3048114" h="4713579">
                <a:moveTo>
                  <a:pt x="0" y="0"/>
                </a:moveTo>
                <a:lnTo>
                  <a:pt x="3048114" y="0"/>
                </a:lnTo>
                <a:lnTo>
                  <a:pt x="3048114" y="4713579"/>
                </a:lnTo>
                <a:lnTo>
                  <a:pt x="0" y="471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49455" flipH="1">
            <a:off x="-1828879" y="5163823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14178645" y="0"/>
                </a:moveTo>
                <a:lnTo>
                  <a:pt x="0" y="0"/>
                </a:lnTo>
                <a:lnTo>
                  <a:pt x="0" y="2958541"/>
                </a:lnTo>
                <a:lnTo>
                  <a:pt x="14178645" y="2958541"/>
                </a:lnTo>
                <a:lnTo>
                  <a:pt x="141786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flipH="1">
            <a:off x="920571" y="1754683"/>
            <a:ext cx="10350856" cy="4845001"/>
            <a:chOff x="0" y="0"/>
            <a:chExt cx="10623252" cy="5688822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10576271" cy="2529492"/>
            </a:xfrm>
            <a:custGeom>
              <a:avLst/>
              <a:gdLst/>
              <a:ahLst/>
              <a:cxnLst/>
              <a:rect l="l" t="t" r="r" b="b"/>
              <a:pathLst>
                <a:path w="10576271" h="2529492">
                  <a:moveTo>
                    <a:pt x="10576271" y="0"/>
                  </a:moveTo>
                  <a:lnTo>
                    <a:pt x="0" y="0"/>
                  </a:lnTo>
                  <a:lnTo>
                    <a:pt x="0" y="2529492"/>
                  </a:lnTo>
                  <a:lnTo>
                    <a:pt x="10576271" y="2529492"/>
                  </a:lnTo>
                  <a:lnTo>
                    <a:pt x="1057627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23491" y="3159330"/>
              <a:ext cx="10576271" cy="2529492"/>
            </a:xfrm>
            <a:custGeom>
              <a:avLst/>
              <a:gdLst/>
              <a:ahLst/>
              <a:cxnLst/>
              <a:rect l="l" t="t" r="r" b="b"/>
              <a:pathLst>
                <a:path w="10576271" h="2529492">
                  <a:moveTo>
                    <a:pt x="10576271" y="0"/>
                  </a:moveTo>
                  <a:lnTo>
                    <a:pt x="0" y="0"/>
                  </a:lnTo>
                  <a:lnTo>
                    <a:pt x="0" y="2529492"/>
                  </a:lnTo>
                  <a:lnTo>
                    <a:pt x="10576271" y="2529492"/>
                  </a:lnTo>
                  <a:lnTo>
                    <a:pt x="1057627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6981" y="2387381"/>
              <a:ext cx="10576271" cy="2529492"/>
            </a:xfrm>
            <a:custGeom>
              <a:avLst/>
              <a:gdLst/>
              <a:ahLst/>
              <a:cxnLst/>
              <a:rect l="l" t="t" r="r" b="b"/>
              <a:pathLst>
                <a:path w="10576271" h="2529492">
                  <a:moveTo>
                    <a:pt x="0" y="0"/>
                  </a:moveTo>
                  <a:lnTo>
                    <a:pt x="10576272" y="0"/>
                  </a:lnTo>
                  <a:lnTo>
                    <a:pt x="10576272" y="2529491"/>
                  </a:lnTo>
                  <a:lnTo>
                    <a:pt x="0" y="252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249455">
            <a:off x="6949141" y="6077515"/>
            <a:ext cx="8098463" cy="1689840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2"/>
                </a:lnTo>
                <a:lnTo>
                  <a:pt x="0" y="29585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454777" y="429775"/>
            <a:ext cx="1932007" cy="799368"/>
          </a:xfrm>
          <a:custGeom>
            <a:avLst/>
            <a:gdLst/>
            <a:ahLst/>
            <a:cxnLst/>
            <a:rect l="l" t="t" r="r" b="b"/>
            <a:pathLst>
              <a:path w="2898011" h="1199052">
                <a:moveTo>
                  <a:pt x="2898012" y="0"/>
                </a:moveTo>
                <a:lnTo>
                  <a:pt x="0" y="0"/>
                </a:lnTo>
                <a:lnTo>
                  <a:pt x="0" y="1199053"/>
                </a:lnTo>
                <a:lnTo>
                  <a:pt x="2898012" y="1199053"/>
                </a:lnTo>
                <a:lnTo>
                  <a:pt x="289801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498599" y="6448295"/>
            <a:ext cx="1261883" cy="624059"/>
          </a:xfrm>
          <a:custGeom>
            <a:avLst/>
            <a:gdLst/>
            <a:ahLst/>
            <a:cxnLst/>
            <a:rect l="l" t="t" r="r" b="b"/>
            <a:pathLst>
              <a:path w="1892825" h="936088">
                <a:moveTo>
                  <a:pt x="0" y="0"/>
                </a:moveTo>
                <a:lnTo>
                  <a:pt x="1892826" y="0"/>
                </a:lnTo>
                <a:lnTo>
                  <a:pt x="1892826" y="936088"/>
                </a:lnTo>
                <a:lnTo>
                  <a:pt x="0" y="9360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39067" y="1452788"/>
            <a:ext cx="685834" cy="523234"/>
          </a:xfrm>
          <a:custGeom>
            <a:avLst/>
            <a:gdLst/>
            <a:ahLst/>
            <a:cxnLst/>
            <a:rect l="l" t="t" r="r" b="b"/>
            <a:pathLst>
              <a:path w="1028751" h="784851">
                <a:moveTo>
                  <a:pt x="0" y="0"/>
                </a:moveTo>
                <a:lnTo>
                  <a:pt x="1028751" y="0"/>
                </a:lnTo>
                <a:lnTo>
                  <a:pt x="1028751" y="784851"/>
                </a:lnTo>
                <a:lnTo>
                  <a:pt x="0" y="7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348559" y="1229143"/>
            <a:ext cx="2063537" cy="853788"/>
          </a:xfrm>
          <a:custGeom>
            <a:avLst/>
            <a:gdLst/>
            <a:ahLst/>
            <a:cxnLst/>
            <a:rect l="l" t="t" r="r" b="b"/>
            <a:pathLst>
              <a:path w="3095305" h="1280682">
                <a:moveTo>
                  <a:pt x="0" y="0"/>
                </a:moveTo>
                <a:lnTo>
                  <a:pt x="3095304" y="0"/>
                </a:lnTo>
                <a:lnTo>
                  <a:pt x="3095304" y="1280682"/>
                </a:lnTo>
                <a:lnTo>
                  <a:pt x="0" y="1280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50174">
            <a:off x="4378515" y="6553947"/>
            <a:ext cx="569423" cy="266917"/>
          </a:xfrm>
          <a:custGeom>
            <a:avLst/>
            <a:gdLst/>
            <a:ahLst/>
            <a:cxnLst/>
            <a:rect l="l" t="t" r="r" b="b"/>
            <a:pathLst>
              <a:path w="854134" h="400375">
                <a:moveTo>
                  <a:pt x="0" y="0"/>
                </a:moveTo>
                <a:lnTo>
                  <a:pt x="854134" y="0"/>
                </a:lnTo>
                <a:lnTo>
                  <a:pt x="854134" y="400375"/>
                </a:lnTo>
                <a:lnTo>
                  <a:pt x="0" y="4003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50174">
            <a:off x="8857410" y="6465866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77777">
            <a:off x="10939297" y="1887739"/>
            <a:ext cx="416293" cy="497810"/>
          </a:xfrm>
          <a:custGeom>
            <a:avLst/>
            <a:gdLst/>
            <a:ahLst/>
            <a:cxnLst/>
            <a:rect l="l" t="t" r="r" b="b"/>
            <a:pathLst>
              <a:path w="624440" h="746715">
                <a:moveTo>
                  <a:pt x="0" y="0"/>
                </a:moveTo>
                <a:lnTo>
                  <a:pt x="624440" y="0"/>
                </a:lnTo>
                <a:lnTo>
                  <a:pt x="624440" y="746715"/>
                </a:lnTo>
                <a:lnTo>
                  <a:pt x="0" y="7467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4121095" y="1450116"/>
            <a:ext cx="0" cy="695857"/>
          </a:xfrm>
          <a:prstGeom prst="line">
            <a:avLst/>
          </a:prstGeom>
          <a:ln w="57150" cap="flat">
            <a:solidFill>
              <a:srgbClr val="7D4C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 flipH="1">
            <a:off x="8070905" y="1440229"/>
            <a:ext cx="0" cy="739492"/>
          </a:xfrm>
          <a:prstGeom prst="line">
            <a:avLst/>
          </a:prstGeom>
          <a:ln w="57150" cap="flat">
            <a:solidFill>
              <a:srgbClr val="7D4C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062802" y="-2300721"/>
            <a:ext cx="116586" cy="2743200"/>
          </a:xfrm>
          <a:custGeom>
            <a:avLst/>
            <a:gdLst/>
            <a:ahLst/>
            <a:cxnLst/>
            <a:rect l="l" t="t" r="r" b="b"/>
            <a:pathLst>
              <a:path w="174879" h="4114800">
                <a:moveTo>
                  <a:pt x="0" y="0"/>
                </a:moveTo>
                <a:lnTo>
                  <a:pt x="174879" y="0"/>
                </a:lnTo>
                <a:lnTo>
                  <a:pt x="174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012613" y="-2300721"/>
            <a:ext cx="116586" cy="2743200"/>
          </a:xfrm>
          <a:custGeom>
            <a:avLst/>
            <a:gdLst/>
            <a:ahLst/>
            <a:cxnLst/>
            <a:rect l="l" t="t" r="r" b="b"/>
            <a:pathLst>
              <a:path w="174879" h="4114800">
                <a:moveTo>
                  <a:pt x="0" y="0"/>
                </a:moveTo>
                <a:lnTo>
                  <a:pt x="174879" y="0"/>
                </a:lnTo>
                <a:lnTo>
                  <a:pt x="174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586787" y="258316"/>
            <a:ext cx="5018427" cy="1198149"/>
          </a:xfrm>
          <a:custGeom>
            <a:avLst/>
            <a:gdLst/>
            <a:ahLst/>
            <a:cxnLst/>
            <a:rect l="l" t="t" r="r" b="b"/>
            <a:pathLst>
              <a:path w="7527641" h="1797224">
                <a:moveTo>
                  <a:pt x="0" y="0"/>
                </a:moveTo>
                <a:lnTo>
                  <a:pt x="7527642" y="0"/>
                </a:lnTo>
                <a:lnTo>
                  <a:pt x="7527642" y="1797224"/>
                </a:lnTo>
                <a:lnTo>
                  <a:pt x="0" y="1797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0107BA-A975-F74B-9B6B-23AE9357892D}"/>
              </a:ext>
            </a:extLst>
          </p:cNvPr>
          <p:cNvGrpSpPr/>
          <p:nvPr/>
        </p:nvGrpSpPr>
        <p:grpSpPr>
          <a:xfrm>
            <a:off x="-799207" y="5572806"/>
            <a:ext cx="2520009" cy="1147965"/>
            <a:chOff x="-662588" y="5572806"/>
            <a:chExt cx="3424299" cy="1559905"/>
          </a:xfrm>
        </p:grpSpPr>
        <p:sp>
          <p:nvSpPr>
            <p:cNvPr id="29" name="Freeform 29"/>
            <p:cNvSpPr/>
            <p:nvPr/>
          </p:nvSpPr>
          <p:spPr>
            <a:xfrm rot="821792">
              <a:off x="1258089" y="5572806"/>
              <a:ext cx="715930" cy="1120830"/>
            </a:xfrm>
            <a:custGeom>
              <a:avLst/>
              <a:gdLst/>
              <a:ahLst/>
              <a:cxnLst/>
              <a:rect l="l" t="t" r="r" b="b"/>
              <a:pathLst>
                <a:path w="1073895" h="1681245">
                  <a:moveTo>
                    <a:pt x="0" y="0"/>
                  </a:moveTo>
                  <a:lnTo>
                    <a:pt x="1073895" y="0"/>
                  </a:lnTo>
                  <a:lnTo>
                    <a:pt x="1073895" y="1681245"/>
                  </a:lnTo>
                  <a:lnTo>
                    <a:pt x="0" y="1681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24398">
              <a:off x="530789" y="5761957"/>
              <a:ext cx="615723" cy="963951"/>
            </a:xfrm>
            <a:custGeom>
              <a:avLst/>
              <a:gdLst/>
              <a:ahLst/>
              <a:cxnLst/>
              <a:rect l="l" t="t" r="r" b="b"/>
              <a:pathLst>
                <a:path w="923585" h="1445926">
                  <a:moveTo>
                    <a:pt x="0" y="0"/>
                  </a:moveTo>
                  <a:lnTo>
                    <a:pt x="923585" y="0"/>
                  </a:lnTo>
                  <a:lnTo>
                    <a:pt x="923585" y="1445927"/>
                  </a:lnTo>
                  <a:lnTo>
                    <a:pt x="0" y="1445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19656">
              <a:off x="-662588" y="6392206"/>
              <a:ext cx="3424299" cy="740505"/>
            </a:xfrm>
            <a:custGeom>
              <a:avLst/>
              <a:gdLst/>
              <a:ahLst/>
              <a:cxnLst/>
              <a:rect l="l" t="t" r="r" b="b"/>
              <a:pathLst>
                <a:path w="5136449" h="1110757">
                  <a:moveTo>
                    <a:pt x="0" y="0"/>
                  </a:moveTo>
                  <a:lnTo>
                    <a:pt x="5136449" y="0"/>
                  </a:lnTo>
                  <a:lnTo>
                    <a:pt x="5136449" y="1110757"/>
                  </a:lnTo>
                  <a:lnTo>
                    <a:pt x="0" y="1110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10790481" y="6297514"/>
            <a:ext cx="1545738" cy="656939"/>
          </a:xfrm>
          <a:custGeom>
            <a:avLst/>
            <a:gdLst/>
            <a:ahLst/>
            <a:cxnLst/>
            <a:rect l="l" t="t" r="r" b="b"/>
            <a:pathLst>
              <a:path w="2318607" h="985408">
                <a:moveTo>
                  <a:pt x="2318608" y="0"/>
                </a:moveTo>
                <a:lnTo>
                  <a:pt x="0" y="0"/>
                </a:lnTo>
                <a:lnTo>
                  <a:pt x="0" y="985408"/>
                </a:lnTo>
                <a:lnTo>
                  <a:pt x="2318608" y="985408"/>
                </a:lnTo>
                <a:lnTo>
                  <a:pt x="2318608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270867" y="558068"/>
            <a:ext cx="1017509" cy="542782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550681" y="1771191"/>
            <a:ext cx="9465579" cy="473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1. 	A: We don’t have any pumpkins at home.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	B: Oh, I’ll get one from the supermarket.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2. 	A: Why won’t these vegetables grow there?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 	B: There’s no sunlight there.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3. 	A: It’s a lovely morning.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 	B: John and I will walk to school.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4. 	A: I’m going to a party today.</a:t>
            </a:r>
          </a:p>
          <a:p>
            <a:pPr defTabSz="609630">
              <a:lnSpc>
                <a:spcPct val="150000"/>
              </a:lnSpc>
            </a:pPr>
            <a:r>
              <a:rPr lang="en-US" sz="2600" dirty="0">
                <a:solidFill>
                  <a:srgbClr val="FFECD9"/>
                </a:solidFill>
                <a:latin typeface="Comic Sans MS" panose="030F0702030302020204" pitchFamily="66" charset="0"/>
              </a:rPr>
              <a:t> 	B: I’m sure you’ll have a great time.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99906" y="558033"/>
            <a:ext cx="399218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74"/>
              </a:lnSpc>
            </a:pPr>
            <a:r>
              <a:rPr lang="en-US" sz="4800" b="1" dirty="0">
                <a:solidFill>
                  <a:srgbClr val="FFEFBC"/>
                </a:solidFill>
                <a:latin typeface="Comic Sans MS" panose="030F0702030302020204" pitchFamily="66" charset="0"/>
              </a:rPr>
              <a:t>4 Role play</a:t>
            </a:r>
          </a:p>
        </p:txBody>
      </p:sp>
      <p:pic>
        <p:nvPicPr>
          <p:cNvPr id="1026" name="Picture 2" descr="Vertical shot of harvested pumpkins on a grass">
            <a:extLst>
              <a:ext uri="{FF2B5EF4-FFF2-40B4-BE49-F238E27FC236}">
                <a16:creationId xmlns:a16="http://schemas.microsoft.com/office/drawing/2014/main" id="{EA25D294-4C39-E088-E27B-5A507D8F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965" y="2640180"/>
            <a:ext cx="2453275" cy="36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892E87-C56B-E139-4F66-0E7B816FA72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634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50280"/>
            <a:ext cx="12192000" cy="370772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66359" y="685894"/>
            <a:ext cx="4372225" cy="2699849"/>
          </a:xfrm>
          <a:custGeom>
            <a:avLst/>
            <a:gdLst/>
            <a:ahLst/>
            <a:cxnLst/>
            <a:rect l="l" t="t" r="r" b="b"/>
            <a:pathLst>
              <a:path w="6558337" h="4049773">
                <a:moveTo>
                  <a:pt x="0" y="0"/>
                </a:moveTo>
                <a:lnTo>
                  <a:pt x="6558338" y="0"/>
                </a:lnTo>
                <a:lnTo>
                  <a:pt x="6558338" y="4049773"/>
                </a:lnTo>
                <a:lnTo>
                  <a:pt x="0" y="404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880113" y="1745707"/>
            <a:ext cx="3268823" cy="1164519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48573" y="323811"/>
            <a:ext cx="1694855" cy="724165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7553028" y="802090"/>
            <a:ext cx="4638973" cy="2864565"/>
          </a:xfrm>
          <a:custGeom>
            <a:avLst/>
            <a:gdLst/>
            <a:ahLst/>
            <a:cxnLst/>
            <a:rect l="l" t="t" r="r" b="b"/>
            <a:pathLst>
              <a:path w="6958459" h="4296848">
                <a:moveTo>
                  <a:pt x="6958459" y="0"/>
                </a:moveTo>
                <a:lnTo>
                  <a:pt x="0" y="0"/>
                </a:lnTo>
                <a:lnTo>
                  <a:pt x="0" y="4296848"/>
                </a:lnTo>
                <a:lnTo>
                  <a:pt x="6958459" y="4296848"/>
                </a:lnTo>
                <a:lnTo>
                  <a:pt x="69584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8074" y="808055"/>
            <a:ext cx="1077205" cy="67056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2418279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70460" y="1377741"/>
            <a:ext cx="995672" cy="1673398"/>
          </a:xfrm>
          <a:custGeom>
            <a:avLst/>
            <a:gdLst/>
            <a:ahLst/>
            <a:cxnLst/>
            <a:rect l="l" t="t" r="r" b="b"/>
            <a:pathLst>
              <a:path w="1493508" h="2510097">
                <a:moveTo>
                  <a:pt x="0" y="0"/>
                </a:moveTo>
                <a:lnTo>
                  <a:pt x="1493507" y="0"/>
                </a:lnTo>
                <a:lnTo>
                  <a:pt x="1493507" y="2510097"/>
                </a:lnTo>
                <a:lnTo>
                  <a:pt x="0" y="25100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1032" y="1132481"/>
            <a:ext cx="1141601" cy="1918657"/>
          </a:xfrm>
          <a:custGeom>
            <a:avLst/>
            <a:gdLst/>
            <a:ahLst/>
            <a:cxnLst/>
            <a:rect l="l" t="t" r="r" b="b"/>
            <a:pathLst>
              <a:path w="1712402" h="2877986">
                <a:moveTo>
                  <a:pt x="0" y="0"/>
                </a:moveTo>
                <a:lnTo>
                  <a:pt x="1712401" y="0"/>
                </a:lnTo>
                <a:lnTo>
                  <a:pt x="1712401" y="2877986"/>
                </a:lnTo>
                <a:lnTo>
                  <a:pt x="0" y="2877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27862" y="1669115"/>
            <a:ext cx="867723" cy="1458358"/>
          </a:xfrm>
          <a:custGeom>
            <a:avLst/>
            <a:gdLst/>
            <a:ahLst/>
            <a:cxnLst/>
            <a:rect l="l" t="t" r="r" b="b"/>
            <a:pathLst>
              <a:path w="1301585" h="2187537">
                <a:moveTo>
                  <a:pt x="0" y="0"/>
                </a:moveTo>
                <a:lnTo>
                  <a:pt x="1301585" y="0"/>
                </a:lnTo>
                <a:lnTo>
                  <a:pt x="1301585" y="2187538"/>
                </a:lnTo>
                <a:lnTo>
                  <a:pt x="0" y="21875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6752" y="1132976"/>
            <a:ext cx="1181314" cy="1985401"/>
          </a:xfrm>
          <a:custGeom>
            <a:avLst/>
            <a:gdLst/>
            <a:ahLst/>
            <a:cxnLst/>
            <a:rect l="l" t="t" r="r" b="b"/>
            <a:pathLst>
              <a:path w="1771971" h="2978102">
                <a:moveTo>
                  <a:pt x="0" y="0"/>
                </a:moveTo>
                <a:lnTo>
                  <a:pt x="1771971" y="0"/>
                </a:lnTo>
                <a:lnTo>
                  <a:pt x="1771971" y="2978102"/>
                </a:lnTo>
                <a:lnTo>
                  <a:pt x="0" y="29781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744" y="1340968"/>
            <a:ext cx="1083122" cy="1820373"/>
          </a:xfrm>
          <a:custGeom>
            <a:avLst/>
            <a:gdLst/>
            <a:ahLst/>
            <a:cxnLst/>
            <a:rect l="l" t="t" r="r" b="b"/>
            <a:pathLst>
              <a:path w="1624683" h="2730559">
                <a:moveTo>
                  <a:pt x="0" y="0"/>
                </a:moveTo>
                <a:lnTo>
                  <a:pt x="1624683" y="0"/>
                </a:lnTo>
                <a:lnTo>
                  <a:pt x="1624683" y="2730560"/>
                </a:lnTo>
                <a:lnTo>
                  <a:pt x="0" y="27305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917" y="1910660"/>
            <a:ext cx="2324985" cy="1357211"/>
          </a:xfrm>
          <a:custGeom>
            <a:avLst/>
            <a:gdLst/>
            <a:ahLst/>
            <a:cxnLst/>
            <a:rect l="l" t="t" r="r" b="b"/>
            <a:pathLst>
              <a:path w="3487478" h="2035816">
                <a:moveTo>
                  <a:pt x="0" y="0"/>
                </a:moveTo>
                <a:lnTo>
                  <a:pt x="3487478" y="0"/>
                </a:lnTo>
                <a:lnTo>
                  <a:pt x="3487478" y="2035816"/>
                </a:lnTo>
                <a:lnTo>
                  <a:pt x="0" y="20358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83452" y="1876793"/>
            <a:ext cx="1722107" cy="1250681"/>
          </a:xfrm>
          <a:custGeom>
            <a:avLst/>
            <a:gdLst/>
            <a:ahLst/>
            <a:cxnLst/>
            <a:rect l="l" t="t" r="r" b="b"/>
            <a:pathLst>
              <a:path w="2583161" h="1876021">
                <a:moveTo>
                  <a:pt x="0" y="0"/>
                </a:moveTo>
                <a:lnTo>
                  <a:pt x="2583160" y="0"/>
                </a:lnTo>
                <a:lnTo>
                  <a:pt x="2583160" y="1876021"/>
                </a:lnTo>
                <a:lnTo>
                  <a:pt x="0" y="18760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436816" y="2164302"/>
            <a:ext cx="1498662" cy="1088403"/>
          </a:xfrm>
          <a:custGeom>
            <a:avLst/>
            <a:gdLst/>
            <a:ahLst/>
            <a:cxnLst/>
            <a:rect l="l" t="t" r="r" b="b"/>
            <a:pathLst>
              <a:path w="2247993" h="1632605">
                <a:moveTo>
                  <a:pt x="0" y="0"/>
                </a:moveTo>
                <a:lnTo>
                  <a:pt x="2247993" y="0"/>
                </a:lnTo>
                <a:lnTo>
                  <a:pt x="2247993" y="1632605"/>
                </a:lnTo>
                <a:lnTo>
                  <a:pt x="0" y="16326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0" y="2959380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5697193"/>
            <a:ext cx="12192000" cy="1584960"/>
          </a:xfrm>
          <a:custGeom>
            <a:avLst/>
            <a:gdLst/>
            <a:ahLst/>
            <a:cxnLst/>
            <a:rect l="l" t="t" r="r" b="b"/>
            <a:pathLst>
              <a:path w="18288000" h="2377440">
                <a:moveTo>
                  <a:pt x="0" y="0"/>
                </a:moveTo>
                <a:lnTo>
                  <a:pt x="18288000" y="0"/>
                </a:lnTo>
                <a:lnTo>
                  <a:pt x="182880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367176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0" y="0"/>
                </a:moveTo>
                <a:lnTo>
                  <a:pt x="8091350" y="0"/>
                </a:lnTo>
                <a:lnTo>
                  <a:pt x="8091350" y="2854040"/>
                </a:lnTo>
                <a:lnTo>
                  <a:pt x="0" y="28540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7260044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8091350" y="0"/>
                </a:moveTo>
                <a:lnTo>
                  <a:pt x="0" y="0"/>
                </a:lnTo>
                <a:lnTo>
                  <a:pt x="0" y="2854040"/>
                </a:lnTo>
                <a:lnTo>
                  <a:pt x="8091350" y="2854040"/>
                </a:lnTo>
                <a:lnTo>
                  <a:pt x="809135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13918" y="4325593"/>
            <a:ext cx="2964165" cy="27432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41100" y="567210"/>
            <a:ext cx="889401" cy="528789"/>
          </a:xfrm>
          <a:custGeom>
            <a:avLst/>
            <a:gdLst/>
            <a:ahLst/>
            <a:cxnLst/>
            <a:rect l="l" t="t" r="r" b="b"/>
            <a:pathLst>
              <a:path w="1334101" h="793184">
                <a:moveTo>
                  <a:pt x="0" y="0"/>
                </a:moveTo>
                <a:lnTo>
                  <a:pt x="1334100" y="0"/>
                </a:lnTo>
                <a:lnTo>
                  <a:pt x="1334100" y="793184"/>
                </a:lnTo>
                <a:lnTo>
                  <a:pt x="0" y="79318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153391" y="66305"/>
            <a:ext cx="9885218" cy="71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73"/>
              </a:lnSpc>
              <a:spcBef>
                <a:spcPct val="0"/>
              </a:spcBef>
            </a:pPr>
            <a:r>
              <a:rPr lang="en-US" sz="4266" b="1" dirty="0">
                <a:solidFill>
                  <a:srgbClr val="000000"/>
                </a:solidFill>
                <a:latin typeface="Comic Sans MS" panose="030F0702030302020204" pitchFamily="66" charset="0"/>
              </a:rPr>
              <a:t>5 Read and match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FC68DB-80C5-A958-E3FF-FCB1505B7EAC}"/>
              </a:ext>
            </a:extLst>
          </p:cNvPr>
          <p:cNvGrpSpPr/>
          <p:nvPr/>
        </p:nvGrpSpPr>
        <p:grpSpPr>
          <a:xfrm>
            <a:off x="301976" y="912545"/>
            <a:ext cx="4784868" cy="792000"/>
            <a:chOff x="301975" y="1237664"/>
            <a:chExt cx="4978031" cy="5454581"/>
          </a:xfrm>
        </p:grpSpPr>
        <p:grpSp>
          <p:nvGrpSpPr>
            <p:cNvPr id="25" name="Group 25"/>
            <p:cNvGrpSpPr/>
            <p:nvPr/>
          </p:nvGrpSpPr>
          <p:grpSpPr>
            <a:xfrm>
              <a:off x="301975" y="1237664"/>
              <a:ext cx="4978031" cy="5454581"/>
              <a:chOff x="0" y="0"/>
              <a:chExt cx="2046781" cy="133802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046781" cy="1338021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45617" y="1777619"/>
              <a:ext cx="4513007" cy="374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1. It’s a lovely morning.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BF5218E-F7B7-32F3-230A-45892CAEAAB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CC4821-58F9-7AA9-20A7-C321292EC20E}"/>
              </a:ext>
            </a:extLst>
          </p:cNvPr>
          <p:cNvGrpSpPr/>
          <p:nvPr/>
        </p:nvGrpSpPr>
        <p:grpSpPr>
          <a:xfrm>
            <a:off x="282488" y="1840079"/>
            <a:ext cx="4784868" cy="1194601"/>
            <a:chOff x="301975" y="927027"/>
            <a:chExt cx="4978031" cy="8710828"/>
          </a:xfrm>
        </p:grpSpPr>
        <p:grpSp>
          <p:nvGrpSpPr>
            <p:cNvPr id="33" name="Group 25">
              <a:extLst>
                <a:ext uri="{FF2B5EF4-FFF2-40B4-BE49-F238E27FC236}">
                  <a16:creationId xmlns:a16="http://schemas.microsoft.com/office/drawing/2014/main" id="{020F9AA1-F65D-B3EB-BB10-D4D2696A979F}"/>
                </a:ext>
              </a:extLst>
            </p:cNvPr>
            <p:cNvGrpSpPr/>
            <p:nvPr/>
          </p:nvGrpSpPr>
          <p:grpSpPr>
            <a:xfrm>
              <a:off x="301975" y="927027"/>
              <a:ext cx="4978031" cy="8710828"/>
              <a:chOff x="0" y="-76200"/>
              <a:chExt cx="2046781" cy="2136786"/>
            </a:xfrm>
          </p:grpSpPr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FDEE9977-4E15-CA67-BA0B-A4ECCFDE2AE0}"/>
                  </a:ext>
                </a:extLst>
              </p:cNvPr>
              <p:cNvSpPr/>
              <p:nvPr/>
            </p:nvSpPr>
            <p:spPr>
              <a:xfrm>
                <a:off x="0" y="1"/>
                <a:ext cx="2046781" cy="2060585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endParaRPr lang="en-US"/>
              </a:p>
            </p:txBody>
          </p:sp>
          <p:sp>
            <p:nvSpPr>
              <p:cNvPr id="36" name="TextBox 27">
                <a:extLst>
                  <a:ext uri="{FF2B5EF4-FFF2-40B4-BE49-F238E27FC236}">
                    <a16:creationId xmlns:a16="http://schemas.microsoft.com/office/drawing/2014/main" id="{3CAF6F22-665F-A8D9-7C3A-76306358EEA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ct val="110000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4" name="TextBox 30">
              <a:extLst>
                <a:ext uri="{FF2B5EF4-FFF2-40B4-BE49-F238E27FC236}">
                  <a16:creationId xmlns:a16="http://schemas.microsoft.com/office/drawing/2014/main" id="{F851F06C-8025-33A4-6A94-39D246216737}"/>
                </a:ext>
              </a:extLst>
            </p:cNvPr>
            <p:cNvSpPr txBox="1"/>
            <p:nvPr/>
          </p:nvSpPr>
          <p:spPr>
            <a:xfrm>
              <a:off x="545617" y="2463372"/>
              <a:ext cx="4513007" cy="6465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2. Let’s plan a party for her birthday.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F9D085-ECE9-C436-36BB-DA5B2941C4E7}"/>
              </a:ext>
            </a:extLst>
          </p:cNvPr>
          <p:cNvGrpSpPr/>
          <p:nvPr/>
        </p:nvGrpSpPr>
        <p:grpSpPr>
          <a:xfrm>
            <a:off x="270543" y="3193011"/>
            <a:ext cx="4784868" cy="854168"/>
            <a:chOff x="301975" y="927027"/>
            <a:chExt cx="4978031" cy="5765218"/>
          </a:xfrm>
        </p:grpSpPr>
        <p:grpSp>
          <p:nvGrpSpPr>
            <p:cNvPr id="38" name="Group 25">
              <a:extLst>
                <a:ext uri="{FF2B5EF4-FFF2-40B4-BE49-F238E27FC236}">
                  <a16:creationId xmlns:a16="http://schemas.microsoft.com/office/drawing/2014/main" id="{14947CB9-30E1-81DB-3A14-C7D1C3139AC8}"/>
                </a:ext>
              </a:extLst>
            </p:cNvPr>
            <p:cNvGrpSpPr/>
            <p:nvPr/>
          </p:nvGrpSpPr>
          <p:grpSpPr>
            <a:xfrm>
              <a:off x="301975" y="927027"/>
              <a:ext cx="4978031" cy="5765218"/>
              <a:chOff x="0" y="-76200"/>
              <a:chExt cx="2046781" cy="1414221"/>
            </a:xfrm>
          </p:grpSpPr>
          <p:sp>
            <p:nvSpPr>
              <p:cNvPr id="40" name="Freeform 26">
                <a:extLst>
                  <a:ext uri="{FF2B5EF4-FFF2-40B4-BE49-F238E27FC236}">
                    <a16:creationId xmlns:a16="http://schemas.microsoft.com/office/drawing/2014/main" id="{CFFB6B91-2FB3-83BD-2350-EBF91E565AB1}"/>
                  </a:ext>
                </a:extLst>
              </p:cNvPr>
              <p:cNvSpPr/>
              <p:nvPr/>
            </p:nvSpPr>
            <p:spPr>
              <a:xfrm>
                <a:off x="0" y="0"/>
                <a:ext cx="2046781" cy="1311292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27">
                <a:extLst>
                  <a:ext uri="{FF2B5EF4-FFF2-40B4-BE49-F238E27FC236}">
                    <a16:creationId xmlns:a16="http://schemas.microsoft.com/office/drawing/2014/main" id="{336EDD99-56D7-3840-691B-3F2C3E37EFFC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A0FBA02B-490C-1F00-6465-6D914B9ADF0A}"/>
                </a:ext>
              </a:extLst>
            </p:cNvPr>
            <p:cNvSpPr txBox="1"/>
            <p:nvPr/>
          </p:nvSpPr>
          <p:spPr>
            <a:xfrm>
              <a:off x="545617" y="1503318"/>
              <a:ext cx="4513007" cy="374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3. It’s really hot.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BDFB1F-93BE-F345-042D-F4DDEB807817}"/>
              </a:ext>
            </a:extLst>
          </p:cNvPr>
          <p:cNvGrpSpPr/>
          <p:nvPr/>
        </p:nvGrpSpPr>
        <p:grpSpPr>
          <a:xfrm>
            <a:off x="247605" y="4153047"/>
            <a:ext cx="4784868" cy="1234022"/>
            <a:chOff x="301975" y="927027"/>
            <a:chExt cx="4978031" cy="8329043"/>
          </a:xfrm>
        </p:grpSpPr>
        <p:grpSp>
          <p:nvGrpSpPr>
            <p:cNvPr id="46" name="Group 25">
              <a:extLst>
                <a:ext uri="{FF2B5EF4-FFF2-40B4-BE49-F238E27FC236}">
                  <a16:creationId xmlns:a16="http://schemas.microsoft.com/office/drawing/2014/main" id="{405E53E3-5AFD-DB88-7D29-72365F187FA9}"/>
                </a:ext>
              </a:extLst>
            </p:cNvPr>
            <p:cNvGrpSpPr/>
            <p:nvPr/>
          </p:nvGrpSpPr>
          <p:grpSpPr>
            <a:xfrm>
              <a:off x="301975" y="927027"/>
              <a:ext cx="4978031" cy="8329043"/>
              <a:chOff x="0" y="-76200"/>
              <a:chExt cx="2046781" cy="2043133"/>
            </a:xfrm>
          </p:grpSpPr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C83D87D5-A25C-0C18-B948-2498C1F623DB}"/>
                  </a:ext>
                </a:extLst>
              </p:cNvPr>
              <p:cNvSpPr/>
              <p:nvPr/>
            </p:nvSpPr>
            <p:spPr>
              <a:xfrm>
                <a:off x="0" y="-3"/>
                <a:ext cx="2046781" cy="1966936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endParaRPr lang="en-US"/>
              </a:p>
            </p:txBody>
          </p:sp>
          <p:sp>
            <p:nvSpPr>
              <p:cNvPr id="49" name="TextBox 27">
                <a:extLst>
                  <a:ext uri="{FF2B5EF4-FFF2-40B4-BE49-F238E27FC236}">
                    <a16:creationId xmlns:a16="http://schemas.microsoft.com/office/drawing/2014/main" id="{B770A009-21F2-EE89-95F4-B4DC9F1AFB1A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defTabSz="609630">
                  <a:lnSpc>
                    <a:spcPct val="110000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75B82B08-E6AE-8F61-2C6D-B62D4D3AD3BF}"/>
                </a:ext>
              </a:extLst>
            </p:cNvPr>
            <p:cNvSpPr txBox="1"/>
            <p:nvPr/>
          </p:nvSpPr>
          <p:spPr>
            <a:xfrm>
              <a:off x="545617" y="2463371"/>
              <a:ext cx="4513007" cy="5984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4. Don’t cut down any more trees.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2A24E5-2218-7B47-073C-57482E228F2F}"/>
              </a:ext>
            </a:extLst>
          </p:cNvPr>
          <p:cNvGrpSpPr/>
          <p:nvPr/>
        </p:nvGrpSpPr>
        <p:grpSpPr>
          <a:xfrm>
            <a:off x="236476" y="5507913"/>
            <a:ext cx="4784868" cy="1252435"/>
            <a:chOff x="301975" y="927027"/>
            <a:chExt cx="4978031" cy="6037870"/>
          </a:xfrm>
        </p:grpSpPr>
        <p:grpSp>
          <p:nvGrpSpPr>
            <p:cNvPr id="51" name="Group 25">
              <a:extLst>
                <a:ext uri="{FF2B5EF4-FFF2-40B4-BE49-F238E27FC236}">
                  <a16:creationId xmlns:a16="http://schemas.microsoft.com/office/drawing/2014/main" id="{388F7699-2849-7F29-B4A2-4E69D3971E48}"/>
                </a:ext>
              </a:extLst>
            </p:cNvPr>
            <p:cNvGrpSpPr/>
            <p:nvPr/>
          </p:nvGrpSpPr>
          <p:grpSpPr>
            <a:xfrm>
              <a:off x="301975" y="927027"/>
              <a:ext cx="4978031" cy="6037870"/>
              <a:chOff x="0" y="-76200"/>
              <a:chExt cx="2046781" cy="1481103"/>
            </a:xfrm>
          </p:grpSpPr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80A10510-849A-4B30-F73B-C0937C36F3E6}"/>
                  </a:ext>
                </a:extLst>
              </p:cNvPr>
              <p:cNvSpPr/>
              <p:nvPr/>
            </p:nvSpPr>
            <p:spPr>
              <a:xfrm>
                <a:off x="0" y="-1"/>
                <a:ext cx="2046781" cy="1404904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endParaRPr lang="en-US"/>
              </a:p>
            </p:txBody>
          </p:sp>
          <p:sp>
            <p:nvSpPr>
              <p:cNvPr id="54" name="TextBox 27">
                <a:extLst>
                  <a:ext uri="{FF2B5EF4-FFF2-40B4-BE49-F238E27FC236}">
                    <a16:creationId xmlns:a16="http://schemas.microsoft.com/office/drawing/2014/main" id="{EC0B7848-8695-3E51-5CA6-D0DEEEC9C8C7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defTabSz="609630">
                  <a:lnSpc>
                    <a:spcPct val="110000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2" name="TextBox 30">
              <a:extLst>
                <a:ext uri="{FF2B5EF4-FFF2-40B4-BE49-F238E27FC236}">
                  <a16:creationId xmlns:a16="http://schemas.microsoft.com/office/drawing/2014/main" id="{D177C926-F3B0-3026-1F79-F0271B339411}"/>
                </a:ext>
              </a:extLst>
            </p:cNvPr>
            <p:cNvSpPr txBox="1"/>
            <p:nvPr/>
          </p:nvSpPr>
          <p:spPr>
            <a:xfrm>
              <a:off x="545617" y="2042107"/>
              <a:ext cx="4513007" cy="4274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5. I can’t do my science homework!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5501CF3-AE3D-1933-D529-7A04C85E7249}"/>
              </a:ext>
            </a:extLst>
          </p:cNvPr>
          <p:cNvGrpSpPr/>
          <p:nvPr/>
        </p:nvGrpSpPr>
        <p:grpSpPr>
          <a:xfrm>
            <a:off x="6777740" y="909529"/>
            <a:ext cx="4984879" cy="1188000"/>
            <a:chOff x="6720400" y="1234156"/>
            <a:chExt cx="4984879" cy="5455939"/>
          </a:xfrm>
        </p:grpSpPr>
        <p:grpSp>
          <p:nvGrpSpPr>
            <p:cNvPr id="58" name="Group 22"/>
            <p:cNvGrpSpPr/>
            <p:nvPr/>
          </p:nvGrpSpPr>
          <p:grpSpPr>
            <a:xfrm>
              <a:off x="6720400" y="1234156"/>
              <a:ext cx="4984879" cy="5455939"/>
              <a:chOff x="0" y="0"/>
              <a:chExt cx="2046781" cy="1331296"/>
            </a:xfrm>
          </p:grpSpPr>
          <p:sp>
            <p:nvSpPr>
              <p:cNvPr id="60" name="Freeform 23"/>
              <p:cNvSpPr/>
              <p:nvPr/>
            </p:nvSpPr>
            <p:spPr>
              <a:xfrm>
                <a:off x="0" y="0"/>
                <a:ext cx="2046781" cy="1331296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1296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0490"/>
                    </a:lnTo>
                    <a:cubicBezTo>
                      <a:pt x="2046781" y="1293964"/>
                      <a:pt x="2041429" y="1306887"/>
                      <a:pt x="2031901" y="1316415"/>
                    </a:cubicBezTo>
                    <a:cubicBezTo>
                      <a:pt x="2022372" y="1325943"/>
                      <a:pt x="2009450" y="1331296"/>
                      <a:pt x="1995975" y="1331296"/>
                    </a:cubicBezTo>
                    <a:lnTo>
                      <a:pt x="50807" y="1331296"/>
                    </a:lnTo>
                    <a:cubicBezTo>
                      <a:pt x="37332" y="1331296"/>
                      <a:pt x="24409" y="1325943"/>
                      <a:pt x="14881" y="1316415"/>
                    </a:cubicBezTo>
                    <a:cubicBezTo>
                      <a:pt x="5353" y="1306887"/>
                      <a:pt x="0" y="1293964"/>
                      <a:pt x="0" y="1280490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2600"/>
              </a:p>
            </p:txBody>
          </p:sp>
          <p:sp>
            <p:nvSpPr>
              <p:cNvPr id="61" name="TextBox 24"/>
              <p:cNvSpPr txBox="1"/>
              <p:nvPr/>
            </p:nvSpPr>
            <p:spPr>
              <a:xfrm>
                <a:off x="0" y="-76200"/>
                <a:ext cx="2046781" cy="140749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2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9" name="TextBox 31"/>
            <p:cNvSpPr txBox="1"/>
            <p:nvPr/>
          </p:nvSpPr>
          <p:spPr>
            <a:xfrm>
              <a:off x="6968646" y="2002056"/>
              <a:ext cx="4675017" cy="37828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a. Don’t worry, I’ll help you with it.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CFDCB25-AAAE-DC38-C55F-53270D398450}"/>
              </a:ext>
            </a:extLst>
          </p:cNvPr>
          <p:cNvGrpSpPr/>
          <p:nvPr/>
        </p:nvGrpSpPr>
        <p:grpSpPr>
          <a:xfrm>
            <a:off x="6771769" y="2240994"/>
            <a:ext cx="4984879" cy="853200"/>
            <a:chOff x="6720400" y="1234156"/>
            <a:chExt cx="4984879" cy="5455939"/>
          </a:xfrm>
        </p:grpSpPr>
        <p:grpSp>
          <p:nvGrpSpPr>
            <p:cNvPr id="63" name="Group 22">
              <a:extLst>
                <a:ext uri="{FF2B5EF4-FFF2-40B4-BE49-F238E27FC236}">
                  <a16:creationId xmlns:a16="http://schemas.microsoft.com/office/drawing/2014/main" id="{ADDD5BC7-8CEA-A501-B611-D674DDD3DC01}"/>
                </a:ext>
              </a:extLst>
            </p:cNvPr>
            <p:cNvGrpSpPr/>
            <p:nvPr/>
          </p:nvGrpSpPr>
          <p:grpSpPr>
            <a:xfrm>
              <a:off x="6720400" y="1234156"/>
              <a:ext cx="4984879" cy="5455939"/>
              <a:chOff x="0" y="0"/>
              <a:chExt cx="2046781" cy="1331296"/>
            </a:xfrm>
          </p:grpSpPr>
          <p:sp>
            <p:nvSpPr>
              <p:cNvPr id="65" name="Freeform 23">
                <a:extLst>
                  <a:ext uri="{FF2B5EF4-FFF2-40B4-BE49-F238E27FC236}">
                    <a16:creationId xmlns:a16="http://schemas.microsoft.com/office/drawing/2014/main" id="{422C9DFE-2471-C02F-EBCD-C22A095EAA32}"/>
                  </a:ext>
                </a:extLst>
              </p:cNvPr>
              <p:cNvSpPr/>
              <p:nvPr/>
            </p:nvSpPr>
            <p:spPr>
              <a:xfrm>
                <a:off x="0" y="0"/>
                <a:ext cx="2046781" cy="1331296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1296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0490"/>
                    </a:lnTo>
                    <a:cubicBezTo>
                      <a:pt x="2046781" y="1293964"/>
                      <a:pt x="2041429" y="1306887"/>
                      <a:pt x="2031901" y="1316415"/>
                    </a:cubicBezTo>
                    <a:cubicBezTo>
                      <a:pt x="2022372" y="1325943"/>
                      <a:pt x="2009450" y="1331296"/>
                      <a:pt x="1995975" y="1331296"/>
                    </a:cubicBezTo>
                    <a:lnTo>
                      <a:pt x="50807" y="1331296"/>
                    </a:lnTo>
                    <a:cubicBezTo>
                      <a:pt x="37332" y="1331296"/>
                      <a:pt x="24409" y="1325943"/>
                      <a:pt x="14881" y="1316415"/>
                    </a:cubicBezTo>
                    <a:cubicBezTo>
                      <a:pt x="5353" y="1306887"/>
                      <a:pt x="0" y="1293964"/>
                      <a:pt x="0" y="1280490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2600"/>
              </a:p>
            </p:txBody>
          </p:sp>
          <p:sp>
            <p:nvSpPr>
              <p:cNvPr id="66" name="TextBox 24">
                <a:extLst>
                  <a:ext uri="{FF2B5EF4-FFF2-40B4-BE49-F238E27FC236}">
                    <a16:creationId xmlns:a16="http://schemas.microsoft.com/office/drawing/2014/main" id="{C0E891AD-E839-F320-CAD2-BC6A79315796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0749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2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4" name="TextBox 31">
              <a:extLst>
                <a:ext uri="{FF2B5EF4-FFF2-40B4-BE49-F238E27FC236}">
                  <a16:creationId xmlns:a16="http://schemas.microsoft.com/office/drawing/2014/main" id="{363FEC3D-4984-79A0-EC7F-44C065C0058D}"/>
                </a:ext>
              </a:extLst>
            </p:cNvPr>
            <p:cNvSpPr txBox="1"/>
            <p:nvPr/>
          </p:nvSpPr>
          <p:spPr>
            <a:xfrm>
              <a:off x="6962060" y="2399803"/>
              <a:ext cx="4675017" cy="18330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b. She will enjoy it.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4AEA2BA-BE59-5CDB-C2B0-973AFA1093C6}"/>
              </a:ext>
            </a:extLst>
          </p:cNvPr>
          <p:cNvGrpSpPr/>
          <p:nvPr/>
        </p:nvGrpSpPr>
        <p:grpSpPr>
          <a:xfrm>
            <a:off x="6775917" y="3232125"/>
            <a:ext cx="4984879" cy="1188000"/>
            <a:chOff x="6720400" y="921872"/>
            <a:chExt cx="4984879" cy="5768223"/>
          </a:xfrm>
        </p:grpSpPr>
        <p:grpSp>
          <p:nvGrpSpPr>
            <p:cNvPr id="68" name="Group 22">
              <a:extLst>
                <a:ext uri="{FF2B5EF4-FFF2-40B4-BE49-F238E27FC236}">
                  <a16:creationId xmlns:a16="http://schemas.microsoft.com/office/drawing/2014/main" id="{5CE646A9-4BF8-07D0-D74C-AFC4E7A8E90E}"/>
                </a:ext>
              </a:extLst>
            </p:cNvPr>
            <p:cNvGrpSpPr/>
            <p:nvPr/>
          </p:nvGrpSpPr>
          <p:grpSpPr>
            <a:xfrm>
              <a:off x="6720400" y="921872"/>
              <a:ext cx="4984879" cy="5768223"/>
              <a:chOff x="0" y="-76200"/>
              <a:chExt cx="2046781" cy="1407496"/>
            </a:xfrm>
          </p:grpSpPr>
          <p:sp>
            <p:nvSpPr>
              <p:cNvPr id="70" name="Freeform 23">
                <a:extLst>
                  <a:ext uri="{FF2B5EF4-FFF2-40B4-BE49-F238E27FC236}">
                    <a16:creationId xmlns:a16="http://schemas.microsoft.com/office/drawing/2014/main" id="{1654390F-00A6-AD67-9DC8-FD6E0AF50687}"/>
                  </a:ext>
                </a:extLst>
              </p:cNvPr>
              <p:cNvSpPr/>
              <p:nvPr/>
            </p:nvSpPr>
            <p:spPr>
              <a:xfrm>
                <a:off x="0" y="0"/>
                <a:ext cx="2046781" cy="1331296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1296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0490"/>
                    </a:lnTo>
                    <a:cubicBezTo>
                      <a:pt x="2046781" y="1293964"/>
                      <a:pt x="2041429" y="1306887"/>
                      <a:pt x="2031901" y="1316415"/>
                    </a:cubicBezTo>
                    <a:cubicBezTo>
                      <a:pt x="2022372" y="1325943"/>
                      <a:pt x="2009450" y="1331296"/>
                      <a:pt x="1995975" y="1331296"/>
                    </a:cubicBezTo>
                    <a:lnTo>
                      <a:pt x="50807" y="1331296"/>
                    </a:lnTo>
                    <a:cubicBezTo>
                      <a:pt x="37332" y="1331296"/>
                      <a:pt x="24409" y="1325943"/>
                      <a:pt x="14881" y="1316415"/>
                    </a:cubicBezTo>
                    <a:cubicBezTo>
                      <a:pt x="5353" y="1306887"/>
                      <a:pt x="0" y="1293964"/>
                      <a:pt x="0" y="1280490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2600"/>
              </a:p>
            </p:txBody>
          </p:sp>
          <p:sp>
            <p:nvSpPr>
              <p:cNvPr id="71" name="TextBox 24">
                <a:extLst>
                  <a:ext uri="{FF2B5EF4-FFF2-40B4-BE49-F238E27FC236}">
                    <a16:creationId xmlns:a16="http://schemas.microsoft.com/office/drawing/2014/main" id="{D46C9759-7AAD-491D-2E5D-6F32AA9BAB5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0749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2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9" name="TextBox 31">
              <a:extLst>
                <a:ext uri="{FF2B5EF4-FFF2-40B4-BE49-F238E27FC236}">
                  <a16:creationId xmlns:a16="http://schemas.microsoft.com/office/drawing/2014/main" id="{218FAF84-4C7B-801D-B092-173E397565C1}"/>
                </a:ext>
              </a:extLst>
            </p:cNvPr>
            <p:cNvSpPr txBox="1"/>
            <p:nvPr/>
          </p:nvSpPr>
          <p:spPr>
            <a:xfrm>
              <a:off x="6962060" y="1835543"/>
              <a:ext cx="4675017" cy="37828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c. John and I will walk to school.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57192BB-4873-F494-202F-2C962C6ACDCB}"/>
              </a:ext>
            </a:extLst>
          </p:cNvPr>
          <p:cNvGrpSpPr/>
          <p:nvPr/>
        </p:nvGrpSpPr>
        <p:grpSpPr>
          <a:xfrm>
            <a:off x="6777740" y="4568238"/>
            <a:ext cx="4984879" cy="1188000"/>
            <a:chOff x="6720400" y="1234156"/>
            <a:chExt cx="4984879" cy="5455939"/>
          </a:xfrm>
        </p:grpSpPr>
        <p:grpSp>
          <p:nvGrpSpPr>
            <p:cNvPr id="73" name="Group 22">
              <a:extLst>
                <a:ext uri="{FF2B5EF4-FFF2-40B4-BE49-F238E27FC236}">
                  <a16:creationId xmlns:a16="http://schemas.microsoft.com/office/drawing/2014/main" id="{28E628EE-4CF8-4ACA-44F4-CF91B980035C}"/>
                </a:ext>
              </a:extLst>
            </p:cNvPr>
            <p:cNvGrpSpPr/>
            <p:nvPr/>
          </p:nvGrpSpPr>
          <p:grpSpPr>
            <a:xfrm>
              <a:off x="6720400" y="1234156"/>
              <a:ext cx="4984879" cy="5455939"/>
              <a:chOff x="0" y="0"/>
              <a:chExt cx="2046781" cy="1331296"/>
            </a:xfrm>
          </p:grpSpPr>
          <p:sp>
            <p:nvSpPr>
              <p:cNvPr id="75" name="Freeform 23">
                <a:extLst>
                  <a:ext uri="{FF2B5EF4-FFF2-40B4-BE49-F238E27FC236}">
                    <a16:creationId xmlns:a16="http://schemas.microsoft.com/office/drawing/2014/main" id="{337A1C70-B4F0-03BC-164A-424A3B5B51D6}"/>
                  </a:ext>
                </a:extLst>
              </p:cNvPr>
              <p:cNvSpPr/>
              <p:nvPr/>
            </p:nvSpPr>
            <p:spPr>
              <a:xfrm>
                <a:off x="0" y="0"/>
                <a:ext cx="2046781" cy="1331296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1296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0490"/>
                    </a:lnTo>
                    <a:cubicBezTo>
                      <a:pt x="2046781" y="1293964"/>
                      <a:pt x="2041429" y="1306887"/>
                      <a:pt x="2031901" y="1316415"/>
                    </a:cubicBezTo>
                    <a:cubicBezTo>
                      <a:pt x="2022372" y="1325943"/>
                      <a:pt x="2009450" y="1331296"/>
                      <a:pt x="1995975" y="1331296"/>
                    </a:cubicBezTo>
                    <a:lnTo>
                      <a:pt x="50807" y="1331296"/>
                    </a:lnTo>
                    <a:cubicBezTo>
                      <a:pt x="37332" y="1331296"/>
                      <a:pt x="24409" y="1325943"/>
                      <a:pt x="14881" y="1316415"/>
                    </a:cubicBezTo>
                    <a:cubicBezTo>
                      <a:pt x="5353" y="1306887"/>
                      <a:pt x="0" y="1293964"/>
                      <a:pt x="0" y="1280490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2600"/>
              </a:p>
            </p:txBody>
          </p:sp>
          <p:sp>
            <p:nvSpPr>
              <p:cNvPr id="76" name="TextBox 24">
                <a:extLst>
                  <a:ext uri="{FF2B5EF4-FFF2-40B4-BE49-F238E27FC236}">
                    <a16:creationId xmlns:a16="http://schemas.microsoft.com/office/drawing/2014/main" id="{D26F0C45-1190-BDEC-1771-08CBD001C807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0749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2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4" name="TextBox 31">
              <a:extLst>
                <a:ext uri="{FF2B5EF4-FFF2-40B4-BE49-F238E27FC236}">
                  <a16:creationId xmlns:a16="http://schemas.microsoft.com/office/drawing/2014/main" id="{E2FD54D7-05D6-989F-4C66-1E2B0A0F75B9}"/>
                </a:ext>
              </a:extLst>
            </p:cNvPr>
            <p:cNvSpPr txBox="1"/>
            <p:nvPr/>
          </p:nvSpPr>
          <p:spPr>
            <a:xfrm>
              <a:off x="6962060" y="2050150"/>
              <a:ext cx="4675017" cy="37828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d. I think I’ll have a cold drink.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BDEDC98-F2E8-D6A5-8C3B-BA76CF0BCBC6}"/>
              </a:ext>
            </a:extLst>
          </p:cNvPr>
          <p:cNvGrpSpPr/>
          <p:nvPr/>
        </p:nvGrpSpPr>
        <p:grpSpPr>
          <a:xfrm>
            <a:off x="6769863" y="5921036"/>
            <a:ext cx="4984879" cy="853200"/>
            <a:chOff x="6720400" y="1234156"/>
            <a:chExt cx="4984879" cy="5455939"/>
          </a:xfrm>
        </p:grpSpPr>
        <p:grpSp>
          <p:nvGrpSpPr>
            <p:cNvPr id="78" name="Group 22">
              <a:extLst>
                <a:ext uri="{FF2B5EF4-FFF2-40B4-BE49-F238E27FC236}">
                  <a16:creationId xmlns:a16="http://schemas.microsoft.com/office/drawing/2014/main" id="{A47E0CFD-3174-6C44-37A5-4A234B6BB796}"/>
                </a:ext>
              </a:extLst>
            </p:cNvPr>
            <p:cNvGrpSpPr/>
            <p:nvPr/>
          </p:nvGrpSpPr>
          <p:grpSpPr>
            <a:xfrm>
              <a:off x="6720400" y="1234156"/>
              <a:ext cx="4984879" cy="5455939"/>
              <a:chOff x="0" y="0"/>
              <a:chExt cx="2046781" cy="1331296"/>
            </a:xfrm>
          </p:grpSpPr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1B36553E-833B-6FA9-A0F1-036BB04E7634}"/>
                  </a:ext>
                </a:extLst>
              </p:cNvPr>
              <p:cNvSpPr/>
              <p:nvPr/>
            </p:nvSpPr>
            <p:spPr>
              <a:xfrm>
                <a:off x="0" y="0"/>
                <a:ext cx="2046781" cy="1331296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1296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0490"/>
                    </a:lnTo>
                    <a:cubicBezTo>
                      <a:pt x="2046781" y="1293964"/>
                      <a:pt x="2041429" y="1306887"/>
                      <a:pt x="2031901" y="1316415"/>
                    </a:cubicBezTo>
                    <a:cubicBezTo>
                      <a:pt x="2022372" y="1325943"/>
                      <a:pt x="2009450" y="1331296"/>
                      <a:pt x="1995975" y="1331296"/>
                    </a:cubicBezTo>
                    <a:lnTo>
                      <a:pt x="50807" y="1331296"/>
                    </a:lnTo>
                    <a:cubicBezTo>
                      <a:pt x="37332" y="1331296"/>
                      <a:pt x="24409" y="1325943"/>
                      <a:pt x="14881" y="1316415"/>
                    </a:cubicBezTo>
                    <a:cubicBezTo>
                      <a:pt x="5353" y="1306887"/>
                      <a:pt x="0" y="1293964"/>
                      <a:pt x="0" y="1280490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2600"/>
              </a:p>
            </p:txBody>
          </p:sp>
          <p:sp>
            <p:nvSpPr>
              <p:cNvPr id="81" name="TextBox 24">
                <a:extLst>
                  <a:ext uri="{FF2B5EF4-FFF2-40B4-BE49-F238E27FC236}">
                    <a16:creationId xmlns:a16="http://schemas.microsoft.com/office/drawing/2014/main" id="{EF892B3A-67A9-4C35-8CEE-F924C411BF4C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046781" cy="140749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2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9" name="TextBox 31">
              <a:extLst>
                <a:ext uri="{FF2B5EF4-FFF2-40B4-BE49-F238E27FC236}">
                  <a16:creationId xmlns:a16="http://schemas.microsoft.com/office/drawing/2014/main" id="{0BD7F43C-1F59-9079-187B-027C1AD041A3}"/>
                </a:ext>
              </a:extLst>
            </p:cNvPr>
            <p:cNvSpPr txBox="1"/>
            <p:nvPr/>
          </p:nvSpPr>
          <p:spPr>
            <a:xfrm>
              <a:off x="6962060" y="1490226"/>
              <a:ext cx="4675017" cy="18330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ct val="110000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e. You’ll destroy the park.</a:t>
              </a:r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EAD5E92-9286-814E-EB1A-9A3CC50B6C45}"/>
              </a:ext>
            </a:extLst>
          </p:cNvPr>
          <p:cNvCxnSpPr>
            <a:cxnSpLocks/>
          </p:cNvCxnSpPr>
          <p:nvPr/>
        </p:nvCxnSpPr>
        <p:spPr>
          <a:xfrm>
            <a:off x="5055411" y="2486008"/>
            <a:ext cx="1722329" cy="174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C5E21D8-4C68-4F19-FF21-A3D77815093F}"/>
              </a:ext>
            </a:extLst>
          </p:cNvPr>
          <p:cNvCxnSpPr>
            <a:cxnSpLocks/>
          </p:cNvCxnSpPr>
          <p:nvPr/>
        </p:nvCxnSpPr>
        <p:spPr>
          <a:xfrm>
            <a:off x="5076074" y="3655223"/>
            <a:ext cx="1701666" cy="1546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CBB12B6-E1AB-4E69-F7E6-42112E754ECB}"/>
              </a:ext>
            </a:extLst>
          </p:cNvPr>
          <p:cNvCxnSpPr>
            <a:cxnSpLocks/>
          </p:cNvCxnSpPr>
          <p:nvPr/>
        </p:nvCxnSpPr>
        <p:spPr>
          <a:xfrm>
            <a:off x="5064767" y="4854971"/>
            <a:ext cx="1701666" cy="1546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84A1037-62BC-80B2-9208-A09849917898}"/>
              </a:ext>
            </a:extLst>
          </p:cNvPr>
          <p:cNvCxnSpPr>
            <a:cxnSpLocks/>
          </p:cNvCxnSpPr>
          <p:nvPr/>
        </p:nvCxnSpPr>
        <p:spPr>
          <a:xfrm flipV="1">
            <a:off x="5059518" y="1532131"/>
            <a:ext cx="1677893" cy="46504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75763C8-08C1-5684-6877-F70FC876E22C}"/>
              </a:ext>
            </a:extLst>
          </p:cNvPr>
          <p:cNvCxnSpPr>
            <a:cxnSpLocks/>
          </p:cNvCxnSpPr>
          <p:nvPr/>
        </p:nvCxnSpPr>
        <p:spPr>
          <a:xfrm>
            <a:off x="5109468" y="1307531"/>
            <a:ext cx="1626160" cy="2535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37195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50280"/>
            <a:ext cx="12192000" cy="370772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66359" y="685894"/>
            <a:ext cx="4372225" cy="2699849"/>
          </a:xfrm>
          <a:custGeom>
            <a:avLst/>
            <a:gdLst/>
            <a:ahLst/>
            <a:cxnLst/>
            <a:rect l="l" t="t" r="r" b="b"/>
            <a:pathLst>
              <a:path w="6558337" h="4049773">
                <a:moveTo>
                  <a:pt x="0" y="0"/>
                </a:moveTo>
                <a:lnTo>
                  <a:pt x="6558338" y="0"/>
                </a:lnTo>
                <a:lnTo>
                  <a:pt x="6558338" y="4049773"/>
                </a:lnTo>
                <a:lnTo>
                  <a:pt x="0" y="4049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880113" y="1745707"/>
            <a:ext cx="3268823" cy="1164519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48573" y="323811"/>
            <a:ext cx="1694855" cy="724165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7553028" y="802090"/>
            <a:ext cx="4638973" cy="2864565"/>
          </a:xfrm>
          <a:custGeom>
            <a:avLst/>
            <a:gdLst/>
            <a:ahLst/>
            <a:cxnLst/>
            <a:rect l="l" t="t" r="r" b="b"/>
            <a:pathLst>
              <a:path w="6958459" h="4296848">
                <a:moveTo>
                  <a:pt x="6958459" y="0"/>
                </a:moveTo>
                <a:lnTo>
                  <a:pt x="0" y="0"/>
                </a:lnTo>
                <a:lnTo>
                  <a:pt x="0" y="4296848"/>
                </a:lnTo>
                <a:lnTo>
                  <a:pt x="6958459" y="4296848"/>
                </a:lnTo>
                <a:lnTo>
                  <a:pt x="695845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8074" y="808055"/>
            <a:ext cx="1077205" cy="67056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2418279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70460" y="1377741"/>
            <a:ext cx="995672" cy="1673398"/>
          </a:xfrm>
          <a:custGeom>
            <a:avLst/>
            <a:gdLst/>
            <a:ahLst/>
            <a:cxnLst/>
            <a:rect l="l" t="t" r="r" b="b"/>
            <a:pathLst>
              <a:path w="1493508" h="2510097">
                <a:moveTo>
                  <a:pt x="0" y="0"/>
                </a:moveTo>
                <a:lnTo>
                  <a:pt x="1493507" y="0"/>
                </a:lnTo>
                <a:lnTo>
                  <a:pt x="1493507" y="2510097"/>
                </a:lnTo>
                <a:lnTo>
                  <a:pt x="0" y="25100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1032" y="1132481"/>
            <a:ext cx="1141601" cy="1918657"/>
          </a:xfrm>
          <a:custGeom>
            <a:avLst/>
            <a:gdLst/>
            <a:ahLst/>
            <a:cxnLst/>
            <a:rect l="l" t="t" r="r" b="b"/>
            <a:pathLst>
              <a:path w="1712402" h="2877986">
                <a:moveTo>
                  <a:pt x="0" y="0"/>
                </a:moveTo>
                <a:lnTo>
                  <a:pt x="1712401" y="0"/>
                </a:lnTo>
                <a:lnTo>
                  <a:pt x="1712401" y="2877986"/>
                </a:lnTo>
                <a:lnTo>
                  <a:pt x="0" y="28779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27862" y="1669115"/>
            <a:ext cx="867723" cy="1458358"/>
          </a:xfrm>
          <a:custGeom>
            <a:avLst/>
            <a:gdLst/>
            <a:ahLst/>
            <a:cxnLst/>
            <a:rect l="l" t="t" r="r" b="b"/>
            <a:pathLst>
              <a:path w="1301585" h="2187537">
                <a:moveTo>
                  <a:pt x="0" y="0"/>
                </a:moveTo>
                <a:lnTo>
                  <a:pt x="1301585" y="0"/>
                </a:lnTo>
                <a:lnTo>
                  <a:pt x="1301585" y="2187538"/>
                </a:lnTo>
                <a:lnTo>
                  <a:pt x="0" y="2187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6752" y="1132976"/>
            <a:ext cx="1181314" cy="1985401"/>
          </a:xfrm>
          <a:custGeom>
            <a:avLst/>
            <a:gdLst/>
            <a:ahLst/>
            <a:cxnLst/>
            <a:rect l="l" t="t" r="r" b="b"/>
            <a:pathLst>
              <a:path w="1771971" h="2978102">
                <a:moveTo>
                  <a:pt x="0" y="0"/>
                </a:moveTo>
                <a:lnTo>
                  <a:pt x="1771971" y="0"/>
                </a:lnTo>
                <a:lnTo>
                  <a:pt x="1771971" y="2978102"/>
                </a:lnTo>
                <a:lnTo>
                  <a:pt x="0" y="29781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744" y="1340968"/>
            <a:ext cx="1083122" cy="1820373"/>
          </a:xfrm>
          <a:custGeom>
            <a:avLst/>
            <a:gdLst/>
            <a:ahLst/>
            <a:cxnLst/>
            <a:rect l="l" t="t" r="r" b="b"/>
            <a:pathLst>
              <a:path w="1624683" h="2730559">
                <a:moveTo>
                  <a:pt x="0" y="0"/>
                </a:moveTo>
                <a:lnTo>
                  <a:pt x="1624683" y="0"/>
                </a:lnTo>
                <a:lnTo>
                  <a:pt x="1624683" y="2730560"/>
                </a:lnTo>
                <a:lnTo>
                  <a:pt x="0" y="27305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917" y="1910660"/>
            <a:ext cx="2324985" cy="1357211"/>
          </a:xfrm>
          <a:custGeom>
            <a:avLst/>
            <a:gdLst/>
            <a:ahLst/>
            <a:cxnLst/>
            <a:rect l="l" t="t" r="r" b="b"/>
            <a:pathLst>
              <a:path w="3487478" h="2035816">
                <a:moveTo>
                  <a:pt x="0" y="0"/>
                </a:moveTo>
                <a:lnTo>
                  <a:pt x="3487478" y="0"/>
                </a:lnTo>
                <a:lnTo>
                  <a:pt x="3487478" y="2035816"/>
                </a:lnTo>
                <a:lnTo>
                  <a:pt x="0" y="203581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83452" y="1876793"/>
            <a:ext cx="1722107" cy="1250681"/>
          </a:xfrm>
          <a:custGeom>
            <a:avLst/>
            <a:gdLst/>
            <a:ahLst/>
            <a:cxnLst/>
            <a:rect l="l" t="t" r="r" b="b"/>
            <a:pathLst>
              <a:path w="2583161" h="1876021">
                <a:moveTo>
                  <a:pt x="0" y="0"/>
                </a:moveTo>
                <a:lnTo>
                  <a:pt x="2583160" y="0"/>
                </a:lnTo>
                <a:lnTo>
                  <a:pt x="2583160" y="1876021"/>
                </a:lnTo>
                <a:lnTo>
                  <a:pt x="0" y="187602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436816" y="2164302"/>
            <a:ext cx="1498662" cy="1088403"/>
          </a:xfrm>
          <a:custGeom>
            <a:avLst/>
            <a:gdLst/>
            <a:ahLst/>
            <a:cxnLst/>
            <a:rect l="l" t="t" r="r" b="b"/>
            <a:pathLst>
              <a:path w="2247993" h="1632605">
                <a:moveTo>
                  <a:pt x="0" y="0"/>
                </a:moveTo>
                <a:lnTo>
                  <a:pt x="2247993" y="0"/>
                </a:lnTo>
                <a:lnTo>
                  <a:pt x="2247993" y="1632605"/>
                </a:lnTo>
                <a:lnTo>
                  <a:pt x="0" y="16326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0" y="2959380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5697193"/>
            <a:ext cx="12192000" cy="1584960"/>
          </a:xfrm>
          <a:custGeom>
            <a:avLst/>
            <a:gdLst/>
            <a:ahLst/>
            <a:cxnLst/>
            <a:rect l="l" t="t" r="r" b="b"/>
            <a:pathLst>
              <a:path w="18288000" h="2377440">
                <a:moveTo>
                  <a:pt x="0" y="0"/>
                </a:moveTo>
                <a:lnTo>
                  <a:pt x="18288000" y="0"/>
                </a:lnTo>
                <a:lnTo>
                  <a:pt x="182880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367176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0" y="0"/>
                </a:moveTo>
                <a:lnTo>
                  <a:pt x="8091350" y="0"/>
                </a:lnTo>
                <a:lnTo>
                  <a:pt x="8091350" y="2854040"/>
                </a:lnTo>
                <a:lnTo>
                  <a:pt x="0" y="285404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7260044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8091350" y="0"/>
                </a:moveTo>
                <a:lnTo>
                  <a:pt x="0" y="0"/>
                </a:lnTo>
                <a:lnTo>
                  <a:pt x="0" y="2854040"/>
                </a:lnTo>
                <a:lnTo>
                  <a:pt x="8091350" y="2854040"/>
                </a:lnTo>
                <a:lnTo>
                  <a:pt x="809135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13918" y="4325593"/>
            <a:ext cx="2964165" cy="27432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41100" y="567210"/>
            <a:ext cx="889401" cy="528789"/>
          </a:xfrm>
          <a:custGeom>
            <a:avLst/>
            <a:gdLst/>
            <a:ahLst/>
            <a:cxnLst/>
            <a:rect l="l" t="t" r="r" b="b"/>
            <a:pathLst>
              <a:path w="1334101" h="793184">
                <a:moveTo>
                  <a:pt x="0" y="0"/>
                </a:moveTo>
                <a:lnTo>
                  <a:pt x="1334100" y="0"/>
                </a:lnTo>
                <a:lnTo>
                  <a:pt x="1334100" y="793184"/>
                </a:lnTo>
                <a:lnTo>
                  <a:pt x="0" y="79318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FC68DB-80C5-A958-E3FF-FCB1505B7EAC}"/>
              </a:ext>
            </a:extLst>
          </p:cNvPr>
          <p:cNvGrpSpPr/>
          <p:nvPr/>
        </p:nvGrpSpPr>
        <p:grpSpPr>
          <a:xfrm>
            <a:off x="301975" y="323811"/>
            <a:ext cx="11648725" cy="6744981"/>
            <a:chOff x="301975" y="1237664"/>
            <a:chExt cx="4978031" cy="5454581"/>
          </a:xfrm>
        </p:grpSpPr>
        <p:grpSp>
          <p:nvGrpSpPr>
            <p:cNvPr id="25" name="Group 25"/>
            <p:cNvGrpSpPr/>
            <p:nvPr/>
          </p:nvGrpSpPr>
          <p:grpSpPr>
            <a:xfrm>
              <a:off x="301975" y="1237664"/>
              <a:ext cx="4978031" cy="5454581"/>
              <a:chOff x="0" y="0"/>
              <a:chExt cx="2046781" cy="133802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046781" cy="1338021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45617" y="1503317"/>
              <a:ext cx="4513007" cy="448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ct val="0"/>
                </a:spcBef>
              </a:pPr>
              <a:endParaRPr lang="en-US" sz="27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BF5218E-F7B7-32F3-230A-45892CAEAA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7F9A62-AECD-422E-B8F2-2DEEEC9F2B42}"/>
              </a:ext>
            </a:extLst>
          </p:cNvPr>
          <p:cNvSpPr txBox="1"/>
          <p:nvPr/>
        </p:nvSpPr>
        <p:spPr>
          <a:xfrm>
            <a:off x="1677430" y="466466"/>
            <a:ext cx="8751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A: There is no orange juice left.</a:t>
            </a:r>
          </a:p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B: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F78F01-1AB9-FBD2-F635-22327AD4CEDF}"/>
              </a:ext>
            </a:extLst>
          </p:cNvPr>
          <p:cNvSpPr txBox="1"/>
          <p:nvPr/>
        </p:nvSpPr>
        <p:spPr>
          <a:xfrm>
            <a:off x="744898" y="1844094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CCD6E3-02C0-70BA-7CF6-3E9E2EC9174E}"/>
              </a:ext>
            </a:extLst>
          </p:cNvPr>
          <p:cNvSpPr txBox="1"/>
          <p:nvPr/>
        </p:nvSpPr>
        <p:spPr>
          <a:xfrm>
            <a:off x="748835" y="5849537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7CE50A-8DB7-3EFD-A1B8-D404314E40AE}"/>
              </a:ext>
            </a:extLst>
          </p:cNvPr>
          <p:cNvSpPr txBox="1"/>
          <p:nvPr/>
        </p:nvSpPr>
        <p:spPr>
          <a:xfrm>
            <a:off x="2548819" y="5848103"/>
            <a:ext cx="2112890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will go to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5CD79C-2D2C-0ABE-AC5C-F480F690FCBC}"/>
              </a:ext>
            </a:extLst>
          </p:cNvPr>
          <p:cNvSpPr txBox="1"/>
          <p:nvPr/>
        </p:nvSpPr>
        <p:spPr>
          <a:xfrm>
            <a:off x="2503860" y="1831423"/>
            <a:ext cx="2112890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go to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8B504B-2493-B3CC-1871-3F2FFD6EFB6C}"/>
              </a:ext>
            </a:extLst>
          </p:cNvPr>
          <p:cNvSpPr txBox="1"/>
          <p:nvPr/>
        </p:nvSpPr>
        <p:spPr>
          <a:xfrm>
            <a:off x="4980405" y="5827680"/>
            <a:ext cx="3803949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 hospital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9B0B39-594B-8A67-5558-A866F8EEAF27}"/>
              </a:ext>
            </a:extLst>
          </p:cNvPr>
          <p:cNvSpPr txBox="1"/>
          <p:nvPr/>
        </p:nvSpPr>
        <p:spPr>
          <a:xfrm>
            <a:off x="4970419" y="1821342"/>
            <a:ext cx="3803949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 supermarket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D6EADC-6A13-FF66-205B-55DFE054DF24}"/>
              </a:ext>
            </a:extLst>
          </p:cNvPr>
          <p:cNvSpPr txBox="1"/>
          <p:nvPr/>
        </p:nvSpPr>
        <p:spPr>
          <a:xfrm>
            <a:off x="9118728" y="1808114"/>
            <a:ext cx="2361953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yesterday.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E47D63-08AA-F8DD-24B2-42F74D286ED4}"/>
              </a:ext>
            </a:extLst>
          </p:cNvPr>
          <p:cNvSpPr txBox="1"/>
          <p:nvPr/>
        </p:nvSpPr>
        <p:spPr>
          <a:xfrm>
            <a:off x="9062968" y="5814815"/>
            <a:ext cx="2361953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tomorrow.</a:t>
            </a:r>
          </a:p>
        </p:txBody>
      </p:sp>
      <p:pic>
        <p:nvPicPr>
          <p:cNvPr id="23" name="Picture 22" descr="A group of images of people and food&#10;&#10;Description automatically generated">
            <a:extLst>
              <a:ext uri="{FF2B5EF4-FFF2-40B4-BE49-F238E27FC236}">
                <a16:creationId xmlns:a16="http://schemas.microsoft.com/office/drawing/2014/main" id="{32389115-5271-9871-CDAD-3BAACD1F3612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2571" r="53861" b="52982"/>
          <a:stretch/>
        </p:blipFill>
        <p:spPr>
          <a:xfrm>
            <a:off x="2487626" y="2719398"/>
            <a:ext cx="7010648" cy="30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9311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1.48148E-6 L -0.0039 -0.5842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375E-6 2.59259E-6 L 0.00665 -0.5861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0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8115" y="983867"/>
            <a:ext cx="9855771" cy="4976666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609289" y="75624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9063981" y="4243516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41943" y="1131875"/>
            <a:ext cx="9029545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12: WEATHER AND NATURE</a:t>
            </a:r>
          </a:p>
        </p:txBody>
      </p:sp>
      <p:sp>
        <p:nvSpPr>
          <p:cNvPr id="18" name="Freeform 18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86821" y="3829691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714157" y="5854242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A75FD-F082-7B8C-5394-B575E182D549}"/>
              </a:ext>
            </a:extLst>
          </p:cNvPr>
          <p:cNvSpPr txBox="1"/>
          <p:nvPr/>
        </p:nvSpPr>
        <p:spPr>
          <a:xfrm>
            <a:off x="2647218" y="5009865"/>
            <a:ext cx="7057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1 – Task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4,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FF9900"/>
                  </a:solidFill>
                </a:ln>
                <a:solidFill>
                  <a:srgbClr val="FFCA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5, 6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FF9900"/>
                </a:solidFill>
              </a:ln>
              <a:solidFill>
                <a:srgbClr val="FFCA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DF4CCF-870D-125E-734C-0F2B3AF3027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7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1F20646-A26E-17FF-B301-E7A1DFFA5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7390"/>
      </p:ext>
    </p:extLst>
  </p:cSld>
  <p:clrMapOvr>
    <a:masterClrMapping/>
  </p:clrMapOvr>
  <p:transition spd="slow"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50280"/>
            <a:ext cx="12192000" cy="370772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66359" y="685894"/>
            <a:ext cx="4372225" cy="2699849"/>
          </a:xfrm>
          <a:custGeom>
            <a:avLst/>
            <a:gdLst/>
            <a:ahLst/>
            <a:cxnLst/>
            <a:rect l="l" t="t" r="r" b="b"/>
            <a:pathLst>
              <a:path w="6558337" h="4049773">
                <a:moveTo>
                  <a:pt x="0" y="0"/>
                </a:moveTo>
                <a:lnTo>
                  <a:pt x="6558338" y="0"/>
                </a:lnTo>
                <a:lnTo>
                  <a:pt x="6558338" y="4049773"/>
                </a:lnTo>
                <a:lnTo>
                  <a:pt x="0" y="4049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880113" y="1745707"/>
            <a:ext cx="3268823" cy="1164519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48573" y="323811"/>
            <a:ext cx="1694855" cy="724165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7553028" y="802090"/>
            <a:ext cx="4638973" cy="2864565"/>
          </a:xfrm>
          <a:custGeom>
            <a:avLst/>
            <a:gdLst/>
            <a:ahLst/>
            <a:cxnLst/>
            <a:rect l="l" t="t" r="r" b="b"/>
            <a:pathLst>
              <a:path w="6958459" h="4296848">
                <a:moveTo>
                  <a:pt x="6958459" y="0"/>
                </a:moveTo>
                <a:lnTo>
                  <a:pt x="0" y="0"/>
                </a:lnTo>
                <a:lnTo>
                  <a:pt x="0" y="4296848"/>
                </a:lnTo>
                <a:lnTo>
                  <a:pt x="6958459" y="4296848"/>
                </a:lnTo>
                <a:lnTo>
                  <a:pt x="695845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8074" y="808055"/>
            <a:ext cx="1077205" cy="67056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2418279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70460" y="1377741"/>
            <a:ext cx="995672" cy="1673398"/>
          </a:xfrm>
          <a:custGeom>
            <a:avLst/>
            <a:gdLst/>
            <a:ahLst/>
            <a:cxnLst/>
            <a:rect l="l" t="t" r="r" b="b"/>
            <a:pathLst>
              <a:path w="1493508" h="2510097">
                <a:moveTo>
                  <a:pt x="0" y="0"/>
                </a:moveTo>
                <a:lnTo>
                  <a:pt x="1493507" y="0"/>
                </a:lnTo>
                <a:lnTo>
                  <a:pt x="1493507" y="2510097"/>
                </a:lnTo>
                <a:lnTo>
                  <a:pt x="0" y="25100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1032" y="1132481"/>
            <a:ext cx="1141601" cy="1918657"/>
          </a:xfrm>
          <a:custGeom>
            <a:avLst/>
            <a:gdLst/>
            <a:ahLst/>
            <a:cxnLst/>
            <a:rect l="l" t="t" r="r" b="b"/>
            <a:pathLst>
              <a:path w="1712402" h="2877986">
                <a:moveTo>
                  <a:pt x="0" y="0"/>
                </a:moveTo>
                <a:lnTo>
                  <a:pt x="1712401" y="0"/>
                </a:lnTo>
                <a:lnTo>
                  <a:pt x="1712401" y="2877986"/>
                </a:lnTo>
                <a:lnTo>
                  <a:pt x="0" y="28779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27862" y="1669115"/>
            <a:ext cx="867723" cy="1458358"/>
          </a:xfrm>
          <a:custGeom>
            <a:avLst/>
            <a:gdLst/>
            <a:ahLst/>
            <a:cxnLst/>
            <a:rect l="l" t="t" r="r" b="b"/>
            <a:pathLst>
              <a:path w="1301585" h="2187537">
                <a:moveTo>
                  <a:pt x="0" y="0"/>
                </a:moveTo>
                <a:lnTo>
                  <a:pt x="1301585" y="0"/>
                </a:lnTo>
                <a:lnTo>
                  <a:pt x="1301585" y="2187538"/>
                </a:lnTo>
                <a:lnTo>
                  <a:pt x="0" y="2187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6752" y="1132976"/>
            <a:ext cx="1181314" cy="1985401"/>
          </a:xfrm>
          <a:custGeom>
            <a:avLst/>
            <a:gdLst/>
            <a:ahLst/>
            <a:cxnLst/>
            <a:rect l="l" t="t" r="r" b="b"/>
            <a:pathLst>
              <a:path w="1771971" h="2978102">
                <a:moveTo>
                  <a:pt x="0" y="0"/>
                </a:moveTo>
                <a:lnTo>
                  <a:pt x="1771971" y="0"/>
                </a:lnTo>
                <a:lnTo>
                  <a:pt x="1771971" y="2978102"/>
                </a:lnTo>
                <a:lnTo>
                  <a:pt x="0" y="29781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744" y="1340968"/>
            <a:ext cx="1083122" cy="1820373"/>
          </a:xfrm>
          <a:custGeom>
            <a:avLst/>
            <a:gdLst/>
            <a:ahLst/>
            <a:cxnLst/>
            <a:rect l="l" t="t" r="r" b="b"/>
            <a:pathLst>
              <a:path w="1624683" h="2730559">
                <a:moveTo>
                  <a:pt x="0" y="0"/>
                </a:moveTo>
                <a:lnTo>
                  <a:pt x="1624683" y="0"/>
                </a:lnTo>
                <a:lnTo>
                  <a:pt x="1624683" y="2730560"/>
                </a:lnTo>
                <a:lnTo>
                  <a:pt x="0" y="27305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917" y="1910660"/>
            <a:ext cx="2324985" cy="1357211"/>
          </a:xfrm>
          <a:custGeom>
            <a:avLst/>
            <a:gdLst/>
            <a:ahLst/>
            <a:cxnLst/>
            <a:rect l="l" t="t" r="r" b="b"/>
            <a:pathLst>
              <a:path w="3487478" h="2035816">
                <a:moveTo>
                  <a:pt x="0" y="0"/>
                </a:moveTo>
                <a:lnTo>
                  <a:pt x="3487478" y="0"/>
                </a:lnTo>
                <a:lnTo>
                  <a:pt x="3487478" y="2035816"/>
                </a:lnTo>
                <a:lnTo>
                  <a:pt x="0" y="203581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83452" y="1876793"/>
            <a:ext cx="1722107" cy="1250681"/>
          </a:xfrm>
          <a:custGeom>
            <a:avLst/>
            <a:gdLst/>
            <a:ahLst/>
            <a:cxnLst/>
            <a:rect l="l" t="t" r="r" b="b"/>
            <a:pathLst>
              <a:path w="2583161" h="1876021">
                <a:moveTo>
                  <a:pt x="0" y="0"/>
                </a:moveTo>
                <a:lnTo>
                  <a:pt x="2583160" y="0"/>
                </a:lnTo>
                <a:lnTo>
                  <a:pt x="2583160" y="1876021"/>
                </a:lnTo>
                <a:lnTo>
                  <a:pt x="0" y="187602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436816" y="2164302"/>
            <a:ext cx="1498662" cy="1088403"/>
          </a:xfrm>
          <a:custGeom>
            <a:avLst/>
            <a:gdLst/>
            <a:ahLst/>
            <a:cxnLst/>
            <a:rect l="l" t="t" r="r" b="b"/>
            <a:pathLst>
              <a:path w="2247993" h="1632605">
                <a:moveTo>
                  <a:pt x="0" y="0"/>
                </a:moveTo>
                <a:lnTo>
                  <a:pt x="2247993" y="0"/>
                </a:lnTo>
                <a:lnTo>
                  <a:pt x="2247993" y="1632605"/>
                </a:lnTo>
                <a:lnTo>
                  <a:pt x="0" y="16326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0" y="2959380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5697193"/>
            <a:ext cx="12192000" cy="1584960"/>
          </a:xfrm>
          <a:custGeom>
            <a:avLst/>
            <a:gdLst/>
            <a:ahLst/>
            <a:cxnLst/>
            <a:rect l="l" t="t" r="r" b="b"/>
            <a:pathLst>
              <a:path w="18288000" h="2377440">
                <a:moveTo>
                  <a:pt x="0" y="0"/>
                </a:moveTo>
                <a:lnTo>
                  <a:pt x="18288000" y="0"/>
                </a:lnTo>
                <a:lnTo>
                  <a:pt x="182880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367176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0" y="0"/>
                </a:moveTo>
                <a:lnTo>
                  <a:pt x="8091350" y="0"/>
                </a:lnTo>
                <a:lnTo>
                  <a:pt x="8091350" y="2854040"/>
                </a:lnTo>
                <a:lnTo>
                  <a:pt x="0" y="285404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7260044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8091350" y="0"/>
                </a:moveTo>
                <a:lnTo>
                  <a:pt x="0" y="0"/>
                </a:lnTo>
                <a:lnTo>
                  <a:pt x="0" y="2854040"/>
                </a:lnTo>
                <a:lnTo>
                  <a:pt x="8091350" y="2854040"/>
                </a:lnTo>
                <a:lnTo>
                  <a:pt x="809135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13918" y="4325593"/>
            <a:ext cx="2964165" cy="27432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41100" y="567210"/>
            <a:ext cx="889401" cy="528789"/>
          </a:xfrm>
          <a:custGeom>
            <a:avLst/>
            <a:gdLst/>
            <a:ahLst/>
            <a:cxnLst/>
            <a:rect l="l" t="t" r="r" b="b"/>
            <a:pathLst>
              <a:path w="1334101" h="793184">
                <a:moveTo>
                  <a:pt x="0" y="0"/>
                </a:moveTo>
                <a:lnTo>
                  <a:pt x="1334100" y="0"/>
                </a:lnTo>
                <a:lnTo>
                  <a:pt x="1334100" y="793184"/>
                </a:lnTo>
                <a:lnTo>
                  <a:pt x="0" y="79318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FC68DB-80C5-A958-E3FF-FCB1505B7EAC}"/>
              </a:ext>
            </a:extLst>
          </p:cNvPr>
          <p:cNvGrpSpPr/>
          <p:nvPr/>
        </p:nvGrpSpPr>
        <p:grpSpPr>
          <a:xfrm>
            <a:off x="301975" y="323811"/>
            <a:ext cx="11648725" cy="6744981"/>
            <a:chOff x="301975" y="1237664"/>
            <a:chExt cx="4978031" cy="5454581"/>
          </a:xfrm>
        </p:grpSpPr>
        <p:grpSp>
          <p:nvGrpSpPr>
            <p:cNvPr id="25" name="Group 25"/>
            <p:cNvGrpSpPr/>
            <p:nvPr/>
          </p:nvGrpSpPr>
          <p:grpSpPr>
            <a:xfrm>
              <a:off x="301975" y="1237664"/>
              <a:ext cx="4978031" cy="5454581"/>
              <a:chOff x="0" y="0"/>
              <a:chExt cx="2046781" cy="133802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046781" cy="1338021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45617" y="1503317"/>
              <a:ext cx="4513007" cy="448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ct val="0"/>
                </a:spcBef>
              </a:pPr>
              <a:endParaRPr lang="en-US" sz="27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BF5218E-F7B7-32F3-230A-45892CAEAA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7F9A62-AECD-422E-B8F2-2DEEEC9F2B42}"/>
              </a:ext>
            </a:extLst>
          </p:cNvPr>
          <p:cNvSpPr txBox="1"/>
          <p:nvPr/>
        </p:nvSpPr>
        <p:spPr>
          <a:xfrm>
            <a:off x="758573" y="466466"/>
            <a:ext cx="1058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A: I’m so hungry. I want something to eat.</a:t>
            </a:r>
          </a:p>
          <a:p>
            <a:pPr marL="357188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B: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CCD6E3-02C0-70BA-7CF6-3E9E2EC9174E}"/>
              </a:ext>
            </a:extLst>
          </p:cNvPr>
          <p:cNvSpPr txBox="1"/>
          <p:nvPr/>
        </p:nvSpPr>
        <p:spPr>
          <a:xfrm>
            <a:off x="1255724" y="1845453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F78F01-1AB9-FBD2-F635-22327AD4CEDF}"/>
              </a:ext>
            </a:extLst>
          </p:cNvPr>
          <p:cNvSpPr txBox="1"/>
          <p:nvPr/>
        </p:nvSpPr>
        <p:spPr>
          <a:xfrm>
            <a:off x="1251787" y="5840258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5CD79C-2D2C-0ABE-AC5C-F480F690FCBC}"/>
              </a:ext>
            </a:extLst>
          </p:cNvPr>
          <p:cNvSpPr txBox="1"/>
          <p:nvPr/>
        </p:nvSpPr>
        <p:spPr>
          <a:xfrm>
            <a:off x="3075923" y="5854571"/>
            <a:ext cx="255659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won’t make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7CE50A-8DB7-3EFD-A1B8-D404314E40AE}"/>
              </a:ext>
            </a:extLst>
          </p:cNvPr>
          <p:cNvSpPr txBox="1"/>
          <p:nvPr/>
        </p:nvSpPr>
        <p:spPr>
          <a:xfrm>
            <a:off x="3091065" y="1843113"/>
            <a:ext cx="255659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‘ll make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8B504B-2493-B3CC-1871-3F2FFD6EFB6C}"/>
              </a:ext>
            </a:extLst>
          </p:cNvPr>
          <p:cNvSpPr txBox="1"/>
          <p:nvPr/>
        </p:nvSpPr>
        <p:spPr>
          <a:xfrm>
            <a:off x="6077712" y="5847558"/>
            <a:ext cx="1613245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9B0B39-594B-8A67-5558-A866F8EEAF27}"/>
              </a:ext>
            </a:extLst>
          </p:cNvPr>
          <p:cNvSpPr txBox="1"/>
          <p:nvPr/>
        </p:nvSpPr>
        <p:spPr>
          <a:xfrm>
            <a:off x="6067726" y="1841220"/>
            <a:ext cx="1613245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you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D6EADC-6A13-FF66-205B-55DFE054DF24}"/>
              </a:ext>
            </a:extLst>
          </p:cNvPr>
          <p:cNvSpPr txBox="1"/>
          <p:nvPr/>
        </p:nvSpPr>
        <p:spPr>
          <a:xfrm>
            <a:off x="8195963" y="1827992"/>
            <a:ext cx="2598148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some juice.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E47D63-08AA-F8DD-24B2-42F74D286ED4}"/>
              </a:ext>
            </a:extLst>
          </p:cNvPr>
          <p:cNvSpPr txBox="1"/>
          <p:nvPr/>
        </p:nvSpPr>
        <p:spPr>
          <a:xfrm>
            <a:off x="8140203" y="5834693"/>
            <a:ext cx="2598148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a sandwich.</a:t>
            </a:r>
          </a:p>
        </p:txBody>
      </p:sp>
      <p:pic>
        <p:nvPicPr>
          <p:cNvPr id="22" name="Picture 21" descr="A group of images of people and food&#10;&#10;Description automatically generated">
            <a:extLst>
              <a:ext uri="{FF2B5EF4-FFF2-40B4-BE49-F238E27FC236}">
                <a16:creationId xmlns:a16="http://schemas.microsoft.com/office/drawing/2014/main" id="{8572F9E1-642B-07C1-C9DC-A8B0258F2BF9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t="56956" r="55940" b="8597"/>
          <a:stretch/>
        </p:blipFill>
        <p:spPr>
          <a:xfrm>
            <a:off x="2487626" y="2719398"/>
            <a:ext cx="7010648" cy="30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35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04167E-6 -1.11111E-6 L 1.04167E-6 -0.58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25E-6 3.33333E-6 L 0.00469 -0.5851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3" grpId="0" animBg="1"/>
      <p:bldP spid="33" grpId="1" animBg="1"/>
      <p:bldP spid="33" grpId="2" animBg="1"/>
      <p:bldP spid="33" grpId="3" animBg="1"/>
      <p:bldP spid="36" grpId="0" animBg="1"/>
      <p:bldP spid="36" grpId="1" animBg="1"/>
      <p:bldP spid="36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0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50280"/>
            <a:ext cx="12192000" cy="370772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66359" y="685894"/>
            <a:ext cx="4372225" cy="2699849"/>
          </a:xfrm>
          <a:custGeom>
            <a:avLst/>
            <a:gdLst/>
            <a:ahLst/>
            <a:cxnLst/>
            <a:rect l="l" t="t" r="r" b="b"/>
            <a:pathLst>
              <a:path w="6558337" h="4049773">
                <a:moveTo>
                  <a:pt x="0" y="0"/>
                </a:moveTo>
                <a:lnTo>
                  <a:pt x="6558338" y="0"/>
                </a:lnTo>
                <a:lnTo>
                  <a:pt x="6558338" y="4049773"/>
                </a:lnTo>
                <a:lnTo>
                  <a:pt x="0" y="4049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880113" y="1745707"/>
            <a:ext cx="3268823" cy="1164519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48573" y="323811"/>
            <a:ext cx="1694855" cy="724165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7553028" y="802090"/>
            <a:ext cx="4638973" cy="2864565"/>
          </a:xfrm>
          <a:custGeom>
            <a:avLst/>
            <a:gdLst/>
            <a:ahLst/>
            <a:cxnLst/>
            <a:rect l="l" t="t" r="r" b="b"/>
            <a:pathLst>
              <a:path w="6958459" h="4296848">
                <a:moveTo>
                  <a:pt x="6958459" y="0"/>
                </a:moveTo>
                <a:lnTo>
                  <a:pt x="0" y="0"/>
                </a:lnTo>
                <a:lnTo>
                  <a:pt x="0" y="4296848"/>
                </a:lnTo>
                <a:lnTo>
                  <a:pt x="6958459" y="4296848"/>
                </a:lnTo>
                <a:lnTo>
                  <a:pt x="695845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8074" y="808055"/>
            <a:ext cx="1077205" cy="67056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2418279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70460" y="1377741"/>
            <a:ext cx="995672" cy="1673398"/>
          </a:xfrm>
          <a:custGeom>
            <a:avLst/>
            <a:gdLst/>
            <a:ahLst/>
            <a:cxnLst/>
            <a:rect l="l" t="t" r="r" b="b"/>
            <a:pathLst>
              <a:path w="1493508" h="2510097">
                <a:moveTo>
                  <a:pt x="0" y="0"/>
                </a:moveTo>
                <a:lnTo>
                  <a:pt x="1493507" y="0"/>
                </a:lnTo>
                <a:lnTo>
                  <a:pt x="1493507" y="2510097"/>
                </a:lnTo>
                <a:lnTo>
                  <a:pt x="0" y="25100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1032" y="1132481"/>
            <a:ext cx="1141601" cy="1918657"/>
          </a:xfrm>
          <a:custGeom>
            <a:avLst/>
            <a:gdLst/>
            <a:ahLst/>
            <a:cxnLst/>
            <a:rect l="l" t="t" r="r" b="b"/>
            <a:pathLst>
              <a:path w="1712402" h="2877986">
                <a:moveTo>
                  <a:pt x="0" y="0"/>
                </a:moveTo>
                <a:lnTo>
                  <a:pt x="1712401" y="0"/>
                </a:lnTo>
                <a:lnTo>
                  <a:pt x="1712401" y="2877986"/>
                </a:lnTo>
                <a:lnTo>
                  <a:pt x="0" y="28779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27862" y="1669115"/>
            <a:ext cx="867723" cy="1458358"/>
          </a:xfrm>
          <a:custGeom>
            <a:avLst/>
            <a:gdLst/>
            <a:ahLst/>
            <a:cxnLst/>
            <a:rect l="l" t="t" r="r" b="b"/>
            <a:pathLst>
              <a:path w="1301585" h="2187537">
                <a:moveTo>
                  <a:pt x="0" y="0"/>
                </a:moveTo>
                <a:lnTo>
                  <a:pt x="1301585" y="0"/>
                </a:lnTo>
                <a:lnTo>
                  <a:pt x="1301585" y="2187538"/>
                </a:lnTo>
                <a:lnTo>
                  <a:pt x="0" y="2187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6752" y="1132976"/>
            <a:ext cx="1181314" cy="1985401"/>
          </a:xfrm>
          <a:custGeom>
            <a:avLst/>
            <a:gdLst/>
            <a:ahLst/>
            <a:cxnLst/>
            <a:rect l="l" t="t" r="r" b="b"/>
            <a:pathLst>
              <a:path w="1771971" h="2978102">
                <a:moveTo>
                  <a:pt x="0" y="0"/>
                </a:moveTo>
                <a:lnTo>
                  <a:pt x="1771971" y="0"/>
                </a:lnTo>
                <a:lnTo>
                  <a:pt x="1771971" y="2978102"/>
                </a:lnTo>
                <a:lnTo>
                  <a:pt x="0" y="29781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744" y="1340968"/>
            <a:ext cx="1083122" cy="1820373"/>
          </a:xfrm>
          <a:custGeom>
            <a:avLst/>
            <a:gdLst/>
            <a:ahLst/>
            <a:cxnLst/>
            <a:rect l="l" t="t" r="r" b="b"/>
            <a:pathLst>
              <a:path w="1624683" h="2730559">
                <a:moveTo>
                  <a:pt x="0" y="0"/>
                </a:moveTo>
                <a:lnTo>
                  <a:pt x="1624683" y="0"/>
                </a:lnTo>
                <a:lnTo>
                  <a:pt x="1624683" y="2730560"/>
                </a:lnTo>
                <a:lnTo>
                  <a:pt x="0" y="27305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917" y="1910660"/>
            <a:ext cx="2324985" cy="1357211"/>
          </a:xfrm>
          <a:custGeom>
            <a:avLst/>
            <a:gdLst/>
            <a:ahLst/>
            <a:cxnLst/>
            <a:rect l="l" t="t" r="r" b="b"/>
            <a:pathLst>
              <a:path w="3487478" h="2035816">
                <a:moveTo>
                  <a:pt x="0" y="0"/>
                </a:moveTo>
                <a:lnTo>
                  <a:pt x="3487478" y="0"/>
                </a:lnTo>
                <a:lnTo>
                  <a:pt x="3487478" y="2035816"/>
                </a:lnTo>
                <a:lnTo>
                  <a:pt x="0" y="203581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83452" y="1876793"/>
            <a:ext cx="1722107" cy="1250681"/>
          </a:xfrm>
          <a:custGeom>
            <a:avLst/>
            <a:gdLst/>
            <a:ahLst/>
            <a:cxnLst/>
            <a:rect l="l" t="t" r="r" b="b"/>
            <a:pathLst>
              <a:path w="2583161" h="1876021">
                <a:moveTo>
                  <a:pt x="0" y="0"/>
                </a:moveTo>
                <a:lnTo>
                  <a:pt x="2583160" y="0"/>
                </a:lnTo>
                <a:lnTo>
                  <a:pt x="2583160" y="1876021"/>
                </a:lnTo>
                <a:lnTo>
                  <a:pt x="0" y="187602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436816" y="2164302"/>
            <a:ext cx="1498662" cy="1088403"/>
          </a:xfrm>
          <a:custGeom>
            <a:avLst/>
            <a:gdLst/>
            <a:ahLst/>
            <a:cxnLst/>
            <a:rect l="l" t="t" r="r" b="b"/>
            <a:pathLst>
              <a:path w="2247993" h="1632605">
                <a:moveTo>
                  <a:pt x="0" y="0"/>
                </a:moveTo>
                <a:lnTo>
                  <a:pt x="2247993" y="0"/>
                </a:lnTo>
                <a:lnTo>
                  <a:pt x="2247993" y="1632605"/>
                </a:lnTo>
                <a:lnTo>
                  <a:pt x="0" y="16326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0" y="2959380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5697193"/>
            <a:ext cx="12192000" cy="1584960"/>
          </a:xfrm>
          <a:custGeom>
            <a:avLst/>
            <a:gdLst/>
            <a:ahLst/>
            <a:cxnLst/>
            <a:rect l="l" t="t" r="r" b="b"/>
            <a:pathLst>
              <a:path w="18288000" h="2377440">
                <a:moveTo>
                  <a:pt x="0" y="0"/>
                </a:moveTo>
                <a:lnTo>
                  <a:pt x="18288000" y="0"/>
                </a:lnTo>
                <a:lnTo>
                  <a:pt x="182880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367176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0" y="0"/>
                </a:moveTo>
                <a:lnTo>
                  <a:pt x="8091350" y="0"/>
                </a:lnTo>
                <a:lnTo>
                  <a:pt x="8091350" y="2854040"/>
                </a:lnTo>
                <a:lnTo>
                  <a:pt x="0" y="285404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7260044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8091350" y="0"/>
                </a:moveTo>
                <a:lnTo>
                  <a:pt x="0" y="0"/>
                </a:lnTo>
                <a:lnTo>
                  <a:pt x="0" y="2854040"/>
                </a:lnTo>
                <a:lnTo>
                  <a:pt x="8091350" y="2854040"/>
                </a:lnTo>
                <a:lnTo>
                  <a:pt x="809135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13918" y="4325593"/>
            <a:ext cx="2964165" cy="27432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41100" y="567210"/>
            <a:ext cx="889401" cy="528789"/>
          </a:xfrm>
          <a:custGeom>
            <a:avLst/>
            <a:gdLst/>
            <a:ahLst/>
            <a:cxnLst/>
            <a:rect l="l" t="t" r="r" b="b"/>
            <a:pathLst>
              <a:path w="1334101" h="793184">
                <a:moveTo>
                  <a:pt x="0" y="0"/>
                </a:moveTo>
                <a:lnTo>
                  <a:pt x="1334100" y="0"/>
                </a:lnTo>
                <a:lnTo>
                  <a:pt x="1334100" y="793184"/>
                </a:lnTo>
                <a:lnTo>
                  <a:pt x="0" y="79318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FC68DB-80C5-A958-E3FF-FCB1505B7EAC}"/>
              </a:ext>
            </a:extLst>
          </p:cNvPr>
          <p:cNvGrpSpPr/>
          <p:nvPr/>
        </p:nvGrpSpPr>
        <p:grpSpPr>
          <a:xfrm>
            <a:off x="301975" y="323811"/>
            <a:ext cx="11648725" cy="6744981"/>
            <a:chOff x="301975" y="1237664"/>
            <a:chExt cx="4978031" cy="5454581"/>
          </a:xfrm>
        </p:grpSpPr>
        <p:grpSp>
          <p:nvGrpSpPr>
            <p:cNvPr id="25" name="Group 25"/>
            <p:cNvGrpSpPr/>
            <p:nvPr/>
          </p:nvGrpSpPr>
          <p:grpSpPr>
            <a:xfrm>
              <a:off x="301975" y="1237664"/>
              <a:ext cx="4978031" cy="5454581"/>
              <a:chOff x="0" y="0"/>
              <a:chExt cx="2046781" cy="133802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046781" cy="1338021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45617" y="1503317"/>
              <a:ext cx="4513007" cy="448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ct val="0"/>
                </a:spcBef>
              </a:pPr>
              <a:endParaRPr lang="en-US" sz="27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BF5218E-F7B7-32F3-230A-45892CAEAA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7F9A62-AECD-422E-B8F2-2DEEEC9F2B42}"/>
              </a:ext>
            </a:extLst>
          </p:cNvPr>
          <p:cNvSpPr txBox="1"/>
          <p:nvPr/>
        </p:nvSpPr>
        <p:spPr>
          <a:xfrm>
            <a:off x="758573" y="466466"/>
            <a:ext cx="10588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A: The weather is very bad today.</a:t>
            </a:r>
          </a:p>
          <a:p>
            <a:pPr marL="804863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B: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CCD6E3-02C0-70BA-7CF6-3E9E2EC9174E}"/>
              </a:ext>
            </a:extLst>
          </p:cNvPr>
          <p:cNvSpPr txBox="1"/>
          <p:nvPr/>
        </p:nvSpPr>
        <p:spPr>
          <a:xfrm>
            <a:off x="1255724" y="1845453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F78F01-1AB9-FBD2-F635-22327AD4CEDF}"/>
              </a:ext>
            </a:extLst>
          </p:cNvPr>
          <p:cNvSpPr txBox="1"/>
          <p:nvPr/>
        </p:nvSpPr>
        <p:spPr>
          <a:xfrm>
            <a:off x="1251787" y="5840258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5CD79C-2D2C-0ABE-AC5C-F480F690FCBC}"/>
              </a:ext>
            </a:extLst>
          </p:cNvPr>
          <p:cNvSpPr txBox="1"/>
          <p:nvPr/>
        </p:nvSpPr>
        <p:spPr>
          <a:xfrm>
            <a:off x="3182580" y="5854571"/>
            <a:ext cx="1587445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will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7CE50A-8DB7-3EFD-A1B8-D404314E40AE}"/>
              </a:ext>
            </a:extLst>
          </p:cNvPr>
          <p:cNvSpPr txBox="1"/>
          <p:nvPr/>
        </p:nvSpPr>
        <p:spPr>
          <a:xfrm>
            <a:off x="3197722" y="1843113"/>
            <a:ext cx="1587445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won’t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8B504B-2493-B3CC-1871-3F2FFD6EFB6C}"/>
              </a:ext>
            </a:extLst>
          </p:cNvPr>
          <p:cNvSpPr txBox="1"/>
          <p:nvPr/>
        </p:nvSpPr>
        <p:spPr>
          <a:xfrm>
            <a:off x="5245080" y="1851973"/>
            <a:ext cx="2857963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9B0B39-594B-8A67-5558-A866F8EEAF27}"/>
              </a:ext>
            </a:extLst>
          </p:cNvPr>
          <p:cNvSpPr txBox="1"/>
          <p:nvPr/>
        </p:nvSpPr>
        <p:spPr>
          <a:xfrm>
            <a:off x="5235094" y="5856723"/>
            <a:ext cx="2857963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go camping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D6EADC-6A13-FF66-205B-55DFE054DF24}"/>
              </a:ext>
            </a:extLst>
          </p:cNvPr>
          <p:cNvSpPr txBox="1"/>
          <p:nvPr/>
        </p:nvSpPr>
        <p:spPr>
          <a:xfrm>
            <a:off x="8524580" y="1827992"/>
            <a:ext cx="2857963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at school.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E47D63-08AA-F8DD-24B2-42F74D286ED4}"/>
              </a:ext>
            </a:extLst>
          </p:cNvPr>
          <p:cNvSpPr txBox="1"/>
          <p:nvPr/>
        </p:nvSpPr>
        <p:spPr>
          <a:xfrm>
            <a:off x="8468820" y="5844632"/>
            <a:ext cx="2857963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at the park.</a:t>
            </a:r>
          </a:p>
        </p:txBody>
      </p:sp>
      <p:pic>
        <p:nvPicPr>
          <p:cNvPr id="22" name="Picture 21" descr="A group of images of people and food&#10;&#10;Description automatically generated">
            <a:extLst>
              <a:ext uri="{FF2B5EF4-FFF2-40B4-BE49-F238E27FC236}">
                <a16:creationId xmlns:a16="http://schemas.microsoft.com/office/drawing/2014/main" id="{2182406B-4D2F-EBDA-F21B-ECB040261FD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2" t="5654" r="4280" b="52361"/>
          <a:stretch/>
        </p:blipFill>
        <p:spPr>
          <a:xfrm>
            <a:off x="3065305" y="2707062"/>
            <a:ext cx="6122064" cy="32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0425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04167E-6 -1.11111E-6 L -0.00013 -0.58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58333E-6 2.59259E-6 L 0.00235 -0.5842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04167E-6 4.44444E-6 L 0.00508 -0.583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3" grpId="0" animBg="1"/>
      <p:bldP spid="33" grpId="1" animBg="1"/>
      <p:bldP spid="33" grpId="2" animBg="1"/>
      <p:bldP spid="33" grpId="3" animBg="1"/>
      <p:bldP spid="36" grpId="0" animBg="1"/>
      <p:bldP spid="36" grpId="1" animBg="1"/>
      <p:bldP spid="36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0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50280"/>
            <a:ext cx="12192000" cy="370772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8399" b="-90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66359" y="685894"/>
            <a:ext cx="4372225" cy="2699849"/>
          </a:xfrm>
          <a:custGeom>
            <a:avLst/>
            <a:gdLst/>
            <a:ahLst/>
            <a:cxnLst/>
            <a:rect l="l" t="t" r="r" b="b"/>
            <a:pathLst>
              <a:path w="6558337" h="4049773">
                <a:moveTo>
                  <a:pt x="0" y="0"/>
                </a:moveTo>
                <a:lnTo>
                  <a:pt x="6558338" y="0"/>
                </a:lnTo>
                <a:lnTo>
                  <a:pt x="6558338" y="4049773"/>
                </a:lnTo>
                <a:lnTo>
                  <a:pt x="0" y="4049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880113" y="1745707"/>
            <a:ext cx="3268823" cy="1164519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48573" y="323811"/>
            <a:ext cx="1694855" cy="724165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7553028" y="802090"/>
            <a:ext cx="4638973" cy="2864565"/>
          </a:xfrm>
          <a:custGeom>
            <a:avLst/>
            <a:gdLst/>
            <a:ahLst/>
            <a:cxnLst/>
            <a:rect l="l" t="t" r="r" b="b"/>
            <a:pathLst>
              <a:path w="6958459" h="4296848">
                <a:moveTo>
                  <a:pt x="6958459" y="0"/>
                </a:moveTo>
                <a:lnTo>
                  <a:pt x="0" y="0"/>
                </a:lnTo>
                <a:lnTo>
                  <a:pt x="0" y="4296848"/>
                </a:lnTo>
                <a:lnTo>
                  <a:pt x="6958459" y="4296848"/>
                </a:lnTo>
                <a:lnTo>
                  <a:pt x="695845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8074" y="808055"/>
            <a:ext cx="1077205" cy="67056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2418279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170460" y="1377741"/>
            <a:ext cx="995672" cy="1673398"/>
          </a:xfrm>
          <a:custGeom>
            <a:avLst/>
            <a:gdLst/>
            <a:ahLst/>
            <a:cxnLst/>
            <a:rect l="l" t="t" r="r" b="b"/>
            <a:pathLst>
              <a:path w="1493508" h="2510097">
                <a:moveTo>
                  <a:pt x="0" y="0"/>
                </a:moveTo>
                <a:lnTo>
                  <a:pt x="1493507" y="0"/>
                </a:lnTo>
                <a:lnTo>
                  <a:pt x="1493507" y="2510097"/>
                </a:lnTo>
                <a:lnTo>
                  <a:pt x="0" y="25100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1032" y="1132481"/>
            <a:ext cx="1141601" cy="1918657"/>
          </a:xfrm>
          <a:custGeom>
            <a:avLst/>
            <a:gdLst/>
            <a:ahLst/>
            <a:cxnLst/>
            <a:rect l="l" t="t" r="r" b="b"/>
            <a:pathLst>
              <a:path w="1712402" h="2877986">
                <a:moveTo>
                  <a:pt x="0" y="0"/>
                </a:moveTo>
                <a:lnTo>
                  <a:pt x="1712401" y="0"/>
                </a:lnTo>
                <a:lnTo>
                  <a:pt x="1712401" y="2877986"/>
                </a:lnTo>
                <a:lnTo>
                  <a:pt x="0" y="28779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27862" y="1669115"/>
            <a:ext cx="867723" cy="1458358"/>
          </a:xfrm>
          <a:custGeom>
            <a:avLst/>
            <a:gdLst/>
            <a:ahLst/>
            <a:cxnLst/>
            <a:rect l="l" t="t" r="r" b="b"/>
            <a:pathLst>
              <a:path w="1301585" h="2187537">
                <a:moveTo>
                  <a:pt x="0" y="0"/>
                </a:moveTo>
                <a:lnTo>
                  <a:pt x="1301585" y="0"/>
                </a:lnTo>
                <a:lnTo>
                  <a:pt x="1301585" y="2187538"/>
                </a:lnTo>
                <a:lnTo>
                  <a:pt x="0" y="2187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6752" y="1132976"/>
            <a:ext cx="1181314" cy="1985401"/>
          </a:xfrm>
          <a:custGeom>
            <a:avLst/>
            <a:gdLst/>
            <a:ahLst/>
            <a:cxnLst/>
            <a:rect l="l" t="t" r="r" b="b"/>
            <a:pathLst>
              <a:path w="1771971" h="2978102">
                <a:moveTo>
                  <a:pt x="0" y="0"/>
                </a:moveTo>
                <a:lnTo>
                  <a:pt x="1771971" y="0"/>
                </a:lnTo>
                <a:lnTo>
                  <a:pt x="1771971" y="2978102"/>
                </a:lnTo>
                <a:lnTo>
                  <a:pt x="0" y="29781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744" y="1340968"/>
            <a:ext cx="1083122" cy="1820373"/>
          </a:xfrm>
          <a:custGeom>
            <a:avLst/>
            <a:gdLst/>
            <a:ahLst/>
            <a:cxnLst/>
            <a:rect l="l" t="t" r="r" b="b"/>
            <a:pathLst>
              <a:path w="1624683" h="2730559">
                <a:moveTo>
                  <a:pt x="0" y="0"/>
                </a:moveTo>
                <a:lnTo>
                  <a:pt x="1624683" y="0"/>
                </a:lnTo>
                <a:lnTo>
                  <a:pt x="1624683" y="2730560"/>
                </a:lnTo>
                <a:lnTo>
                  <a:pt x="0" y="27305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917" y="1910660"/>
            <a:ext cx="2324985" cy="1357211"/>
          </a:xfrm>
          <a:custGeom>
            <a:avLst/>
            <a:gdLst/>
            <a:ahLst/>
            <a:cxnLst/>
            <a:rect l="l" t="t" r="r" b="b"/>
            <a:pathLst>
              <a:path w="3487478" h="2035816">
                <a:moveTo>
                  <a:pt x="0" y="0"/>
                </a:moveTo>
                <a:lnTo>
                  <a:pt x="3487478" y="0"/>
                </a:lnTo>
                <a:lnTo>
                  <a:pt x="3487478" y="2035816"/>
                </a:lnTo>
                <a:lnTo>
                  <a:pt x="0" y="203581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83452" y="1876793"/>
            <a:ext cx="1722107" cy="1250681"/>
          </a:xfrm>
          <a:custGeom>
            <a:avLst/>
            <a:gdLst/>
            <a:ahLst/>
            <a:cxnLst/>
            <a:rect l="l" t="t" r="r" b="b"/>
            <a:pathLst>
              <a:path w="2583161" h="1876021">
                <a:moveTo>
                  <a:pt x="0" y="0"/>
                </a:moveTo>
                <a:lnTo>
                  <a:pt x="2583160" y="0"/>
                </a:lnTo>
                <a:lnTo>
                  <a:pt x="2583160" y="1876021"/>
                </a:lnTo>
                <a:lnTo>
                  <a:pt x="0" y="187602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436816" y="2164302"/>
            <a:ext cx="1498662" cy="1088403"/>
          </a:xfrm>
          <a:custGeom>
            <a:avLst/>
            <a:gdLst/>
            <a:ahLst/>
            <a:cxnLst/>
            <a:rect l="l" t="t" r="r" b="b"/>
            <a:pathLst>
              <a:path w="2247993" h="1632605">
                <a:moveTo>
                  <a:pt x="0" y="0"/>
                </a:moveTo>
                <a:lnTo>
                  <a:pt x="2247993" y="0"/>
                </a:lnTo>
                <a:lnTo>
                  <a:pt x="2247993" y="1632605"/>
                </a:lnTo>
                <a:lnTo>
                  <a:pt x="0" y="16326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>
            <a:off x="0" y="2959380"/>
            <a:ext cx="12192000" cy="924738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b="-359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5697193"/>
            <a:ext cx="12192000" cy="1584960"/>
          </a:xfrm>
          <a:custGeom>
            <a:avLst/>
            <a:gdLst/>
            <a:ahLst/>
            <a:cxnLst/>
            <a:rect l="l" t="t" r="r" b="b"/>
            <a:pathLst>
              <a:path w="18288000" h="2377440">
                <a:moveTo>
                  <a:pt x="0" y="0"/>
                </a:moveTo>
                <a:lnTo>
                  <a:pt x="18288000" y="0"/>
                </a:lnTo>
                <a:lnTo>
                  <a:pt x="182880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367176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0" y="0"/>
                </a:moveTo>
                <a:lnTo>
                  <a:pt x="8091350" y="0"/>
                </a:lnTo>
                <a:lnTo>
                  <a:pt x="8091350" y="2854040"/>
                </a:lnTo>
                <a:lnTo>
                  <a:pt x="0" y="285404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7260044" y="5883373"/>
            <a:ext cx="5394233" cy="1902693"/>
          </a:xfrm>
          <a:custGeom>
            <a:avLst/>
            <a:gdLst/>
            <a:ahLst/>
            <a:cxnLst/>
            <a:rect l="l" t="t" r="r" b="b"/>
            <a:pathLst>
              <a:path w="8091350" h="2854040">
                <a:moveTo>
                  <a:pt x="8091350" y="0"/>
                </a:moveTo>
                <a:lnTo>
                  <a:pt x="0" y="0"/>
                </a:lnTo>
                <a:lnTo>
                  <a:pt x="0" y="2854040"/>
                </a:lnTo>
                <a:lnTo>
                  <a:pt x="8091350" y="2854040"/>
                </a:lnTo>
                <a:lnTo>
                  <a:pt x="809135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613918" y="4325593"/>
            <a:ext cx="2964165" cy="27432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241100" y="567210"/>
            <a:ext cx="889401" cy="528789"/>
          </a:xfrm>
          <a:custGeom>
            <a:avLst/>
            <a:gdLst/>
            <a:ahLst/>
            <a:cxnLst/>
            <a:rect l="l" t="t" r="r" b="b"/>
            <a:pathLst>
              <a:path w="1334101" h="793184">
                <a:moveTo>
                  <a:pt x="0" y="0"/>
                </a:moveTo>
                <a:lnTo>
                  <a:pt x="1334100" y="0"/>
                </a:lnTo>
                <a:lnTo>
                  <a:pt x="1334100" y="793184"/>
                </a:lnTo>
                <a:lnTo>
                  <a:pt x="0" y="79318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FC68DB-80C5-A958-E3FF-FCB1505B7EAC}"/>
              </a:ext>
            </a:extLst>
          </p:cNvPr>
          <p:cNvGrpSpPr/>
          <p:nvPr/>
        </p:nvGrpSpPr>
        <p:grpSpPr>
          <a:xfrm>
            <a:off x="301975" y="323811"/>
            <a:ext cx="11648725" cy="6744981"/>
            <a:chOff x="301975" y="1237664"/>
            <a:chExt cx="4978031" cy="5454581"/>
          </a:xfrm>
        </p:grpSpPr>
        <p:grpSp>
          <p:nvGrpSpPr>
            <p:cNvPr id="25" name="Group 25"/>
            <p:cNvGrpSpPr/>
            <p:nvPr/>
          </p:nvGrpSpPr>
          <p:grpSpPr>
            <a:xfrm>
              <a:off x="301975" y="1237664"/>
              <a:ext cx="4978031" cy="5454581"/>
              <a:chOff x="0" y="0"/>
              <a:chExt cx="2046781" cy="133802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046781" cy="1338021"/>
              </a:xfrm>
              <a:custGeom>
                <a:avLst/>
                <a:gdLst/>
                <a:ahLst/>
                <a:cxnLst/>
                <a:rect l="l" t="t" r="r" b="b"/>
                <a:pathLst>
                  <a:path w="2046781" h="1338021">
                    <a:moveTo>
                      <a:pt x="50807" y="0"/>
                    </a:moveTo>
                    <a:lnTo>
                      <a:pt x="1995975" y="0"/>
                    </a:lnTo>
                    <a:cubicBezTo>
                      <a:pt x="2009450" y="0"/>
                      <a:pt x="2022372" y="5353"/>
                      <a:pt x="2031901" y="14881"/>
                    </a:cubicBezTo>
                    <a:cubicBezTo>
                      <a:pt x="2041429" y="24409"/>
                      <a:pt x="2046781" y="37332"/>
                      <a:pt x="2046781" y="50807"/>
                    </a:cubicBezTo>
                    <a:lnTo>
                      <a:pt x="2046781" y="1287214"/>
                    </a:lnTo>
                    <a:cubicBezTo>
                      <a:pt x="2046781" y="1300689"/>
                      <a:pt x="2041429" y="1313612"/>
                      <a:pt x="2031901" y="1323140"/>
                    </a:cubicBezTo>
                    <a:cubicBezTo>
                      <a:pt x="2022372" y="1332668"/>
                      <a:pt x="2009450" y="1338021"/>
                      <a:pt x="1995975" y="1338021"/>
                    </a:cubicBezTo>
                    <a:lnTo>
                      <a:pt x="50807" y="1338021"/>
                    </a:lnTo>
                    <a:cubicBezTo>
                      <a:pt x="37332" y="1338021"/>
                      <a:pt x="24409" y="1332668"/>
                      <a:pt x="14881" y="1323140"/>
                    </a:cubicBezTo>
                    <a:cubicBezTo>
                      <a:pt x="5353" y="1313612"/>
                      <a:pt x="0" y="1300689"/>
                      <a:pt x="0" y="1287214"/>
                    </a:cubicBezTo>
                    <a:lnTo>
                      <a:pt x="0" y="50807"/>
                    </a:lnTo>
                    <a:cubicBezTo>
                      <a:pt x="0" y="37332"/>
                      <a:pt x="5353" y="24409"/>
                      <a:pt x="14881" y="14881"/>
                    </a:cubicBezTo>
                    <a:cubicBezTo>
                      <a:pt x="24409" y="5353"/>
                      <a:pt x="37332" y="0"/>
                      <a:pt x="50807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0" cap="rnd">
                <a:solidFill>
                  <a:srgbClr val="FBD35B">
                    <a:alpha val="89804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76200"/>
                <a:ext cx="2046781" cy="141422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45617" y="1503317"/>
              <a:ext cx="4513007" cy="448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ct val="0"/>
                </a:spcBef>
              </a:pPr>
              <a:endParaRPr lang="en-US" sz="27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BF5218E-F7B7-32F3-230A-45892CAEAAB0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7F9A62-AECD-422E-B8F2-2DEEEC9F2B42}"/>
              </a:ext>
            </a:extLst>
          </p:cNvPr>
          <p:cNvSpPr txBox="1"/>
          <p:nvPr/>
        </p:nvSpPr>
        <p:spPr>
          <a:xfrm>
            <a:off x="4130566" y="5586671"/>
            <a:ext cx="6297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A: </a:t>
            </a:r>
          </a:p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B: I’ll help you.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CCD6E3-02C0-70BA-7CF6-3E9E2EC9174E}"/>
              </a:ext>
            </a:extLst>
          </p:cNvPr>
          <p:cNvSpPr txBox="1"/>
          <p:nvPr/>
        </p:nvSpPr>
        <p:spPr>
          <a:xfrm>
            <a:off x="1159863" y="889149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F78F01-1AB9-FBD2-F635-22327AD4CEDF}"/>
              </a:ext>
            </a:extLst>
          </p:cNvPr>
          <p:cNvSpPr txBox="1"/>
          <p:nvPr/>
        </p:nvSpPr>
        <p:spPr>
          <a:xfrm>
            <a:off x="1165153" y="4893959"/>
            <a:ext cx="1443132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7CE50A-8DB7-3EFD-A1B8-D404314E40AE}"/>
              </a:ext>
            </a:extLst>
          </p:cNvPr>
          <p:cNvSpPr txBox="1"/>
          <p:nvPr/>
        </p:nvSpPr>
        <p:spPr>
          <a:xfrm>
            <a:off x="3058525" y="4893959"/>
            <a:ext cx="2112890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exercise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5CD79C-2D2C-0ABE-AC5C-F480F690FCBC}"/>
              </a:ext>
            </a:extLst>
          </p:cNvPr>
          <p:cNvSpPr txBox="1"/>
          <p:nvPr/>
        </p:nvSpPr>
        <p:spPr>
          <a:xfrm>
            <a:off x="3013566" y="877279"/>
            <a:ext cx="2112890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exercises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8B504B-2493-B3CC-1871-3F2FFD6EFB6C}"/>
              </a:ext>
            </a:extLst>
          </p:cNvPr>
          <p:cNvSpPr txBox="1"/>
          <p:nvPr/>
        </p:nvSpPr>
        <p:spPr>
          <a:xfrm>
            <a:off x="5568709" y="4896288"/>
            <a:ext cx="195202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will be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9B0B39-594B-8A67-5558-A866F8EEAF27}"/>
              </a:ext>
            </a:extLst>
          </p:cNvPr>
          <p:cNvSpPr txBox="1"/>
          <p:nvPr/>
        </p:nvSpPr>
        <p:spPr>
          <a:xfrm>
            <a:off x="5558723" y="889950"/>
            <a:ext cx="195202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D6EADC-6A13-FF66-205B-55DFE054DF24}"/>
              </a:ext>
            </a:extLst>
          </p:cNvPr>
          <p:cNvSpPr txBox="1"/>
          <p:nvPr/>
        </p:nvSpPr>
        <p:spPr>
          <a:xfrm>
            <a:off x="7916438" y="4888485"/>
            <a:ext cx="3143759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too easy.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E47D63-08AA-F8DD-24B2-42F74D286ED4}"/>
              </a:ext>
            </a:extLst>
          </p:cNvPr>
          <p:cNvSpPr txBox="1"/>
          <p:nvPr/>
        </p:nvSpPr>
        <p:spPr>
          <a:xfrm>
            <a:off x="7911478" y="889950"/>
            <a:ext cx="3143759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too difficult.</a:t>
            </a:r>
          </a:p>
        </p:txBody>
      </p:sp>
      <p:pic>
        <p:nvPicPr>
          <p:cNvPr id="22" name="Picture 21" descr="A group of images of people and food&#10;&#10;Description automatically generated">
            <a:extLst>
              <a:ext uri="{FF2B5EF4-FFF2-40B4-BE49-F238E27FC236}">
                <a16:creationId xmlns:a16="http://schemas.microsoft.com/office/drawing/2014/main" id="{C3615E60-0FD8-C191-98DF-78C52349B37D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6" t="52329" r="3376" b="6724"/>
          <a:stretch/>
        </p:blipFill>
        <p:spPr>
          <a:xfrm>
            <a:off x="2942658" y="1633385"/>
            <a:ext cx="6419977" cy="32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1103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5E-6 -1.85185E-6 L 0.00338 0.5849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58333E-6 -1.85185E-6 L -4.58333E-6 0.580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0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225008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6099" y="4053293"/>
            <a:ext cx="2763449" cy="27634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68392596-AC50-1DCE-8375-805BD0364F87}"/>
              </a:ext>
            </a:extLst>
          </p:cNvPr>
          <p:cNvSpPr/>
          <p:nvPr/>
        </p:nvSpPr>
        <p:spPr>
          <a:xfrm rot="10800000" flipH="1">
            <a:off x="3126560" y="4677615"/>
            <a:ext cx="5978990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943;p39">
            <a:extLst>
              <a:ext uri="{FF2B5EF4-FFF2-40B4-BE49-F238E27FC236}">
                <a16:creationId xmlns:a16="http://schemas.microsoft.com/office/drawing/2014/main" id="{83B1DB7D-93FC-466D-BA4C-C6010B8D4C4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Comic Sans MS" panose="030F0702030302020204" pitchFamily="66" charset="0"/>
              </a:rPr>
              <a:t>Let’s talk!</a:t>
            </a:r>
            <a:endParaRPr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5335" y="2061669"/>
            <a:ext cx="2698586" cy="3326760"/>
            <a:chOff x="0" y="0"/>
            <a:chExt cx="1418990" cy="9313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8990" cy="931387"/>
            </a:xfrm>
            <a:custGeom>
              <a:avLst/>
              <a:gdLst/>
              <a:ahLst/>
              <a:cxnLst/>
              <a:rect l="l" t="t" r="r" b="b"/>
              <a:pathLst>
                <a:path w="1418990" h="931387">
                  <a:moveTo>
                    <a:pt x="73285" y="0"/>
                  </a:moveTo>
                  <a:lnTo>
                    <a:pt x="1345705" y="0"/>
                  </a:lnTo>
                  <a:cubicBezTo>
                    <a:pt x="1365142" y="0"/>
                    <a:pt x="1383782" y="7721"/>
                    <a:pt x="1397525" y="21465"/>
                  </a:cubicBezTo>
                  <a:cubicBezTo>
                    <a:pt x="1411269" y="35208"/>
                    <a:pt x="1418990" y="53848"/>
                    <a:pt x="1418990" y="73285"/>
                  </a:cubicBezTo>
                  <a:lnTo>
                    <a:pt x="1418990" y="858102"/>
                  </a:lnTo>
                  <a:cubicBezTo>
                    <a:pt x="1418990" y="898576"/>
                    <a:pt x="1386179" y="931387"/>
                    <a:pt x="1345705" y="931387"/>
                  </a:cubicBezTo>
                  <a:lnTo>
                    <a:pt x="73285" y="931387"/>
                  </a:lnTo>
                  <a:cubicBezTo>
                    <a:pt x="53848" y="931387"/>
                    <a:pt x="35208" y="923666"/>
                    <a:pt x="21465" y="909922"/>
                  </a:cubicBezTo>
                  <a:cubicBezTo>
                    <a:pt x="7721" y="896179"/>
                    <a:pt x="0" y="877539"/>
                    <a:pt x="0" y="858102"/>
                  </a:cubicBezTo>
                  <a:lnTo>
                    <a:pt x="0" y="73285"/>
                  </a:lnTo>
                  <a:cubicBezTo>
                    <a:pt x="0" y="32811"/>
                    <a:pt x="32811" y="0"/>
                    <a:pt x="73285" y="0"/>
                  </a:cubicBezTo>
                  <a:close/>
                </a:path>
              </a:pathLst>
            </a:custGeom>
            <a:solidFill>
              <a:srgbClr val="18270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418990" cy="10075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32565" flipH="1">
            <a:off x="160733" y="5163452"/>
            <a:ext cx="4651291" cy="2017497"/>
          </a:xfrm>
          <a:custGeom>
            <a:avLst/>
            <a:gdLst/>
            <a:ahLst/>
            <a:cxnLst/>
            <a:rect l="l" t="t" r="r" b="b"/>
            <a:pathLst>
              <a:path w="6976937" h="3026246">
                <a:moveTo>
                  <a:pt x="6976937" y="0"/>
                </a:moveTo>
                <a:lnTo>
                  <a:pt x="0" y="0"/>
                </a:lnTo>
                <a:lnTo>
                  <a:pt x="0" y="3026246"/>
                </a:lnTo>
                <a:lnTo>
                  <a:pt x="6976937" y="3026246"/>
                </a:lnTo>
                <a:lnTo>
                  <a:pt x="697693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179887" y="2061669"/>
            <a:ext cx="2698586" cy="3326760"/>
            <a:chOff x="0" y="0"/>
            <a:chExt cx="1418990" cy="9313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18990" cy="931387"/>
            </a:xfrm>
            <a:custGeom>
              <a:avLst/>
              <a:gdLst/>
              <a:ahLst/>
              <a:cxnLst/>
              <a:rect l="l" t="t" r="r" b="b"/>
              <a:pathLst>
                <a:path w="1418990" h="931387">
                  <a:moveTo>
                    <a:pt x="73285" y="0"/>
                  </a:moveTo>
                  <a:lnTo>
                    <a:pt x="1345705" y="0"/>
                  </a:lnTo>
                  <a:cubicBezTo>
                    <a:pt x="1365142" y="0"/>
                    <a:pt x="1383782" y="7721"/>
                    <a:pt x="1397525" y="21465"/>
                  </a:cubicBezTo>
                  <a:cubicBezTo>
                    <a:pt x="1411269" y="35208"/>
                    <a:pt x="1418990" y="53848"/>
                    <a:pt x="1418990" y="73285"/>
                  </a:cubicBezTo>
                  <a:lnTo>
                    <a:pt x="1418990" y="858102"/>
                  </a:lnTo>
                  <a:cubicBezTo>
                    <a:pt x="1418990" y="898576"/>
                    <a:pt x="1386179" y="931387"/>
                    <a:pt x="1345705" y="931387"/>
                  </a:cubicBezTo>
                  <a:lnTo>
                    <a:pt x="73285" y="931387"/>
                  </a:lnTo>
                  <a:cubicBezTo>
                    <a:pt x="53848" y="931387"/>
                    <a:pt x="35208" y="923666"/>
                    <a:pt x="21465" y="909922"/>
                  </a:cubicBezTo>
                  <a:cubicBezTo>
                    <a:pt x="7721" y="896179"/>
                    <a:pt x="0" y="877539"/>
                    <a:pt x="0" y="858102"/>
                  </a:cubicBezTo>
                  <a:lnTo>
                    <a:pt x="0" y="73285"/>
                  </a:lnTo>
                  <a:cubicBezTo>
                    <a:pt x="0" y="32811"/>
                    <a:pt x="32811" y="0"/>
                    <a:pt x="73285" y="0"/>
                  </a:cubicBezTo>
                  <a:close/>
                </a:path>
              </a:pathLst>
            </a:custGeom>
            <a:solidFill>
              <a:srgbClr val="1827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418990" cy="10075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184439" y="2061669"/>
            <a:ext cx="2698586" cy="3326760"/>
            <a:chOff x="0" y="0"/>
            <a:chExt cx="1418990" cy="9313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8990" cy="931387"/>
            </a:xfrm>
            <a:custGeom>
              <a:avLst/>
              <a:gdLst/>
              <a:ahLst/>
              <a:cxnLst/>
              <a:rect l="l" t="t" r="r" b="b"/>
              <a:pathLst>
                <a:path w="1418990" h="931387">
                  <a:moveTo>
                    <a:pt x="73285" y="0"/>
                  </a:moveTo>
                  <a:lnTo>
                    <a:pt x="1345705" y="0"/>
                  </a:lnTo>
                  <a:cubicBezTo>
                    <a:pt x="1365142" y="0"/>
                    <a:pt x="1383782" y="7721"/>
                    <a:pt x="1397525" y="21465"/>
                  </a:cubicBezTo>
                  <a:cubicBezTo>
                    <a:pt x="1411269" y="35208"/>
                    <a:pt x="1418990" y="53848"/>
                    <a:pt x="1418990" y="73285"/>
                  </a:cubicBezTo>
                  <a:lnTo>
                    <a:pt x="1418990" y="858102"/>
                  </a:lnTo>
                  <a:cubicBezTo>
                    <a:pt x="1418990" y="898576"/>
                    <a:pt x="1386179" y="931387"/>
                    <a:pt x="1345705" y="931387"/>
                  </a:cubicBezTo>
                  <a:lnTo>
                    <a:pt x="73285" y="931387"/>
                  </a:lnTo>
                  <a:cubicBezTo>
                    <a:pt x="53848" y="931387"/>
                    <a:pt x="35208" y="923666"/>
                    <a:pt x="21465" y="909922"/>
                  </a:cubicBezTo>
                  <a:cubicBezTo>
                    <a:pt x="7721" y="896179"/>
                    <a:pt x="0" y="877539"/>
                    <a:pt x="0" y="858102"/>
                  </a:cubicBezTo>
                  <a:lnTo>
                    <a:pt x="0" y="73285"/>
                  </a:lnTo>
                  <a:cubicBezTo>
                    <a:pt x="0" y="32811"/>
                    <a:pt x="32811" y="0"/>
                    <a:pt x="73285" y="0"/>
                  </a:cubicBezTo>
                  <a:close/>
                </a:path>
              </a:pathLst>
            </a:custGeom>
            <a:solidFill>
              <a:srgbClr val="1827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418990" cy="10075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0" y="308072"/>
            <a:ext cx="10820400" cy="1520210"/>
            <a:chOff x="0" y="0"/>
            <a:chExt cx="4274726" cy="49634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4726" cy="496344"/>
            </a:xfrm>
            <a:custGeom>
              <a:avLst/>
              <a:gdLst/>
              <a:ahLst/>
              <a:cxnLst/>
              <a:rect l="l" t="t" r="r" b="b"/>
              <a:pathLst>
                <a:path w="4274726" h="49634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72018"/>
                  </a:lnTo>
                  <a:cubicBezTo>
                    <a:pt x="4274726" y="478470"/>
                    <a:pt x="4272163" y="484657"/>
                    <a:pt x="4267601" y="489219"/>
                  </a:cubicBezTo>
                  <a:cubicBezTo>
                    <a:pt x="4263039" y="493781"/>
                    <a:pt x="4256851" y="496344"/>
                    <a:pt x="4250399" y="496344"/>
                  </a:cubicBezTo>
                  <a:lnTo>
                    <a:pt x="24327" y="496344"/>
                  </a:lnTo>
                  <a:cubicBezTo>
                    <a:pt x="10891" y="496344"/>
                    <a:pt x="0" y="485453"/>
                    <a:pt x="0" y="47201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1827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4274726" cy="572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426343" y="2358441"/>
            <a:ext cx="2205674" cy="262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2000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Medium"/>
              </a:rPr>
              <a:t>2. You meet your friend at the train station, and he is carrying two big bags.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920" y="2358441"/>
            <a:ext cx="2145415" cy="129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2000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Medium"/>
              </a:rPr>
              <a:t>1. The door is open, and it’s cold outside.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99259" y="2358441"/>
            <a:ext cx="2268945" cy="262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2000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Medium"/>
              </a:rPr>
              <a:t>3. Your sister wrote a letter, and you can go past the post office today.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5800" y="448596"/>
            <a:ext cx="10820400" cy="123110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Work in group.</a:t>
            </a:r>
          </a:p>
          <a:p>
            <a:pPr algn="ctr" defTabSz="609630"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What will you say in these situations?</a:t>
            </a:r>
          </a:p>
        </p:txBody>
      </p:sp>
      <p:sp>
        <p:nvSpPr>
          <p:cNvPr id="20" name="Freeform 20"/>
          <p:cNvSpPr/>
          <p:nvPr/>
        </p:nvSpPr>
        <p:spPr>
          <a:xfrm rot="509799">
            <a:off x="5080307" y="5824138"/>
            <a:ext cx="2911582" cy="1262899"/>
          </a:xfrm>
          <a:custGeom>
            <a:avLst/>
            <a:gdLst/>
            <a:ahLst/>
            <a:cxnLst/>
            <a:rect l="l" t="t" r="r" b="b"/>
            <a:pathLst>
              <a:path w="4367373" h="1894348">
                <a:moveTo>
                  <a:pt x="0" y="0"/>
                </a:moveTo>
                <a:lnTo>
                  <a:pt x="4367373" y="0"/>
                </a:lnTo>
                <a:lnTo>
                  <a:pt x="4367373" y="1894348"/>
                </a:lnTo>
                <a:lnTo>
                  <a:pt x="0" y="1894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D8941997-2197-7782-3926-F683239C8652}"/>
              </a:ext>
            </a:extLst>
          </p:cNvPr>
          <p:cNvGrpSpPr/>
          <p:nvPr/>
        </p:nvGrpSpPr>
        <p:grpSpPr>
          <a:xfrm>
            <a:off x="9188991" y="2061669"/>
            <a:ext cx="2698586" cy="3326760"/>
            <a:chOff x="0" y="0"/>
            <a:chExt cx="1418990" cy="931387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ECA1A1E-6BF8-B947-2076-5C7D5B3117F3}"/>
                </a:ext>
              </a:extLst>
            </p:cNvPr>
            <p:cNvSpPr/>
            <p:nvPr/>
          </p:nvSpPr>
          <p:spPr>
            <a:xfrm>
              <a:off x="0" y="0"/>
              <a:ext cx="1418990" cy="931387"/>
            </a:xfrm>
            <a:custGeom>
              <a:avLst/>
              <a:gdLst/>
              <a:ahLst/>
              <a:cxnLst/>
              <a:rect l="l" t="t" r="r" b="b"/>
              <a:pathLst>
                <a:path w="1418990" h="931387">
                  <a:moveTo>
                    <a:pt x="73285" y="0"/>
                  </a:moveTo>
                  <a:lnTo>
                    <a:pt x="1345705" y="0"/>
                  </a:lnTo>
                  <a:cubicBezTo>
                    <a:pt x="1365142" y="0"/>
                    <a:pt x="1383782" y="7721"/>
                    <a:pt x="1397525" y="21465"/>
                  </a:cubicBezTo>
                  <a:cubicBezTo>
                    <a:pt x="1411269" y="35208"/>
                    <a:pt x="1418990" y="53848"/>
                    <a:pt x="1418990" y="73285"/>
                  </a:cubicBezTo>
                  <a:lnTo>
                    <a:pt x="1418990" y="858102"/>
                  </a:lnTo>
                  <a:cubicBezTo>
                    <a:pt x="1418990" y="898576"/>
                    <a:pt x="1386179" y="931387"/>
                    <a:pt x="1345705" y="931387"/>
                  </a:cubicBezTo>
                  <a:lnTo>
                    <a:pt x="73285" y="931387"/>
                  </a:lnTo>
                  <a:cubicBezTo>
                    <a:pt x="53848" y="931387"/>
                    <a:pt x="35208" y="923666"/>
                    <a:pt x="21465" y="909922"/>
                  </a:cubicBezTo>
                  <a:cubicBezTo>
                    <a:pt x="7721" y="896179"/>
                    <a:pt x="0" y="877539"/>
                    <a:pt x="0" y="858102"/>
                  </a:cubicBezTo>
                  <a:lnTo>
                    <a:pt x="0" y="73285"/>
                  </a:lnTo>
                  <a:cubicBezTo>
                    <a:pt x="0" y="32811"/>
                    <a:pt x="32811" y="0"/>
                    <a:pt x="73285" y="0"/>
                  </a:cubicBezTo>
                  <a:close/>
                </a:path>
              </a:pathLst>
            </a:custGeom>
            <a:solidFill>
              <a:srgbClr val="1827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100C200-3663-10DC-DC5C-12AD9C1BD6FC}"/>
                </a:ext>
              </a:extLst>
            </p:cNvPr>
            <p:cNvSpPr txBox="1"/>
            <p:nvPr/>
          </p:nvSpPr>
          <p:spPr>
            <a:xfrm>
              <a:off x="0" y="-76200"/>
              <a:ext cx="1418990" cy="10075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4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18">
            <a:extLst>
              <a:ext uri="{FF2B5EF4-FFF2-40B4-BE49-F238E27FC236}">
                <a16:creationId xmlns:a16="http://schemas.microsoft.com/office/drawing/2014/main" id="{1492F3E2-4E5C-87C2-D828-746B1225FA44}"/>
              </a:ext>
            </a:extLst>
          </p:cNvPr>
          <p:cNvSpPr txBox="1"/>
          <p:nvPr/>
        </p:nvSpPr>
        <p:spPr>
          <a:xfrm>
            <a:off x="9443347" y="2358441"/>
            <a:ext cx="2189874" cy="262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2000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Medium"/>
              </a:rPr>
              <a:t>4. Your brother bought a cat yesterday, but it doesn’t have a name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5AC599-4D2C-2DA3-C2A9-175128B697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717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8692C-E2BA-489C-0245-2BCCB0D08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FB640682-A411-9DC2-5A8A-483DAC65488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28911">
            <a:off x="8856301" y="-2874377"/>
            <a:ext cx="5805619" cy="8162557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86690" y="1372797"/>
            <a:ext cx="7992394" cy="405173"/>
            <a:chOff x="0" y="0"/>
            <a:chExt cx="3157489" cy="160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7489" cy="160068"/>
            </a:xfrm>
            <a:custGeom>
              <a:avLst/>
              <a:gdLst/>
              <a:ahLst/>
              <a:cxnLst/>
              <a:rect l="l" t="t" r="r" b="b"/>
              <a:pathLst>
                <a:path w="3157489" h="160068">
                  <a:moveTo>
                    <a:pt x="32934" y="0"/>
                  </a:moveTo>
                  <a:lnTo>
                    <a:pt x="3124554" y="0"/>
                  </a:lnTo>
                  <a:cubicBezTo>
                    <a:pt x="3142744" y="0"/>
                    <a:pt x="3157489" y="14745"/>
                    <a:pt x="3157489" y="32934"/>
                  </a:cubicBezTo>
                  <a:lnTo>
                    <a:pt x="3157489" y="127134"/>
                  </a:lnTo>
                  <a:cubicBezTo>
                    <a:pt x="3157489" y="145323"/>
                    <a:pt x="3142744" y="160068"/>
                    <a:pt x="3124554" y="160068"/>
                  </a:cubicBezTo>
                  <a:lnTo>
                    <a:pt x="32934" y="160068"/>
                  </a:lnTo>
                  <a:cubicBezTo>
                    <a:pt x="14745" y="160068"/>
                    <a:pt x="0" y="145323"/>
                    <a:pt x="0" y="127134"/>
                  </a:cubicBezTo>
                  <a:lnTo>
                    <a:pt x="0" y="32934"/>
                  </a:lnTo>
                  <a:cubicBezTo>
                    <a:pt x="0" y="14745"/>
                    <a:pt x="14745" y="0"/>
                    <a:pt x="32934" y="0"/>
                  </a:cubicBezTo>
                  <a:close/>
                </a:path>
              </a:pathLst>
            </a:custGeom>
            <a:solidFill>
              <a:srgbClr val="2088F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7489" cy="1981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47360" y="318482"/>
            <a:ext cx="7578748" cy="214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Fill in the blanks with the correct form of the verbs.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57369" y="3340926"/>
            <a:ext cx="8039126" cy="57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2800" dirty="0">
                <a:solidFill>
                  <a:srgbClr val="11100E"/>
                </a:solidFill>
                <a:latin typeface="Comic Sans MS" panose="030F0702030302020204" pitchFamily="66" charset="0"/>
              </a:rPr>
              <a:t>Wait here. </a:t>
            </a:r>
            <a:r>
              <a:rPr lang="en-US" sz="2800">
                <a:solidFill>
                  <a:srgbClr val="11100E"/>
                </a:solidFill>
                <a:latin typeface="Comic Sans MS" panose="030F0702030302020204" pitchFamily="66" charset="0"/>
              </a:rPr>
              <a:t>I ________ </a:t>
            </a:r>
            <a:r>
              <a:rPr lang="en-US" sz="2800" dirty="0">
                <a:solidFill>
                  <a:srgbClr val="11100E"/>
                </a:solidFill>
                <a:latin typeface="Comic Sans MS" panose="030F0702030302020204" pitchFamily="66" charset="0"/>
              </a:rPr>
              <a:t>(get) some help.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6852" y="4891190"/>
            <a:ext cx="7673009" cy="121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2800" dirty="0">
                <a:solidFill>
                  <a:srgbClr val="11100E"/>
                </a:solidFill>
                <a:latin typeface="Comic Sans MS" panose="030F0702030302020204" pitchFamily="66" charset="0"/>
              </a:rPr>
              <a:t>I forgot to call my boyfriend. I _______ (do) it after dinner.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472" y="3263657"/>
            <a:ext cx="1056967" cy="73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203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2733" y="5156031"/>
            <a:ext cx="1138706" cy="73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0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34855" y="3611332"/>
            <a:ext cx="3212597" cy="253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will get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500651" y="5176664"/>
            <a:ext cx="3501429" cy="253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will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AFFD5-75FB-1DB3-81A3-7E6FD1980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51ED04-B563-8BAD-C54B-ECF935154F96}"/>
              </a:ext>
            </a:extLst>
          </p:cNvPr>
          <p:cNvCxnSpPr/>
          <p:nvPr/>
        </p:nvCxnSpPr>
        <p:spPr>
          <a:xfrm>
            <a:off x="526778" y="4569545"/>
            <a:ext cx="110125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28073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28911">
            <a:off x="8856301" y="-2874377"/>
            <a:ext cx="5805619" cy="8162557"/>
          </a:xfrm>
          <a:custGeom>
            <a:avLst/>
            <a:gdLst/>
            <a:ahLst/>
            <a:cxnLst/>
            <a:rect l="l" t="t" r="r" b="b"/>
            <a:pathLst>
              <a:path w="8708428" h="12243835">
                <a:moveTo>
                  <a:pt x="0" y="0"/>
                </a:moveTo>
                <a:lnTo>
                  <a:pt x="8708428" y="0"/>
                </a:lnTo>
                <a:lnTo>
                  <a:pt x="8708428" y="12243836"/>
                </a:lnTo>
                <a:lnTo>
                  <a:pt x="0" y="1224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86690" y="1372797"/>
            <a:ext cx="7992394" cy="405173"/>
            <a:chOff x="0" y="0"/>
            <a:chExt cx="3157489" cy="160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7489" cy="160068"/>
            </a:xfrm>
            <a:custGeom>
              <a:avLst/>
              <a:gdLst/>
              <a:ahLst/>
              <a:cxnLst/>
              <a:rect l="l" t="t" r="r" b="b"/>
              <a:pathLst>
                <a:path w="3157489" h="160068">
                  <a:moveTo>
                    <a:pt x="32934" y="0"/>
                  </a:moveTo>
                  <a:lnTo>
                    <a:pt x="3124554" y="0"/>
                  </a:lnTo>
                  <a:cubicBezTo>
                    <a:pt x="3142744" y="0"/>
                    <a:pt x="3157489" y="14745"/>
                    <a:pt x="3157489" y="32934"/>
                  </a:cubicBezTo>
                  <a:lnTo>
                    <a:pt x="3157489" y="127134"/>
                  </a:lnTo>
                  <a:cubicBezTo>
                    <a:pt x="3157489" y="145323"/>
                    <a:pt x="3142744" y="160068"/>
                    <a:pt x="3124554" y="160068"/>
                  </a:cubicBezTo>
                  <a:lnTo>
                    <a:pt x="32934" y="160068"/>
                  </a:lnTo>
                  <a:cubicBezTo>
                    <a:pt x="14745" y="160068"/>
                    <a:pt x="0" y="145323"/>
                    <a:pt x="0" y="127134"/>
                  </a:cubicBezTo>
                  <a:lnTo>
                    <a:pt x="0" y="32934"/>
                  </a:lnTo>
                  <a:cubicBezTo>
                    <a:pt x="0" y="14745"/>
                    <a:pt x="14745" y="0"/>
                    <a:pt x="32934" y="0"/>
                  </a:cubicBezTo>
                  <a:close/>
                </a:path>
              </a:pathLst>
            </a:custGeom>
            <a:solidFill>
              <a:srgbClr val="2088F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7489" cy="1981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47360" y="318482"/>
            <a:ext cx="7578748" cy="214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Fill in the blanks with the correct form of the verbs.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57369" y="2994166"/>
            <a:ext cx="8039126" cy="121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2800" dirty="0">
                <a:solidFill>
                  <a:srgbClr val="11100E"/>
                </a:solidFill>
                <a:latin typeface="Comic Sans MS" panose="030F0702030302020204" pitchFamily="66" charset="0"/>
              </a:rPr>
              <a:t>This blue T-shirt looks good on me. I think I ________ (buy) it.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6852" y="5206150"/>
            <a:ext cx="9258879" cy="57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5000"/>
              </a:lnSpc>
              <a:spcBef>
                <a:spcPct val="0"/>
              </a:spcBef>
            </a:pPr>
            <a:r>
              <a:rPr lang="en-US" sz="2800" dirty="0">
                <a:solidFill>
                  <a:srgbClr val="11100E"/>
                </a:solidFill>
                <a:latin typeface="Comic Sans MS" panose="030F0702030302020204" pitchFamily="66" charset="0"/>
              </a:rPr>
              <a:t>I ________ (help) the old lady cross the street.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472" y="3263657"/>
            <a:ext cx="1056967" cy="73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203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2733" y="5156031"/>
            <a:ext cx="1138706" cy="73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1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8" b="1" i="0" u="none" strike="noStrike" kern="1200" cap="none" spc="0" normalizeH="0" baseline="0" noProof="0" dirty="0">
                <a:ln>
                  <a:noFill/>
                </a:ln>
                <a:solidFill>
                  <a:srgbClr val="11100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46555" y="3899051"/>
            <a:ext cx="1282165" cy="253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‘ll buy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46852" y="5470991"/>
            <a:ext cx="2361109" cy="253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‘ll help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AFFD5-75FB-1DB3-81A3-7E6FD1980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51ED04-B563-8BAD-C54B-ECF935154F96}"/>
              </a:ext>
            </a:extLst>
          </p:cNvPr>
          <p:cNvCxnSpPr/>
          <p:nvPr/>
        </p:nvCxnSpPr>
        <p:spPr>
          <a:xfrm>
            <a:off x="526778" y="4569545"/>
            <a:ext cx="110125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301109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8141614" y="3558876"/>
            <a:ext cx="6729173" cy="2398033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499482" y="106148"/>
            <a:ext cx="3006718" cy="2317907"/>
          </a:xfrm>
          <a:custGeom>
            <a:avLst/>
            <a:gdLst/>
            <a:ahLst/>
            <a:cxnLst/>
            <a:rect l="l" t="t" r="r" b="b"/>
            <a:pathLst>
              <a:path w="4510077" h="3476860">
                <a:moveTo>
                  <a:pt x="0" y="0"/>
                </a:moveTo>
                <a:lnTo>
                  <a:pt x="4510077" y="0"/>
                </a:lnTo>
                <a:lnTo>
                  <a:pt x="4510077" y="3476860"/>
                </a:lnTo>
                <a:lnTo>
                  <a:pt x="0" y="3476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81" y="5087953"/>
            <a:ext cx="12192000" cy="2571403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998859" y="106148"/>
            <a:ext cx="3596109" cy="5506683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611261" y="5065103"/>
            <a:ext cx="5914319" cy="989304"/>
          </a:xfrm>
          <a:custGeom>
            <a:avLst/>
            <a:gdLst/>
            <a:ahLst/>
            <a:cxnLst/>
            <a:rect l="l" t="t" r="r" b="b"/>
            <a:pathLst>
              <a:path w="8871478" h="1483956">
                <a:moveTo>
                  <a:pt x="0" y="0"/>
                </a:moveTo>
                <a:lnTo>
                  <a:pt x="8871478" y="0"/>
                </a:lnTo>
                <a:lnTo>
                  <a:pt x="8871478" y="1483956"/>
                </a:lnTo>
                <a:lnTo>
                  <a:pt x="0" y="1483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10344" y="215560"/>
            <a:ext cx="1672069" cy="827674"/>
          </a:xfrm>
          <a:custGeom>
            <a:avLst/>
            <a:gdLst/>
            <a:ahLst/>
            <a:cxnLst/>
            <a:rect l="l" t="t" r="r" b="b"/>
            <a:pathLst>
              <a:path w="2508104" h="1241511">
                <a:moveTo>
                  <a:pt x="0" y="0"/>
                </a:moveTo>
                <a:lnTo>
                  <a:pt x="2508103" y="0"/>
                </a:lnTo>
                <a:lnTo>
                  <a:pt x="2508103" y="1241512"/>
                </a:lnTo>
                <a:lnTo>
                  <a:pt x="0" y="1241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28143" y="151353"/>
            <a:ext cx="1232691" cy="1212519"/>
          </a:xfrm>
          <a:custGeom>
            <a:avLst/>
            <a:gdLst/>
            <a:ahLst/>
            <a:cxnLst/>
            <a:rect l="l" t="t" r="r" b="b"/>
            <a:pathLst>
              <a:path w="1849036" h="1818779">
                <a:moveTo>
                  <a:pt x="0" y="0"/>
                </a:moveTo>
                <a:lnTo>
                  <a:pt x="1849036" y="0"/>
                </a:lnTo>
                <a:lnTo>
                  <a:pt x="1849036" y="1818779"/>
                </a:lnTo>
                <a:lnTo>
                  <a:pt x="0" y="18187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4084" y="3958819"/>
            <a:ext cx="2555913" cy="2026141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-648642" y="4863325"/>
            <a:ext cx="3245891" cy="1499012"/>
            <a:chOff x="0" y="0"/>
            <a:chExt cx="6491783" cy="29980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783116" y="5583450"/>
            <a:ext cx="1172631" cy="1044707"/>
          </a:xfrm>
          <a:custGeom>
            <a:avLst/>
            <a:gdLst/>
            <a:ahLst/>
            <a:cxnLst/>
            <a:rect l="l" t="t" r="r" b="b"/>
            <a:pathLst>
              <a:path w="1758946" h="1567061">
                <a:moveTo>
                  <a:pt x="0" y="0"/>
                </a:moveTo>
                <a:lnTo>
                  <a:pt x="1758947" y="0"/>
                </a:lnTo>
                <a:lnTo>
                  <a:pt x="1758947" y="1567061"/>
                </a:lnTo>
                <a:lnTo>
                  <a:pt x="0" y="15670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772358" y="1899778"/>
            <a:ext cx="911569" cy="713018"/>
          </a:xfrm>
          <a:custGeom>
            <a:avLst/>
            <a:gdLst/>
            <a:ahLst/>
            <a:cxnLst/>
            <a:rect l="l" t="t" r="r" b="b"/>
            <a:pathLst>
              <a:path w="1367354" h="1069527">
                <a:moveTo>
                  <a:pt x="0" y="0"/>
                </a:moveTo>
                <a:lnTo>
                  <a:pt x="1367354" y="0"/>
                </a:lnTo>
                <a:lnTo>
                  <a:pt x="1367354" y="1069527"/>
                </a:lnTo>
                <a:lnTo>
                  <a:pt x="0" y="10695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b="-185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800175" y="2750609"/>
            <a:ext cx="911569" cy="713018"/>
          </a:xfrm>
          <a:custGeom>
            <a:avLst/>
            <a:gdLst/>
            <a:ahLst/>
            <a:cxnLst/>
            <a:rect l="l" t="t" r="r" b="b"/>
            <a:pathLst>
              <a:path w="1367354" h="1069527">
                <a:moveTo>
                  <a:pt x="0" y="0"/>
                </a:moveTo>
                <a:lnTo>
                  <a:pt x="1367354" y="0"/>
                </a:lnTo>
                <a:lnTo>
                  <a:pt x="1367354" y="1069526"/>
                </a:lnTo>
                <a:lnTo>
                  <a:pt x="0" y="106952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b="-185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08073" y="5956909"/>
            <a:ext cx="4470961" cy="1162450"/>
          </a:xfrm>
          <a:custGeom>
            <a:avLst/>
            <a:gdLst/>
            <a:ahLst/>
            <a:cxnLst/>
            <a:rect l="l" t="t" r="r" b="b"/>
            <a:pathLst>
              <a:path w="6706441" h="1743675">
                <a:moveTo>
                  <a:pt x="0" y="0"/>
                </a:moveTo>
                <a:lnTo>
                  <a:pt x="6706441" y="0"/>
                </a:lnTo>
                <a:lnTo>
                  <a:pt x="6706441" y="1743675"/>
                </a:lnTo>
                <a:lnTo>
                  <a:pt x="0" y="174367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9E7577-4220-669C-968E-83C741E1010F}"/>
              </a:ext>
            </a:extLst>
          </p:cNvPr>
          <p:cNvGrpSpPr/>
          <p:nvPr/>
        </p:nvGrpSpPr>
        <p:grpSpPr>
          <a:xfrm>
            <a:off x="663682" y="2818626"/>
            <a:ext cx="10898668" cy="3800627"/>
            <a:chOff x="305707" y="2692253"/>
            <a:chExt cx="8635241" cy="1950502"/>
          </a:xfrm>
          <a:solidFill>
            <a:schemeClr val="bg1"/>
          </a:solidFill>
        </p:grpSpPr>
        <p:sp>
          <p:nvSpPr>
            <p:cNvPr id="24" name="Rounded Rectangle 6">
              <a:extLst>
                <a:ext uri="{FF2B5EF4-FFF2-40B4-BE49-F238E27FC236}">
                  <a16:creationId xmlns:a16="http://schemas.microsoft.com/office/drawing/2014/main" id="{694D78E7-029D-7B30-58CC-ED495DEC95CA}"/>
                </a:ext>
              </a:extLst>
            </p:cNvPr>
            <p:cNvSpPr/>
            <p:nvPr/>
          </p:nvSpPr>
          <p:spPr>
            <a:xfrm>
              <a:off x="305707" y="2692253"/>
              <a:ext cx="8635241" cy="1690171"/>
            </a:xfrm>
            <a:prstGeom prst="round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0FF3C5-CAF0-C18D-82B5-BB246A6AE060}"/>
                </a:ext>
              </a:extLst>
            </p:cNvPr>
            <p:cNvSpPr txBox="1"/>
            <p:nvPr/>
          </p:nvSpPr>
          <p:spPr>
            <a:xfrm>
              <a:off x="633160" y="2750641"/>
              <a:ext cx="8083010" cy="189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40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Review vocabulary: </a:t>
              </a:r>
              <a:r>
                <a:rPr kumimoji="0" lang="en-US" sz="3200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boiling, geothermal energy, environment, rainforest, underground.</a:t>
              </a:r>
              <a:r>
                <a:rPr kumimoji="0" lang="en-US" sz="4400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40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Grammar:</a:t>
              </a:r>
              <a:r>
                <a:rPr lang="en-US" sz="4400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will / won’t (decision)</a:t>
              </a:r>
              <a:endParaRPr kumimoji="0" lang="en-US" sz="44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200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● John and I will walk to school.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200" i="0" u="none" strike="noStrike" kern="0" cap="none" normalizeH="0" baseline="0" noProof="0" dirty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● These vegetables won’t grow here.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BC4BF7-0936-54C5-268B-11939BF36133}"/>
              </a:ext>
            </a:extLst>
          </p:cNvPr>
          <p:cNvSpPr txBox="1"/>
          <p:nvPr/>
        </p:nvSpPr>
        <p:spPr>
          <a:xfrm>
            <a:off x="1433211" y="399285"/>
            <a:ext cx="9325575" cy="21350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nit 12: Weather and nature</a:t>
            </a:r>
            <a:br>
              <a:rPr lang="en" sz="4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>
              <a:lnSpc>
                <a:spcPct val="90000"/>
              </a:lnSpc>
            </a:pPr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</a:p>
        </p:txBody>
      </p:sp>
      <p:pic>
        <p:nvPicPr>
          <p:cNvPr id="2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C9A6F00E-11E1-C00F-0CE3-2936B3E5A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37C0B-85EE-012A-7FC4-B67E6A888E2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37217"/>
      </p:ext>
    </p:extLst>
  </p:cSld>
  <p:clrMapOvr>
    <a:masterClrMapping/>
  </p:clrMapOvr>
  <p:transition spd="slow"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001;p134">
            <a:extLst>
              <a:ext uri="{FF2B5EF4-FFF2-40B4-BE49-F238E27FC236}">
                <a16:creationId xmlns:a16="http://schemas.microsoft.com/office/drawing/2014/main" id="{28F6D276-F0D8-349B-D97A-2C1C5757BC19}"/>
              </a:ext>
            </a:extLst>
          </p:cNvPr>
          <p:cNvGrpSpPr/>
          <p:nvPr/>
        </p:nvGrpSpPr>
        <p:grpSpPr>
          <a:xfrm rot="5400000" flipV="1">
            <a:off x="5382444" y="-477686"/>
            <a:ext cx="3458051" cy="8719146"/>
            <a:chOff x="1454807" y="1810421"/>
            <a:chExt cx="1031766" cy="2789030"/>
          </a:xfrm>
        </p:grpSpPr>
        <p:sp>
          <p:nvSpPr>
            <p:cNvPr id="3" name="Google Shape;9002;p134">
              <a:extLst>
                <a:ext uri="{FF2B5EF4-FFF2-40B4-BE49-F238E27FC236}">
                  <a16:creationId xmlns:a16="http://schemas.microsoft.com/office/drawing/2014/main" id="{5450581B-2E9B-81A8-19F6-E5ADC14540F0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9003;p134">
              <a:extLst>
                <a:ext uri="{FF2B5EF4-FFF2-40B4-BE49-F238E27FC236}">
                  <a16:creationId xmlns:a16="http://schemas.microsoft.com/office/drawing/2014/main" id="{E0754C5B-6282-A072-8BDD-0B9564945ECD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9004;p134">
              <a:extLst>
                <a:ext uri="{FF2B5EF4-FFF2-40B4-BE49-F238E27FC236}">
                  <a16:creationId xmlns:a16="http://schemas.microsoft.com/office/drawing/2014/main" id="{4E4E9692-55FA-62BD-A0BA-5E0915E45C59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9005;p134">
              <a:extLst>
                <a:ext uri="{FF2B5EF4-FFF2-40B4-BE49-F238E27FC236}">
                  <a16:creationId xmlns:a16="http://schemas.microsoft.com/office/drawing/2014/main" id="{193A8E77-CEBB-EADE-6C20-120C48364FC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9006;p134">
              <a:extLst>
                <a:ext uri="{FF2B5EF4-FFF2-40B4-BE49-F238E27FC236}">
                  <a16:creationId xmlns:a16="http://schemas.microsoft.com/office/drawing/2014/main" id="{12428A91-8E3A-15CF-9D41-B1C74D92DDA3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9007;p134">
              <a:extLst>
                <a:ext uri="{FF2B5EF4-FFF2-40B4-BE49-F238E27FC236}">
                  <a16:creationId xmlns:a16="http://schemas.microsoft.com/office/drawing/2014/main" id="{47B85055-896D-0DB0-53D1-51B5D601D976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008;p134">
              <a:extLst>
                <a:ext uri="{FF2B5EF4-FFF2-40B4-BE49-F238E27FC236}">
                  <a16:creationId xmlns:a16="http://schemas.microsoft.com/office/drawing/2014/main" id="{B0FC163B-20B1-4DEC-2552-3DD81B9AC9D7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9009;p134">
              <a:extLst>
                <a:ext uri="{FF2B5EF4-FFF2-40B4-BE49-F238E27FC236}">
                  <a16:creationId xmlns:a16="http://schemas.microsoft.com/office/drawing/2014/main" id="{EB8FECEE-2DA6-8207-156D-15AE9C76AF0D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9010;p134">
              <a:extLst>
                <a:ext uri="{FF2B5EF4-FFF2-40B4-BE49-F238E27FC236}">
                  <a16:creationId xmlns:a16="http://schemas.microsoft.com/office/drawing/2014/main" id="{60FDDF1B-39C0-7855-183D-5144B2D75E2C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9011;p134">
              <a:extLst>
                <a:ext uri="{FF2B5EF4-FFF2-40B4-BE49-F238E27FC236}">
                  <a16:creationId xmlns:a16="http://schemas.microsoft.com/office/drawing/2014/main" id="{4B3F5014-046D-9816-CB9F-BD3ADB7C83D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9012;p134">
              <a:extLst>
                <a:ext uri="{FF2B5EF4-FFF2-40B4-BE49-F238E27FC236}">
                  <a16:creationId xmlns:a16="http://schemas.microsoft.com/office/drawing/2014/main" id="{5EA17B07-1B35-FB63-29F2-83EA7232F2B8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9013;p134">
              <a:extLst>
                <a:ext uri="{FF2B5EF4-FFF2-40B4-BE49-F238E27FC236}">
                  <a16:creationId xmlns:a16="http://schemas.microsoft.com/office/drawing/2014/main" id="{D804CDFD-A667-C3CB-832F-6A504AE516A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9014;p134">
              <a:extLst>
                <a:ext uri="{FF2B5EF4-FFF2-40B4-BE49-F238E27FC236}">
                  <a16:creationId xmlns:a16="http://schemas.microsoft.com/office/drawing/2014/main" id="{811CD778-2552-2724-012F-93DC533A3D18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9015;p134">
              <a:extLst>
                <a:ext uri="{FF2B5EF4-FFF2-40B4-BE49-F238E27FC236}">
                  <a16:creationId xmlns:a16="http://schemas.microsoft.com/office/drawing/2014/main" id="{74A9B4C8-AB62-F047-E676-5FB39DFA6D9F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9016;p134">
              <a:extLst>
                <a:ext uri="{FF2B5EF4-FFF2-40B4-BE49-F238E27FC236}">
                  <a16:creationId xmlns:a16="http://schemas.microsoft.com/office/drawing/2014/main" id="{9D940241-CC30-796F-6B01-05CD685AE991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" name="Google Shape;9017;p134">
              <a:extLst>
                <a:ext uri="{FF2B5EF4-FFF2-40B4-BE49-F238E27FC236}">
                  <a16:creationId xmlns:a16="http://schemas.microsoft.com/office/drawing/2014/main" id="{A422BF7A-B120-3F3D-6318-481A6092C02C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0" name="Google Shape;9018;p134">
                <a:extLst>
                  <a:ext uri="{FF2B5EF4-FFF2-40B4-BE49-F238E27FC236}">
                    <a16:creationId xmlns:a16="http://schemas.microsoft.com/office/drawing/2014/main" id="{1C3E5132-7037-82C7-0B04-340BA00935C9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9019;p134">
                <a:extLst>
                  <a:ext uri="{FF2B5EF4-FFF2-40B4-BE49-F238E27FC236}">
                    <a16:creationId xmlns:a16="http://schemas.microsoft.com/office/drawing/2014/main" id="{E05896FD-2D83-5496-B4AE-B5ED55F0686A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9020;p134">
                <a:extLst>
                  <a:ext uri="{FF2B5EF4-FFF2-40B4-BE49-F238E27FC236}">
                    <a16:creationId xmlns:a16="http://schemas.microsoft.com/office/drawing/2014/main" id="{E8347A40-95DD-9908-99AC-DC43CC585F1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9021;p134">
                <a:extLst>
                  <a:ext uri="{FF2B5EF4-FFF2-40B4-BE49-F238E27FC236}">
                    <a16:creationId xmlns:a16="http://schemas.microsoft.com/office/drawing/2014/main" id="{7D238742-5052-57F4-C384-53EA086BE61F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9022;p134">
                <a:extLst>
                  <a:ext uri="{FF2B5EF4-FFF2-40B4-BE49-F238E27FC236}">
                    <a16:creationId xmlns:a16="http://schemas.microsoft.com/office/drawing/2014/main" id="{E2DA551B-CD89-4864-7A02-41045E17975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9023;p134">
                <a:extLst>
                  <a:ext uri="{FF2B5EF4-FFF2-40B4-BE49-F238E27FC236}">
                    <a16:creationId xmlns:a16="http://schemas.microsoft.com/office/drawing/2014/main" id="{B7C0FD47-312F-EBEE-8864-2CCB8EC9AB25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9024;p134">
              <a:extLst>
                <a:ext uri="{FF2B5EF4-FFF2-40B4-BE49-F238E27FC236}">
                  <a16:creationId xmlns:a16="http://schemas.microsoft.com/office/drawing/2014/main" id="{CA1AEBC3-6A33-75FC-C237-6FE0526E82FF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43" name="Google Shape;9025;p134">
                <a:extLst>
                  <a:ext uri="{FF2B5EF4-FFF2-40B4-BE49-F238E27FC236}">
                    <a16:creationId xmlns:a16="http://schemas.microsoft.com/office/drawing/2014/main" id="{5FA78F99-71BD-6FA0-3F9D-A278D8AEA429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9026;p134">
                <a:extLst>
                  <a:ext uri="{FF2B5EF4-FFF2-40B4-BE49-F238E27FC236}">
                    <a16:creationId xmlns:a16="http://schemas.microsoft.com/office/drawing/2014/main" id="{B3014AD1-47A6-3526-BA5F-44B5F60D8FAE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9027;p134">
                <a:extLst>
                  <a:ext uri="{FF2B5EF4-FFF2-40B4-BE49-F238E27FC236}">
                    <a16:creationId xmlns:a16="http://schemas.microsoft.com/office/drawing/2014/main" id="{EEF12D04-E3FA-DDA6-3539-9C3B1966DC0B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9028;p134">
                <a:extLst>
                  <a:ext uri="{FF2B5EF4-FFF2-40B4-BE49-F238E27FC236}">
                    <a16:creationId xmlns:a16="http://schemas.microsoft.com/office/drawing/2014/main" id="{2A9768D0-2355-820A-3574-75844320A8C5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9029;p134">
                <a:extLst>
                  <a:ext uri="{FF2B5EF4-FFF2-40B4-BE49-F238E27FC236}">
                    <a16:creationId xmlns:a16="http://schemas.microsoft.com/office/drawing/2014/main" id="{2E815525-FA1F-9FF3-237D-268F4082992E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9030;p134">
                <a:extLst>
                  <a:ext uri="{FF2B5EF4-FFF2-40B4-BE49-F238E27FC236}">
                    <a16:creationId xmlns:a16="http://schemas.microsoft.com/office/drawing/2014/main" id="{0609EACC-879F-1F32-8B70-2A700027F28B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9031;p134">
                <a:extLst>
                  <a:ext uri="{FF2B5EF4-FFF2-40B4-BE49-F238E27FC236}">
                    <a16:creationId xmlns:a16="http://schemas.microsoft.com/office/drawing/2014/main" id="{AA4D8870-3D11-AE81-A19F-F5D1A5571485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9032;p134">
              <a:extLst>
                <a:ext uri="{FF2B5EF4-FFF2-40B4-BE49-F238E27FC236}">
                  <a16:creationId xmlns:a16="http://schemas.microsoft.com/office/drawing/2014/main" id="{FB1A1813-B350-E9E1-10FD-7F2A5C9EA071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40" name="Google Shape;9033;p134">
                <a:extLst>
                  <a:ext uri="{FF2B5EF4-FFF2-40B4-BE49-F238E27FC236}">
                    <a16:creationId xmlns:a16="http://schemas.microsoft.com/office/drawing/2014/main" id="{506C2854-4F1D-939A-D1ED-45116A74A7FB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9034;p134">
                <a:extLst>
                  <a:ext uri="{FF2B5EF4-FFF2-40B4-BE49-F238E27FC236}">
                    <a16:creationId xmlns:a16="http://schemas.microsoft.com/office/drawing/2014/main" id="{9B86410D-61C6-4369-91E2-4FBC8B9F8D67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9035;p134">
                <a:extLst>
                  <a:ext uri="{FF2B5EF4-FFF2-40B4-BE49-F238E27FC236}">
                    <a16:creationId xmlns:a16="http://schemas.microsoft.com/office/drawing/2014/main" id="{B9F56B0F-B17B-AE9A-10FD-B764DD311BAC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9036;p134">
              <a:extLst>
                <a:ext uri="{FF2B5EF4-FFF2-40B4-BE49-F238E27FC236}">
                  <a16:creationId xmlns:a16="http://schemas.microsoft.com/office/drawing/2014/main" id="{7F32878E-906D-C188-F93C-F4177F3669C7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31" name="Google Shape;9037;p134">
                <a:extLst>
                  <a:ext uri="{FF2B5EF4-FFF2-40B4-BE49-F238E27FC236}">
                    <a16:creationId xmlns:a16="http://schemas.microsoft.com/office/drawing/2014/main" id="{1BE8BC4B-9183-E5D7-4759-DDEFC9ECFF8F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9038;p134">
                <a:extLst>
                  <a:ext uri="{FF2B5EF4-FFF2-40B4-BE49-F238E27FC236}">
                    <a16:creationId xmlns:a16="http://schemas.microsoft.com/office/drawing/2014/main" id="{9A2ADE5B-55DB-834D-AA40-4D7F3E19A35D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9039;p134">
                <a:extLst>
                  <a:ext uri="{FF2B5EF4-FFF2-40B4-BE49-F238E27FC236}">
                    <a16:creationId xmlns:a16="http://schemas.microsoft.com/office/drawing/2014/main" id="{194E4335-B4B9-B48B-CEE3-6C4A4780A4EF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9040;p134">
                <a:extLst>
                  <a:ext uri="{FF2B5EF4-FFF2-40B4-BE49-F238E27FC236}">
                    <a16:creationId xmlns:a16="http://schemas.microsoft.com/office/drawing/2014/main" id="{4A87E8C7-FDA2-5464-2FC4-900126FF87E0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9041;p134">
                <a:extLst>
                  <a:ext uri="{FF2B5EF4-FFF2-40B4-BE49-F238E27FC236}">
                    <a16:creationId xmlns:a16="http://schemas.microsoft.com/office/drawing/2014/main" id="{61897A41-831D-147B-5B5B-2EACF7CEA76F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9042;p134">
                <a:extLst>
                  <a:ext uri="{FF2B5EF4-FFF2-40B4-BE49-F238E27FC236}">
                    <a16:creationId xmlns:a16="http://schemas.microsoft.com/office/drawing/2014/main" id="{3545B26E-50DA-65EE-C13E-7486D88E485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9043;p134">
                <a:extLst>
                  <a:ext uri="{FF2B5EF4-FFF2-40B4-BE49-F238E27FC236}">
                    <a16:creationId xmlns:a16="http://schemas.microsoft.com/office/drawing/2014/main" id="{DE923C8D-8ACC-12A7-BE97-199CD69B3B07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9044;p134">
                <a:extLst>
                  <a:ext uri="{FF2B5EF4-FFF2-40B4-BE49-F238E27FC236}">
                    <a16:creationId xmlns:a16="http://schemas.microsoft.com/office/drawing/2014/main" id="{60BC649B-4A86-4DC0-AC00-33B647088210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9045;p134">
                <a:extLst>
                  <a:ext uri="{FF2B5EF4-FFF2-40B4-BE49-F238E27FC236}">
                    <a16:creationId xmlns:a16="http://schemas.microsoft.com/office/drawing/2014/main" id="{5FB512F0-272D-8C3C-19AA-770FBDA0858A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9046;p134">
              <a:extLst>
                <a:ext uri="{FF2B5EF4-FFF2-40B4-BE49-F238E27FC236}">
                  <a16:creationId xmlns:a16="http://schemas.microsoft.com/office/drawing/2014/main" id="{C40CD308-2D2A-99F8-63E0-6DBF1B004B66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24" name="Google Shape;9047;p134">
                <a:extLst>
                  <a:ext uri="{FF2B5EF4-FFF2-40B4-BE49-F238E27FC236}">
                    <a16:creationId xmlns:a16="http://schemas.microsoft.com/office/drawing/2014/main" id="{D76E0E8F-1042-1951-9712-50CB8CE3C38E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9048;p134">
                <a:extLst>
                  <a:ext uri="{FF2B5EF4-FFF2-40B4-BE49-F238E27FC236}">
                    <a16:creationId xmlns:a16="http://schemas.microsoft.com/office/drawing/2014/main" id="{3E30F555-670E-76A8-1906-CF129F4F4E3E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9049;p134">
                <a:extLst>
                  <a:ext uri="{FF2B5EF4-FFF2-40B4-BE49-F238E27FC236}">
                    <a16:creationId xmlns:a16="http://schemas.microsoft.com/office/drawing/2014/main" id="{A7DE3AA4-D1FA-CB0C-4E4D-6B4C999D0C3E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9050;p134">
                <a:extLst>
                  <a:ext uri="{FF2B5EF4-FFF2-40B4-BE49-F238E27FC236}">
                    <a16:creationId xmlns:a16="http://schemas.microsoft.com/office/drawing/2014/main" id="{032DFCA6-212C-B943-6935-D08D4864D155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051;p134">
                <a:extLst>
                  <a:ext uri="{FF2B5EF4-FFF2-40B4-BE49-F238E27FC236}">
                    <a16:creationId xmlns:a16="http://schemas.microsoft.com/office/drawing/2014/main" id="{D5F890F5-C224-F103-C6FA-B9EF88254BB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9052;p134">
                <a:extLst>
                  <a:ext uri="{FF2B5EF4-FFF2-40B4-BE49-F238E27FC236}">
                    <a16:creationId xmlns:a16="http://schemas.microsoft.com/office/drawing/2014/main" id="{0CF293E4-5B1D-ADAD-BBC8-73F94E32A304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137" y="1337091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863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840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066" y="3944703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4672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100443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292912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4665504" y="5648325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036541" y="3949826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8088541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8255059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9906804" y="1337091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670199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486756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594390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1D7C864C-9691-04AB-D547-6CF3CF5E8C2C}"/>
              </a:ext>
            </a:extLst>
          </p:cNvPr>
          <p:cNvSpPr txBox="1">
            <a:spLocks/>
          </p:cNvSpPr>
          <p:nvPr/>
        </p:nvSpPr>
        <p:spPr>
          <a:xfrm>
            <a:off x="9604319" y="3042504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Wrap-up &amp; Assessment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AED4F5F-C779-AF76-4721-E1F365148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289" y="2340543"/>
            <a:ext cx="2262899" cy="43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61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70003" y="4677615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</a:t>
            </a:r>
            <a:r>
              <a:rPr lang="en-US">
                <a:latin typeface="Comic Sans MS" panose="030F0702030302020204" pitchFamily="66" charset="0"/>
              </a:rPr>
              <a:t>- </a:t>
            </a:r>
            <a:r>
              <a:rPr lang="vi-VN">
                <a:latin typeface="Comic Sans MS" panose="030F0702030302020204" pitchFamily="66" charset="0"/>
              </a:rPr>
              <a:t>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Comic Sans MS" panose="030F0702030302020204" pitchFamily="66" charset="0"/>
              </a:rPr>
              <a:t>Crossword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49360C-8A97-2C0A-6614-6836562493CF}"/>
              </a:ext>
            </a:extLst>
          </p:cNvPr>
          <p:cNvGrpSpPr/>
          <p:nvPr/>
        </p:nvGrpSpPr>
        <p:grpSpPr>
          <a:xfrm>
            <a:off x="-868010" y="3864996"/>
            <a:ext cx="7303619" cy="3888561"/>
            <a:chOff x="0" y="0"/>
            <a:chExt cx="14607238" cy="777712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716544-D8EE-5F83-E5C2-16D8360E8B27}"/>
                </a:ext>
              </a:extLst>
            </p:cNvPr>
            <p:cNvSpPr/>
            <p:nvPr/>
          </p:nvSpPr>
          <p:spPr>
            <a:xfrm>
              <a:off x="5594388" y="3777668"/>
              <a:ext cx="9012851" cy="3999452"/>
            </a:xfrm>
            <a:custGeom>
              <a:avLst/>
              <a:gdLst/>
              <a:ahLst/>
              <a:cxnLst/>
              <a:rect l="l" t="t" r="r" b="b"/>
              <a:pathLst>
                <a:path w="9012851" h="3999452">
                  <a:moveTo>
                    <a:pt x="0" y="0"/>
                  </a:moveTo>
                  <a:lnTo>
                    <a:pt x="9012850" y="0"/>
                  </a:lnTo>
                  <a:lnTo>
                    <a:pt x="9012850" y="3999453"/>
                  </a:lnTo>
                  <a:lnTo>
                    <a:pt x="0" y="3999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E5EE883-DCD7-C4A8-FA9B-EFBCFD7233F3}"/>
                </a:ext>
              </a:extLst>
            </p:cNvPr>
            <p:cNvSpPr/>
            <p:nvPr/>
          </p:nvSpPr>
          <p:spPr>
            <a:xfrm flipH="1">
              <a:off x="0" y="3777668"/>
              <a:ext cx="9012851" cy="3999452"/>
            </a:xfrm>
            <a:custGeom>
              <a:avLst/>
              <a:gdLst/>
              <a:ahLst/>
              <a:cxnLst/>
              <a:rect l="l" t="t" r="r" b="b"/>
              <a:pathLst>
                <a:path w="9012851" h="3999452">
                  <a:moveTo>
                    <a:pt x="9012851" y="0"/>
                  </a:moveTo>
                  <a:lnTo>
                    <a:pt x="0" y="0"/>
                  </a:lnTo>
                  <a:lnTo>
                    <a:pt x="0" y="3999453"/>
                  </a:lnTo>
                  <a:lnTo>
                    <a:pt x="9012851" y="3999453"/>
                  </a:lnTo>
                  <a:lnTo>
                    <a:pt x="901285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635E82C-2EBB-53C7-0286-15A494EBF25D}"/>
                </a:ext>
              </a:extLst>
            </p:cNvPr>
            <p:cNvSpPr/>
            <p:nvPr/>
          </p:nvSpPr>
          <p:spPr>
            <a:xfrm>
              <a:off x="3802848" y="0"/>
              <a:ext cx="8720989" cy="6944087"/>
            </a:xfrm>
            <a:custGeom>
              <a:avLst/>
              <a:gdLst/>
              <a:ahLst/>
              <a:cxnLst/>
              <a:rect l="l" t="t" r="r" b="b"/>
              <a:pathLst>
                <a:path w="8720989" h="6944087">
                  <a:moveTo>
                    <a:pt x="0" y="0"/>
                  </a:moveTo>
                  <a:lnTo>
                    <a:pt x="8720989" y="0"/>
                  </a:lnTo>
                  <a:lnTo>
                    <a:pt x="8720989" y="6944087"/>
                  </a:lnTo>
                  <a:lnTo>
                    <a:pt x="0" y="694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79952E3-82F2-953C-EC0E-A417849860DF}"/>
                </a:ext>
              </a:extLst>
            </p:cNvPr>
            <p:cNvSpPr/>
            <p:nvPr/>
          </p:nvSpPr>
          <p:spPr>
            <a:xfrm rot="-4884853">
              <a:off x="3892947" y="2110626"/>
              <a:ext cx="2355841" cy="6119067"/>
            </a:xfrm>
            <a:custGeom>
              <a:avLst/>
              <a:gdLst/>
              <a:ahLst/>
              <a:cxnLst/>
              <a:rect l="l" t="t" r="r" b="b"/>
              <a:pathLst>
                <a:path w="2355841" h="6119067">
                  <a:moveTo>
                    <a:pt x="0" y="0"/>
                  </a:moveTo>
                  <a:lnTo>
                    <a:pt x="2355841" y="0"/>
                  </a:lnTo>
                  <a:lnTo>
                    <a:pt x="2355841" y="6119067"/>
                  </a:lnTo>
                  <a:lnTo>
                    <a:pt x="0" y="611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04FD6ADC-E795-3A7F-063F-2A1A85F6CF34}"/>
              </a:ext>
            </a:extLst>
          </p:cNvPr>
          <p:cNvSpPr/>
          <p:nvPr/>
        </p:nvSpPr>
        <p:spPr>
          <a:xfrm>
            <a:off x="5996727" y="1408184"/>
            <a:ext cx="2029395" cy="2211875"/>
          </a:xfrm>
          <a:custGeom>
            <a:avLst/>
            <a:gdLst/>
            <a:ahLst/>
            <a:cxnLst/>
            <a:rect l="l" t="t" r="r" b="b"/>
            <a:pathLst>
              <a:path w="3044093" h="3317812">
                <a:moveTo>
                  <a:pt x="0" y="0"/>
                </a:moveTo>
                <a:lnTo>
                  <a:pt x="3044093" y="0"/>
                </a:lnTo>
                <a:lnTo>
                  <a:pt x="3044093" y="3317812"/>
                </a:lnTo>
                <a:lnTo>
                  <a:pt x="0" y="33178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9B5BE5-57CA-6122-978B-ACFCE43CDAE9}"/>
              </a:ext>
            </a:extLst>
          </p:cNvPr>
          <p:cNvSpPr/>
          <p:nvPr/>
        </p:nvSpPr>
        <p:spPr>
          <a:xfrm>
            <a:off x="9567960" y="-504374"/>
            <a:ext cx="3624327" cy="2822445"/>
          </a:xfrm>
          <a:custGeom>
            <a:avLst/>
            <a:gdLst/>
            <a:ahLst/>
            <a:cxnLst/>
            <a:rect l="l" t="t" r="r" b="b"/>
            <a:pathLst>
              <a:path w="7283931" h="5672361">
                <a:moveTo>
                  <a:pt x="0" y="0"/>
                </a:moveTo>
                <a:lnTo>
                  <a:pt x="7283931" y="0"/>
                </a:lnTo>
                <a:lnTo>
                  <a:pt x="7283931" y="5672361"/>
                </a:lnTo>
                <a:lnTo>
                  <a:pt x="0" y="56723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CROSSWORD GAME"/>
          <p:cNvSpPr>
            <a:spLocks noGrp="1"/>
          </p:cNvSpPr>
          <p:nvPr>
            <p:ph type="title"/>
          </p:nvPr>
        </p:nvSpPr>
        <p:spPr>
          <a:xfrm>
            <a:off x="1065212" y="147072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CROSSWORD GAME</a:t>
            </a:r>
            <a:endParaRPr sz="6000" b="1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hlinkClick r:id="rId1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aphicFrame>
        <p:nvGraphicFramePr>
          <p:cNvPr id="6" name="ANSWE: BUS">
            <a:extLst>
              <a:ext uri="{FF2B5EF4-FFF2-40B4-BE49-F238E27FC236}">
                <a16:creationId xmlns:a16="http://schemas.microsoft.com/office/drawing/2014/main" id="{AC5677B6-B498-1DCF-6EBF-F8A3D90DB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745700"/>
              </p:ext>
            </p:extLst>
          </p:nvPr>
        </p:nvGraphicFramePr>
        <p:xfrm>
          <a:off x="5587976" y="1758708"/>
          <a:ext cx="4280402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1486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2190284377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4051753130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775680588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2310793499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18" name="ANSWER: MUM">
            <a:extLst>
              <a:ext uri="{FF2B5EF4-FFF2-40B4-BE49-F238E27FC236}">
                <a16:creationId xmlns:a16="http://schemas.microsoft.com/office/drawing/2014/main" id="{8471950F-52F5-0B9C-F638-EC55D2E90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094918"/>
              </p:ext>
            </p:extLst>
          </p:nvPr>
        </p:nvGraphicFramePr>
        <p:xfrm>
          <a:off x="1973609" y="2709131"/>
          <a:ext cx="6692400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00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739398246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87256665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95907638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838716585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23623616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344256565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662445790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249470851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17" name="BUS">
            <a:extLst>
              <a:ext uri="{FF2B5EF4-FFF2-40B4-BE49-F238E27FC236}">
                <a16:creationId xmlns:a16="http://schemas.microsoft.com/office/drawing/2014/main" id="{8BEC7037-94B2-AE35-75C1-D1227B876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286520"/>
              </p:ext>
            </p:extLst>
          </p:nvPr>
        </p:nvGraphicFramePr>
        <p:xfrm>
          <a:off x="1973609" y="2709530"/>
          <a:ext cx="6692400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00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477479432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789270200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851766705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62627888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026512440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523153661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23511773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309567294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19" name="MUM">
            <a:extLst>
              <a:ext uri="{FF2B5EF4-FFF2-40B4-BE49-F238E27FC236}">
                <a16:creationId xmlns:a16="http://schemas.microsoft.com/office/drawing/2014/main" id="{7F19AE3B-048B-FF17-B579-FB92C482E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75454"/>
              </p:ext>
            </p:extLst>
          </p:nvPr>
        </p:nvGraphicFramePr>
        <p:xfrm>
          <a:off x="5585843" y="1757286"/>
          <a:ext cx="4280402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1486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4270720149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4167898999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839680626"/>
                    </a:ext>
                  </a:extLst>
                </a:gridCol>
                <a:gridCol w="611486">
                  <a:extLst>
                    <a:ext uri="{9D8B030D-6E8A-4147-A177-3AD203B41FA5}">
                      <a16:colId xmlns:a16="http://schemas.microsoft.com/office/drawing/2014/main" val="2817917335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20" name="ANSWER: MEAT">
            <a:extLst>
              <a:ext uri="{FF2B5EF4-FFF2-40B4-BE49-F238E27FC236}">
                <a16:creationId xmlns:a16="http://schemas.microsoft.com/office/drawing/2014/main" id="{B773C35D-667E-C2FE-28A9-B5064D6A9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171289"/>
              </p:ext>
            </p:extLst>
          </p:nvPr>
        </p:nvGraphicFramePr>
        <p:xfrm>
          <a:off x="3213744" y="3659298"/>
          <a:ext cx="6692400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00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621686931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102937377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6269930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1464573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7058958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8295879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4732140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4098354228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21" name="MEAT">
            <a:extLst>
              <a:ext uri="{FF2B5EF4-FFF2-40B4-BE49-F238E27FC236}">
                <a16:creationId xmlns:a16="http://schemas.microsoft.com/office/drawing/2014/main" id="{0A535B97-5874-97CE-B65B-2E1862D0F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493469"/>
              </p:ext>
            </p:extLst>
          </p:nvPr>
        </p:nvGraphicFramePr>
        <p:xfrm>
          <a:off x="3213744" y="3658406"/>
          <a:ext cx="6692400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00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679614127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19975520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996917971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760346998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65386863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76551246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755080572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038852096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22" name="ANSWER: DRUM">
            <a:extLst>
              <a:ext uri="{FF2B5EF4-FFF2-40B4-BE49-F238E27FC236}">
                <a16:creationId xmlns:a16="http://schemas.microsoft.com/office/drawing/2014/main" id="{FF4006A0-5E1A-ADB5-01B7-C9C7E2249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24942"/>
              </p:ext>
            </p:extLst>
          </p:nvPr>
        </p:nvGraphicFramePr>
        <p:xfrm>
          <a:off x="1403528" y="4601055"/>
          <a:ext cx="10343106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18">
                  <a:extLst>
                    <a:ext uri="{9D8B030D-6E8A-4147-A177-3AD203B41FA5}">
                      <a16:colId xmlns:a16="http://schemas.microsoft.com/office/drawing/2014/main" val="318817420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185307321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622089379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604836850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415716539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556336212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835174419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976120580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134343016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609972085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085588517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2487040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4085123690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982429752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23" name="DRUM">
            <a:extLst>
              <a:ext uri="{FF2B5EF4-FFF2-40B4-BE49-F238E27FC236}">
                <a16:creationId xmlns:a16="http://schemas.microsoft.com/office/drawing/2014/main" id="{68DDACF5-7EE1-F1BB-49FC-959FE6164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33687"/>
              </p:ext>
            </p:extLst>
          </p:nvPr>
        </p:nvGraphicFramePr>
        <p:xfrm>
          <a:off x="1403520" y="4599343"/>
          <a:ext cx="10343106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18">
                  <a:extLst>
                    <a:ext uri="{9D8B030D-6E8A-4147-A177-3AD203B41FA5}">
                      <a16:colId xmlns:a16="http://schemas.microsoft.com/office/drawing/2014/main" val="2273543735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936289886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193717651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856104104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207931580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4263589010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801498447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708926077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354612706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1296803941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833715575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562097692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2496051704"/>
                    </a:ext>
                  </a:extLst>
                </a:gridCol>
                <a:gridCol w="608418">
                  <a:extLst>
                    <a:ext uri="{9D8B030D-6E8A-4147-A177-3AD203B41FA5}">
                      <a16:colId xmlns:a16="http://schemas.microsoft.com/office/drawing/2014/main" val="3770283424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24" name="ANSWER: 8">
            <a:extLst>
              <a:ext uri="{FF2B5EF4-FFF2-40B4-BE49-F238E27FC236}">
                <a16:creationId xmlns:a16="http://schemas.microsoft.com/office/drawing/2014/main" id="{0CB1AB20-C916-5798-BE64-960E3A4CF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087113"/>
              </p:ext>
            </p:extLst>
          </p:nvPr>
        </p:nvGraphicFramePr>
        <p:xfrm>
          <a:off x="5074586" y="5584970"/>
          <a:ext cx="6084000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00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639115607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7780401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427624077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41811417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406424531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25818937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715915437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graphicFrame>
        <p:nvGraphicFramePr>
          <p:cNvPr id="25" name="EIGHT">
            <a:extLst>
              <a:ext uri="{FF2B5EF4-FFF2-40B4-BE49-F238E27FC236}">
                <a16:creationId xmlns:a16="http://schemas.microsoft.com/office/drawing/2014/main" id="{CBD72EAD-CF56-3C7B-A8F8-50D92CC1E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058478"/>
              </p:ext>
            </p:extLst>
          </p:nvPr>
        </p:nvGraphicFramePr>
        <p:xfrm>
          <a:off x="5072436" y="5586258"/>
          <a:ext cx="6084000" cy="656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8400">
                  <a:extLst>
                    <a:ext uri="{9D8B030D-6E8A-4147-A177-3AD203B41FA5}">
                      <a16:colId xmlns:a16="http://schemas.microsoft.com/office/drawing/2014/main" val="322363238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840640660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4031359527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541634102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355990783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467257544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2244018619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140769473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846791481"/>
                    </a:ext>
                  </a:extLst>
                </a:gridCol>
                <a:gridCol w="608400">
                  <a:extLst>
                    <a:ext uri="{9D8B030D-6E8A-4147-A177-3AD203B41FA5}">
                      <a16:colId xmlns:a16="http://schemas.microsoft.com/office/drawing/2014/main" val="590038811"/>
                    </a:ext>
                  </a:extLst>
                </a:gridCol>
              </a:tblGrid>
              <a:tr h="656581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14697"/>
                  </a:ext>
                </a:extLst>
              </a:tr>
            </a:tbl>
          </a:graphicData>
        </a:graphic>
      </p:graphicFrame>
      <p:pic>
        <p:nvPicPr>
          <p:cNvPr id="33" name="Picture 32" descr="A group of colorful circles with numbers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AB3C87AC-F391-597E-F045-02F6564D03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6" r="3572" b="53449"/>
          <a:stretch/>
        </p:blipFill>
        <p:spPr>
          <a:xfrm>
            <a:off x="4644454" y="1643906"/>
            <a:ext cx="855964" cy="865628"/>
          </a:xfrm>
          <a:prstGeom prst="rect">
            <a:avLst/>
          </a:prstGeom>
        </p:spPr>
      </p:pic>
      <p:pic>
        <p:nvPicPr>
          <p:cNvPr id="34" name="Picture 33" descr="A group of colorful circles with numbers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015535FD-CECD-80F0-E622-F558A5B6825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9" t="46551" r="5787" b="2282"/>
          <a:stretch/>
        </p:blipFill>
        <p:spPr>
          <a:xfrm>
            <a:off x="993423" y="2568529"/>
            <a:ext cx="935761" cy="936000"/>
          </a:xfrm>
          <a:prstGeom prst="rect">
            <a:avLst/>
          </a:prstGeom>
        </p:spPr>
      </p:pic>
      <p:pic>
        <p:nvPicPr>
          <p:cNvPr id="35" name="Picture 34" descr="A group of colorful circles with numbers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9F66B670-561C-D1BA-FD8F-4797D7F2B2E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2" t="7911" r="40416" b="45538"/>
          <a:stretch/>
        </p:blipFill>
        <p:spPr>
          <a:xfrm>
            <a:off x="2287576" y="3580005"/>
            <a:ext cx="818756" cy="828000"/>
          </a:xfrm>
          <a:prstGeom prst="rect">
            <a:avLst/>
          </a:prstGeom>
        </p:spPr>
      </p:pic>
      <p:pic>
        <p:nvPicPr>
          <p:cNvPr id="36" name="Picture 35" descr="A group of colorful circles with numbers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69B37226-28B6-944A-830C-5F15D6B7D21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95" r="72348" b="53354"/>
          <a:stretch/>
        </p:blipFill>
        <p:spPr>
          <a:xfrm>
            <a:off x="418433" y="4515345"/>
            <a:ext cx="818756" cy="828000"/>
          </a:xfrm>
          <a:prstGeom prst="rect">
            <a:avLst/>
          </a:prstGeom>
        </p:spPr>
      </p:pic>
      <p:pic>
        <p:nvPicPr>
          <p:cNvPr id="37" name="Picture 36" descr="A group of colorful circles with numbers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FF3DCC7-F5E2-88FA-38F9-FBE9B812C91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51613" r="40065" b="1836"/>
          <a:stretch/>
        </p:blipFill>
        <p:spPr>
          <a:xfrm>
            <a:off x="4148418" y="5493358"/>
            <a:ext cx="818756" cy="8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B5C3F-D49E-6DD1-F6DB-4481163954F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38026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29B5BE5-57CA-6122-978B-ACFCE43CDAE9}"/>
              </a:ext>
            </a:extLst>
          </p:cNvPr>
          <p:cNvSpPr/>
          <p:nvPr/>
        </p:nvSpPr>
        <p:spPr>
          <a:xfrm>
            <a:off x="9567960" y="-504374"/>
            <a:ext cx="3624327" cy="2822445"/>
          </a:xfrm>
          <a:custGeom>
            <a:avLst/>
            <a:gdLst/>
            <a:ahLst/>
            <a:cxnLst/>
            <a:rect l="l" t="t" r="r" b="b"/>
            <a:pathLst>
              <a:path w="7283931" h="5672361">
                <a:moveTo>
                  <a:pt x="0" y="0"/>
                </a:moveTo>
                <a:lnTo>
                  <a:pt x="7283931" y="0"/>
                </a:lnTo>
                <a:lnTo>
                  <a:pt x="7283931" y="5672361"/>
                </a:lnTo>
                <a:lnTo>
                  <a:pt x="0" y="5672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oup of colorful circles with numbers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BA5842A-33B5-590D-D621-A0E6F9F092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6" r="3572" b="53449"/>
          <a:stretch/>
        </p:blipFill>
        <p:spPr>
          <a:xfrm>
            <a:off x="399832" y="232794"/>
            <a:ext cx="1146746" cy="1159693"/>
          </a:xfrm>
          <a:prstGeom prst="rect">
            <a:avLst/>
          </a:prstGeom>
        </p:spPr>
      </p:pic>
      <p:pic>
        <p:nvPicPr>
          <p:cNvPr id="2050" name="Picture 2" descr="What Is a Rolling Boil? | Cooking School | Food Network">
            <a:extLst>
              <a:ext uri="{FF2B5EF4-FFF2-40B4-BE49-F238E27FC236}">
                <a16:creationId xmlns:a16="http://schemas.microsoft.com/office/drawing/2014/main" id="{4EB24DB4-8437-4160-78A1-86ECFEB2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5" y="163285"/>
            <a:ext cx="6531429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F645D1-81FA-4166-CEC9-93202266E4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Background Sound">
            <a:hlinkClick r:id="" action="ppaction://media"/>
            <a:extLst>
              <a:ext uri="{FF2B5EF4-FFF2-40B4-BE49-F238E27FC236}">
                <a16:creationId xmlns:a16="http://schemas.microsoft.com/office/drawing/2014/main" id="{028AEA1E-E52C-DDA3-F367-4443C32DD6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4" end="130117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5685" y="270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7310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29B5BE5-57CA-6122-978B-ACFCE43CDAE9}"/>
              </a:ext>
            </a:extLst>
          </p:cNvPr>
          <p:cNvSpPr/>
          <p:nvPr/>
        </p:nvSpPr>
        <p:spPr>
          <a:xfrm>
            <a:off x="9567960" y="-504374"/>
            <a:ext cx="3624327" cy="2822445"/>
          </a:xfrm>
          <a:custGeom>
            <a:avLst/>
            <a:gdLst/>
            <a:ahLst/>
            <a:cxnLst/>
            <a:rect l="l" t="t" r="r" b="b"/>
            <a:pathLst>
              <a:path w="7283931" h="5672361">
                <a:moveTo>
                  <a:pt x="0" y="0"/>
                </a:moveTo>
                <a:lnTo>
                  <a:pt x="7283931" y="0"/>
                </a:lnTo>
                <a:lnTo>
                  <a:pt x="7283931" y="5672361"/>
                </a:lnTo>
                <a:lnTo>
                  <a:pt x="0" y="5672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BA5842A-33B5-590D-D621-A0E6F9F09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r="235"/>
          <a:stretch/>
        </p:blipFill>
        <p:spPr>
          <a:xfrm>
            <a:off x="399831" y="110572"/>
            <a:ext cx="1267603" cy="128191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EB24DB4-8437-4160-78A1-86ECFEB2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233" y="1596883"/>
            <a:ext cx="11181533" cy="47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8A9D7-6169-E159-6BA1-BDCB3FD27D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Background Sound">
            <a:hlinkClick r:id="" action="ppaction://media"/>
            <a:extLst>
              <a:ext uri="{FF2B5EF4-FFF2-40B4-BE49-F238E27FC236}">
                <a16:creationId xmlns:a16="http://schemas.microsoft.com/office/drawing/2014/main" id="{111CC0C6-CB94-F8DD-616D-DF57961122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4" end="130117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5685" y="270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37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29B5BE5-57CA-6122-978B-ACFCE43CDAE9}"/>
              </a:ext>
            </a:extLst>
          </p:cNvPr>
          <p:cNvSpPr/>
          <p:nvPr/>
        </p:nvSpPr>
        <p:spPr>
          <a:xfrm>
            <a:off x="9567960" y="-504374"/>
            <a:ext cx="3624327" cy="2822445"/>
          </a:xfrm>
          <a:custGeom>
            <a:avLst/>
            <a:gdLst/>
            <a:ahLst/>
            <a:cxnLst/>
            <a:rect l="l" t="t" r="r" b="b"/>
            <a:pathLst>
              <a:path w="7283931" h="5672361">
                <a:moveTo>
                  <a:pt x="0" y="0"/>
                </a:moveTo>
                <a:lnTo>
                  <a:pt x="7283931" y="0"/>
                </a:lnTo>
                <a:lnTo>
                  <a:pt x="7283931" y="5672361"/>
                </a:lnTo>
                <a:lnTo>
                  <a:pt x="0" y="5672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BA5842A-33B5-590D-D621-A0E6F9F09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192"/>
          <a:stretch/>
        </p:blipFill>
        <p:spPr>
          <a:xfrm>
            <a:off x="399832" y="232794"/>
            <a:ext cx="1146746" cy="115969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EB24DB4-8437-4160-78A1-86ECFEB2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5240" y="411479"/>
            <a:ext cx="7541519" cy="60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8C798-55BD-6CEB-5822-938D2A3991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Background Sound">
            <a:hlinkClick r:id="" action="ppaction://media"/>
            <a:extLst>
              <a:ext uri="{FF2B5EF4-FFF2-40B4-BE49-F238E27FC236}">
                <a16:creationId xmlns:a16="http://schemas.microsoft.com/office/drawing/2014/main" id="{3C5A597C-909C-5C8D-B166-E9FB75373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4" end="130117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5685" y="270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73233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29B5BE5-57CA-6122-978B-ACFCE43CDAE9}"/>
              </a:ext>
            </a:extLst>
          </p:cNvPr>
          <p:cNvSpPr/>
          <p:nvPr/>
        </p:nvSpPr>
        <p:spPr>
          <a:xfrm>
            <a:off x="9567960" y="-504374"/>
            <a:ext cx="3624327" cy="2822445"/>
          </a:xfrm>
          <a:custGeom>
            <a:avLst/>
            <a:gdLst/>
            <a:ahLst/>
            <a:cxnLst/>
            <a:rect l="l" t="t" r="r" b="b"/>
            <a:pathLst>
              <a:path w="7283931" h="5672361">
                <a:moveTo>
                  <a:pt x="0" y="0"/>
                </a:moveTo>
                <a:lnTo>
                  <a:pt x="7283931" y="0"/>
                </a:lnTo>
                <a:lnTo>
                  <a:pt x="7283931" y="5672361"/>
                </a:lnTo>
                <a:lnTo>
                  <a:pt x="0" y="5672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BA5842A-33B5-590D-D621-A0E6F9F09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b="179"/>
          <a:stretch/>
        </p:blipFill>
        <p:spPr>
          <a:xfrm>
            <a:off x="399832" y="232794"/>
            <a:ext cx="1146746" cy="115969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EB24DB4-8437-4160-78A1-86ECFEB2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7599" y="557263"/>
            <a:ext cx="8636802" cy="574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7035A4-1D03-72A9-F3E5-9C6E854E5F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Background Sound">
            <a:hlinkClick r:id="" action="ppaction://media"/>
            <a:extLst>
              <a:ext uri="{FF2B5EF4-FFF2-40B4-BE49-F238E27FC236}">
                <a16:creationId xmlns:a16="http://schemas.microsoft.com/office/drawing/2014/main" id="{4CC9A5EE-22C5-DC5A-6BBE-E2FF88F3C8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4" end="130117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5685" y="270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03074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5441</TotalTime>
  <Words>823</Words>
  <Application>Microsoft Office PowerPoint</Application>
  <PresentationFormat>Widescreen</PresentationFormat>
  <Paragraphs>204</Paragraphs>
  <Slides>29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Aachen</vt:lpstr>
      <vt:lpstr>Arial</vt:lpstr>
      <vt:lpstr>Asap</vt:lpstr>
      <vt:lpstr>Baloo 2</vt:lpstr>
      <vt:lpstr>Bebas Neue</vt:lpstr>
      <vt:lpstr>Calibri</vt:lpstr>
      <vt:lpstr>Comic Sans MS</vt:lpstr>
      <vt:lpstr>Chewy</vt:lpstr>
      <vt:lpstr>Life Savers</vt:lpstr>
      <vt:lpstr>Life Savers ExtraBold</vt:lpstr>
      <vt:lpstr>Lilita One</vt:lpstr>
      <vt:lpstr>Montserrat Medium</vt:lpstr>
      <vt:lpstr>Quicksand</vt:lpstr>
      <vt:lpstr>Quicksand SemiBold</vt:lpstr>
      <vt:lpstr>Tahoma</vt:lpstr>
      <vt:lpstr>Elementary Activities to Celebrate Japanese Culture Day by Slidesgo</vt:lpstr>
      <vt:lpstr>2_Science Subject for Elementary - 3rd Grade: Physical, Life, and Earth by Slidesgo</vt:lpstr>
      <vt:lpstr>Italian Father's Day by Slidesgo</vt:lpstr>
      <vt:lpstr>Office Theme</vt:lpstr>
      <vt:lpstr>PowerPoint Presentation</vt:lpstr>
      <vt:lpstr>PowerPoint Presentation</vt:lpstr>
      <vt:lpstr>Warm - up</vt:lpstr>
      <vt:lpstr>Warm - up</vt:lpstr>
      <vt:lpstr>CROSSWORD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05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Ánh Diệu</cp:lastModifiedBy>
  <cp:revision>120</cp:revision>
  <dcterms:created xsi:type="dcterms:W3CDTF">2023-12-16T10:48:42Z</dcterms:created>
  <dcterms:modified xsi:type="dcterms:W3CDTF">2024-07-30T06:51:45Z</dcterms:modified>
</cp:coreProperties>
</file>