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media2.wav" ContentType="audio/x-wav"/>
  <Override PartName="/ppt/media/media3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239" r:id="rId2"/>
    <p:sldId id="256" r:id="rId3"/>
    <p:sldId id="258" r:id="rId4"/>
    <p:sldId id="259" r:id="rId5"/>
    <p:sldId id="275" r:id="rId6"/>
    <p:sldId id="276" r:id="rId7"/>
    <p:sldId id="3240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8" r:id="rId16"/>
    <p:sldId id="350" r:id="rId17"/>
    <p:sldId id="293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mic Sans" panose="020B0604020202020204" charset="0"/>
      <p:regular r:id="rId24"/>
    </p:embeddedFont>
    <p:embeddedFont>
      <p:font typeface="Comic Sans Bold" panose="020B0604020202020204" charset="0"/>
      <p:regular r:id="rId25"/>
    </p:embeddedFont>
    <p:embeddedFont>
      <p:font typeface="Fira Sans" panose="020B0503050000020004" pitchFamily="34" charset="0"/>
      <p:regular r:id="rId26"/>
      <p:bold r:id="rId27"/>
      <p:italic r:id="rId28"/>
      <p:boldItalic r:id="rId29"/>
    </p:embeddedFont>
    <p:embeddedFont>
      <p:font typeface="Lobster" panose="020B0604020202020204" charset="0"/>
      <p:regular r:id="rId30"/>
    </p:embeddedFont>
    <p:embeddedFont>
      <p:font typeface="Railey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79518" autoAdjust="0"/>
  </p:normalViewPr>
  <p:slideViewPr>
    <p:cSldViewPr>
      <p:cViewPr varScale="1">
        <p:scale>
          <a:sx n="72" d="100"/>
          <a:sy n="72" d="100"/>
        </p:scale>
        <p:origin x="100" y="1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DC6AC-7135-498B-B896-18EB4B1BA400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ED32C-FA8A-47F4-85FE-B2536DCA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8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45"/>
          <p:cNvSpPr txBox="1">
            <a:spLocks noGrp="1"/>
          </p:cNvSpPr>
          <p:nvPr>
            <p:ph type="title" hasCustomPrompt="1"/>
          </p:nvPr>
        </p:nvSpPr>
        <p:spPr>
          <a:xfrm>
            <a:off x="7412700" y="2647931"/>
            <a:ext cx="3462600" cy="2362200"/>
          </a:xfrm>
          <a:prstGeom prst="rect">
            <a:avLst/>
          </a:prstGeom>
        </p:spPr>
        <p:txBody>
          <a:bodyPr spcFirstLastPara="1" wrap="square" lIns="91425" tIns="457200" rIns="91425" bIns="0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7000"/>
            </a:lvl9pPr>
          </a:lstStyle>
          <a:p>
            <a:r>
              <a:t>xx%</a:t>
            </a:r>
          </a:p>
        </p:txBody>
      </p:sp>
      <p:sp>
        <p:nvSpPr>
          <p:cNvPr id="1117" name="Google Shape;1117;p45"/>
          <p:cNvSpPr txBox="1">
            <a:spLocks noGrp="1"/>
          </p:cNvSpPr>
          <p:nvPr>
            <p:ph type="title" idx="2"/>
          </p:nvPr>
        </p:nvSpPr>
        <p:spPr>
          <a:xfrm>
            <a:off x="5905500" y="5307630"/>
            <a:ext cx="6477000" cy="8952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1000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18" name="Google Shape;1118;p45"/>
          <p:cNvSpPr txBox="1">
            <a:spLocks noGrp="1"/>
          </p:cNvSpPr>
          <p:nvPr>
            <p:ph type="subTitle" idx="1"/>
          </p:nvPr>
        </p:nvSpPr>
        <p:spPr>
          <a:xfrm>
            <a:off x="5905500" y="6450630"/>
            <a:ext cx="6477000" cy="13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2F2D4F"/>
              </a:buClr>
              <a:buSzPts val="1400"/>
              <a:buFont typeface="Fira Sans"/>
              <a:buNone/>
              <a:defRPr>
                <a:solidFill>
                  <a:srgbClr val="2F2D4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2F2D4F"/>
              </a:buClr>
              <a:buSzPts val="1400"/>
              <a:buFont typeface="Fira Sans"/>
              <a:buNone/>
              <a:defRPr>
                <a:solidFill>
                  <a:srgbClr val="2F2D4F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2F2D4F"/>
              </a:buClr>
              <a:buSzPts val="1400"/>
              <a:buFont typeface="Fira Sans"/>
              <a:buNone/>
              <a:defRPr>
                <a:solidFill>
                  <a:srgbClr val="2F2D4F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2F2D4F"/>
              </a:buClr>
              <a:buSzPts val="1400"/>
              <a:buFont typeface="Fira Sans"/>
              <a:buNone/>
              <a:defRPr>
                <a:solidFill>
                  <a:srgbClr val="2F2D4F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2F2D4F"/>
              </a:buClr>
              <a:buSzPts val="1400"/>
              <a:buFont typeface="Fira Sans"/>
              <a:buNone/>
              <a:defRPr>
                <a:solidFill>
                  <a:srgbClr val="2F2D4F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2F2D4F"/>
              </a:buClr>
              <a:buSzPts val="1400"/>
              <a:buFont typeface="Fira Sans"/>
              <a:buNone/>
              <a:defRPr>
                <a:solidFill>
                  <a:srgbClr val="2F2D4F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2F2D4F"/>
              </a:buClr>
              <a:buSzPts val="1400"/>
              <a:buFont typeface="Fira Sans"/>
              <a:buNone/>
              <a:defRPr>
                <a:solidFill>
                  <a:srgbClr val="2F2D4F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2F2D4F"/>
              </a:buClr>
              <a:buSzPts val="1400"/>
              <a:buFont typeface="Fira Sans"/>
              <a:buNone/>
              <a:defRPr>
                <a:solidFill>
                  <a:srgbClr val="2F2D4F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119" name="Google Shape;1119;p45"/>
          <p:cNvSpPr/>
          <p:nvPr/>
        </p:nvSpPr>
        <p:spPr>
          <a:xfrm flipH="1">
            <a:off x="-112551" y="1800757"/>
            <a:ext cx="18720197" cy="9128192"/>
          </a:xfrm>
          <a:custGeom>
            <a:avLst/>
            <a:gdLst/>
            <a:ahLst/>
            <a:cxnLst/>
            <a:rect l="l" t="t" r="r" b="b"/>
            <a:pathLst>
              <a:path w="142875" h="30612" extrusionOk="0">
                <a:moveTo>
                  <a:pt x="0" y="0"/>
                </a:moveTo>
                <a:lnTo>
                  <a:pt x="0" y="30611"/>
                </a:lnTo>
                <a:lnTo>
                  <a:pt x="142875" y="30611"/>
                </a:lnTo>
                <a:lnTo>
                  <a:pt x="142875" y="0"/>
                </a:lnTo>
                <a:lnTo>
                  <a:pt x="26218" y="0"/>
                </a:lnTo>
                <a:cubicBezTo>
                  <a:pt x="24765" y="0"/>
                  <a:pt x="23467" y="834"/>
                  <a:pt x="22789" y="2131"/>
                </a:cubicBezTo>
                <a:lnTo>
                  <a:pt x="18598" y="10513"/>
                </a:lnTo>
                <a:lnTo>
                  <a:pt x="14407" y="2131"/>
                </a:lnTo>
                <a:cubicBezTo>
                  <a:pt x="13716" y="834"/>
                  <a:pt x="12418" y="0"/>
                  <a:pt x="109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20" name="Google Shape;1120;p45"/>
          <p:cNvGrpSpPr/>
          <p:nvPr/>
        </p:nvGrpSpPr>
        <p:grpSpPr>
          <a:xfrm>
            <a:off x="2" y="1"/>
            <a:ext cx="3862223" cy="4914905"/>
            <a:chOff x="160768" y="36650"/>
            <a:chExt cx="2487584" cy="3165595"/>
          </a:xfrm>
        </p:grpSpPr>
        <p:sp>
          <p:nvSpPr>
            <p:cNvPr id="1121" name="Google Shape;1121;p45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2" name="Google Shape;1122;p45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3" name="Google Shape;1123;p45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4" name="Google Shape;1124;p45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5" name="Google Shape;1125;p45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6" name="Google Shape;1126;p45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7" name="Google Shape;1127;p45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8" name="Google Shape;1128;p45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9" name="Google Shape;1129;p45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0" name="Google Shape;1130;p45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1" name="Google Shape;1131;p45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2" name="Google Shape;1132;p45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3" name="Google Shape;1133;p45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4" name="Google Shape;1134;p45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5" name="Google Shape;1135;p45"/>
          <p:cNvGrpSpPr/>
          <p:nvPr/>
        </p:nvGrpSpPr>
        <p:grpSpPr>
          <a:xfrm rot="2700000">
            <a:off x="1544768" y="3509416"/>
            <a:ext cx="1440947" cy="1368563"/>
            <a:chOff x="-1241687" y="1182283"/>
            <a:chExt cx="720480" cy="684288"/>
          </a:xfrm>
        </p:grpSpPr>
        <p:sp>
          <p:nvSpPr>
            <p:cNvPr id="1136" name="Google Shape;1136;p45"/>
            <p:cNvSpPr/>
            <p:nvPr/>
          </p:nvSpPr>
          <p:spPr>
            <a:xfrm>
              <a:off x="-1241687" y="1297323"/>
              <a:ext cx="720480" cy="444288"/>
            </a:xfrm>
            <a:custGeom>
              <a:avLst/>
              <a:gdLst/>
              <a:ahLst/>
              <a:cxnLst/>
              <a:rect l="l" t="t" r="r" b="b"/>
              <a:pathLst>
                <a:path w="22515" h="13884" extrusionOk="0">
                  <a:moveTo>
                    <a:pt x="18729" y="1"/>
                  </a:moveTo>
                  <a:cubicBezTo>
                    <a:pt x="17800" y="1120"/>
                    <a:pt x="0" y="11717"/>
                    <a:pt x="0" y="11717"/>
                  </a:cubicBezTo>
                  <a:lnTo>
                    <a:pt x="2179" y="13884"/>
                  </a:lnTo>
                  <a:lnTo>
                    <a:pt x="22515" y="3871"/>
                  </a:lnTo>
                  <a:lnTo>
                    <a:pt x="187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7" name="Google Shape;1137;p45"/>
            <p:cNvSpPr/>
            <p:nvPr/>
          </p:nvSpPr>
          <p:spPr>
            <a:xfrm>
              <a:off x="-1126647" y="1182283"/>
              <a:ext cx="506016" cy="684288"/>
            </a:xfrm>
            <a:custGeom>
              <a:avLst/>
              <a:gdLst/>
              <a:ahLst/>
              <a:cxnLst/>
              <a:rect l="l" t="t" r="r" b="b"/>
              <a:pathLst>
                <a:path w="15813" h="21384" extrusionOk="0">
                  <a:moveTo>
                    <a:pt x="1894" y="0"/>
                  </a:moveTo>
                  <a:lnTo>
                    <a:pt x="1" y="2417"/>
                  </a:lnTo>
                  <a:lnTo>
                    <a:pt x="12431" y="21384"/>
                  </a:lnTo>
                  <a:lnTo>
                    <a:pt x="15812" y="17157"/>
                  </a:lnTo>
                  <a:cubicBezTo>
                    <a:pt x="14586" y="16371"/>
                    <a:pt x="1894" y="0"/>
                    <a:pt x="1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8" name="Google Shape;1138;p45"/>
          <p:cNvGrpSpPr/>
          <p:nvPr/>
        </p:nvGrpSpPr>
        <p:grpSpPr>
          <a:xfrm rot="9335269">
            <a:off x="13786474" y="7913437"/>
            <a:ext cx="5581700" cy="2280770"/>
            <a:chOff x="32384" y="297535"/>
            <a:chExt cx="2790837" cy="1140380"/>
          </a:xfrm>
        </p:grpSpPr>
        <p:sp>
          <p:nvSpPr>
            <p:cNvPr id="1139" name="Google Shape;1139;p45"/>
            <p:cNvSpPr/>
            <p:nvPr/>
          </p:nvSpPr>
          <p:spPr>
            <a:xfrm>
              <a:off x="2018904" y="1380475"/>
              <a:ext cx="175648" cy="57440"/>
            </a:xfrm>
            <a:custGeom>
              <a:avLst/>
              <a:gdLst/>
              <a:ahLst/>
              <a:cxnLst/>
              <a:rect l="l" t="t" r="r" b="b"/>
              <a:pathLst>
                <a:path w="5489" h="1795" extrusionOk="0">
                  <a:moveTo>
                    <a:pt x="4810" y="1"/>
                  </a:moveTo>
                  <a:cubicBezTo>
                    <a:pt x="4747" y="1"/>
                    <a:pt x="4683" y="11"/>
                    <a:pt x="4620" y="32"/>
                  </a:cubicBezTo>
                  <a:cubicBezTo>
                    <a:pt x="3454" y="391"/>
                    <a:pt x="2194" y="570"/>
                    <a:pt x="888" y="570"/>
                  </a:cubicBezTo>
                  <a:cubicBezTo>
                    <a:pt x="807" y="570"/>
                    <a:pt x="725" y="569"/>
                    <a:pt x="643" y="568"/>
                  </a:cubicBezTo>
                  <a:cubicBezTo>
                    <a:pt x="636" y="568"/>
                    <a:pt x="629" y="567"/>
                    <a:pt x="621" y="567"/>
                  </a:cubicBezTo>
                  <a:cubicBezTo>
                    <a:pt x="286" y="567"/>
                    <a:pt x="24" y="837"/>
                    <a:pt x="12" y="1163"/>
                  </a:cubicBezTo>
                  <a:cubicBezTo>
                    <a:pt x="0" y="1508"/>
                    <a:pt x="274" y="1782"/>
                    <a:pt x="607" y="1794"/>
                  </a:cubicBezTo>
                  <a:lnTo>
                    <a:pt x="941" y="1794"/>
                  </a:lnTo>
                  <a:cubicBezTo>
                    <a:pt x="2358" y="1794"/>
                    <a:pt x="3715" y="1592"/>
                    <a:pt x="4989" y="1199"/>
                  </a:cubicBezTo>
                  <a:cubicBezTo>
                    <a:pt x="5310" y="1104"/>
                    <a:pt x="5489" y="758"/>
                    <a:pt x="5382" y="437"/>
                  </a:cubicBezTo>
                  <a:cubicBezTo>
                    <a:pt x="5305" y="169"/>
                    <a:pt x="5067" y="1"/>
                    <a:pt x="4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0" name="Google Shape;1140;p45"/>
            <p:cNvSpPr/>
            <p:nvPr/>
          </p:nvSpPr>
          <p:spPr>
            <a:xfrm>
              <a:off x="1754489" y="1336923"/>
              <a:ext cx="172224" cy="81920"/>
            </a:xfrm>
            <a:custGeom>
              <a:avLst/>
              <a:gdLst/>
              <a:ahLst/>
              <a:cxnLst/>
              <a:rect l="l" t="t" r="r" b="b"/>
              <a:pathLst>
                <a:path w="5382" h="2560" extrusionOk="0">
                  <a:moveTo>
                    <a:pt x="693" y="1"/>
                  </a:moveTo>
                  <a:cubicBezTo>
                    <a:pt x="448" y="1"/>
                    <a:pt x="221" y="147"/>
                    <a:pt x="131" y="381"/>
                  </a:cubicBezTo>
                  <a:cubicBezTo>
                    <a:pt x="0" y="702"/>
                    <a:pt x="155" y="1060"/>
                    <a:pt x="465" y="1179"/>
                  </a:cubicBezTo>
                  <a:cubicBezTo>
                    <a:pt x="1929" y="1774"/>
                    <a:pt x="3263" y="2215"/>
                    <a:pt x="4560" y="2536"/>
                  </a:cubicBezTo>
                  <a:cubicBezTo>
                    <a:pt x="4608" y="2548"/>
                    <a:pt x="4656" y="2560"/>
                    <a:pt x="4715" y="2560"/>
                  </a:cubicBezTo>
                  <a:cubicBezTo>
                    <a:pt x="4989" y="2560"/>
                    <a:pt x="5239" y="2369"/>
                    <a:pt x="5310" y="2095"/>
                  </a:cubicBezTo>
                  <a:cubicBezTo>
                    <a:pt x="5382" y="1762"/>
                    <a:pt x="5191" y="1429"/>
                    <a:pt x="4858" y="1345"/>
                  </a:cubicBezTo>
                  <a:cubicBezTo>
                    <a:pt x="3632" y="1048"/>
                    <a:pt x="2310" y="607"/>
                    <a:pt x="929" y="48"/>
                  </a:cubicBezTo>
                  <a:cubicBezTo>
                    <a:pt x="851" y="16"/>
                    <a:pt x="771" y="1"/>
                    <a:pt x="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1" name="Google Shape;1141;p45"/>
            <p:cNvSpPr/>
            <p:nvPr/>
          </p:nvSpPr>
          <p:spPr>
            <a:xfrm>
              <a:off x="2274167" y="1257659"/>
              <a:ext cx="161184" cy="108224"/>
            </a:xfrm>
            <a:custGeom>
              <a:avLst/>
              <a:gdLst/>
              <a:ahLst/>
              <a:cxnLst/>
              <a:rect l="l" t="t" r="r" b="b"/>
              <a:pathLst>
                <a:path w="5037" h="3382" extrusionOk="0">
                  <a:moveTo>
                    <a:pt x="4332" y="1"/>
                  </a:moveTo>
                  <a:cubicBezTo>
                    <a:pt x="4213" y="1"/>
                    <a:pt x="4093" y="35"/>
                    <a:pt x="3989" y="108"/>
                  </a:cubicBezTo>
                  <a:cubicBezTo>
                    <a:pt x="2894" y="858"/>
                    <a:pt x="1691" y="1560"/>
                    <a:pt x="417" y="2215"/>
                  </a:cubicBezTo>
                  <a:cubicBezTo>
                    <a:pt x="119" y="2370"/>
                    <a:pt x="0" y="2739"/>
                    <a:pt x="155" y="3048"/>
                  </a:cubicBezTo>
                  <a:cubicBezTo>
                    <a:pt x="262" y="3251"/>
                    <a:pt x="477" y="3382"/>
                    <a:pt x="703" y="3382"/>
                  </a:cubicBezTo>
                  <a:cubicBezTo>
                    <a:pt x="798" y="3382"/>
                    <a:pt x="893" y="3358"/>
                    <a:pt x="977" y="3310"/>
                  </a:cubicBezTo>
                  <a:cubicBezTo>
                    <a:pt x="2298" y="2632"/>
                    <a:pt x="3548" y="1894"/>
                    <a:pt x="4680" y="1120"/>
                  </a:cubicBezTo>
                  <a:cubicBezTo>
                    <a:pt x="4965" y="929"/>
                    <a:pt x="5037" y="548"/>
                    <a:pt x="4846" y="262"/>
                  </a:cubicBezTo>
                  <a:cubicBezTo>
                    <a:pt x="4721" y="93"/>
                    <a:pt x="4527" y="1"/>
                    <a:pt x="4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2" name="Google Shape;1142;p45"/>
            <p:cNvSpPr/>
            <p:nvPr/>
          </p:nvSpPr>
          <p:spPr>
            <a:xfrm>
              <a:off x="1511802" y="1215899"/>
              <a:ext cx="164224" cy="103904"/>
            </a:xfrm>
            <a:custGeom>
              <a:avLst/>
              <a:gdLst/>
              <a:ahLst/>
              <a:cxnLst/>
              <a:rect l="l" t="t" r="r" b="b"/>
              <a:pathLst>
                <a:path w="5132" h="3247" extrusionOk="0">
                  <a:moveTo>
                    <a:pt x="713" y="0"/>
                  </a:moveTo>
                  <a:cubicBezTo>
                    <a:pt x="499" y="0"/>
                    <a:pt x="292" y="115"/>
                    <a:pt x="179" y="317"/>
                  </a:cubicBezTo>
                  <a:cubicBezTo>
                    <a:pt x="0" y="603"/>
                    <a:pt x="107" y="984"/>
                    <a:pt x="405" y="1151"/>
                  </a:cubicBezTo>
                  <a:cubicBezTo>
                    <a:pt x="1762" y="1925"/>
                    <a:pt x="2988" y="2591"/>
                    <a:pt x="4155" y="3175"/>
                  </a:cubicBezTo>
                  <a:cubicBezTo>
                    <a:pt x="4239" y="3222"/>
                    <a:pt x="4334" y="3246"/>
                    <a:pt x="4429" y="3246"/>
                  </a:cubicBezTo>
                  <a:cubicBezTo>
                    <a:pt x="4655" y="3246"/>
                    <a:pt x="4870" y="3127"/>
                    <a:pt x="4977" y="2913"/>
                  </a:cubicBezTo>
                  <a:cubicBezTo>
                    <a:pt x="5132" y="2603"/>
                    <a:pt x="5013" y="2234"/>
                    <a:pt x="4703" y="2079"/>
                  </a:cubicBezTo>
                  <a:cubicBezTo>
                    <a:pt x="3560" y="1508"/>
                    <a:pt x="2357" y="853"/>
                    <a:pt x="1012" y="79"/>
                  </a:cubicBezTo>
                  <a:cubicBezTo>
                    <a:pt x="917" y="26"/>
                    <a:pt x="814" y="0"/>
                    <a:pt x="7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3" name="Google Shape;1143;p45"/>
            <p:cNvSpPr/>
            <p:nvPr/>
          </p:nvSpPr>
          <p:spPr>
            <a:xfrm>
              <a:off x="2496662" y="1071932"/>
              <a:ext cx="133760" cy="140416"/>
            </a:xfrm>
            <a:custGeom>
              <a:avLst/>
              <a:gdLst/>
              <a:ahLst/>
              <a:cxnLst/>
              <a:rect l="l" t="t" r="r" b="b"/>
              <a:pathLst>
                <a:path w="4180" h="4388" extrusionOk="0">
                  <a:moveTo>
                    <a:pt x="3472" y="1"/>
                  </a:moveTo>
                  <a:cubicBezTo>
                    <a:pt x="3288" y="1"/>
                    <a:pt x="3108" y="83"/>
                    <a:pt x="2989" y="244"/>
                  </a:cubicBezTo>
                  <a:cubicBezTo>
                    <a:pt x="2180" y="1340"/>
                    <a:pt x="1263" y="2375"/>
                    <a:pt x="251" y="3328"/>
                  </a:cubicBezTo>
                  <a:cubicBezTo>
                    <a:pt x="1" y="3554"/>
                    <a:pt x="1" y="3947"/>
                    <a:pt x="227" y="4185"/>
                  </a:cubicBezTo>
                  <a:cubicBezTo>
                    <a:pt x="346" y="4316"/>
                    <a:pt x="513" y="4388"/>
                    <a:pt x="679" y="4388"/>
                  </a:cubicBezTo>
                  <a:cubicBezTo>
                    <a:pt x="822" y="4388"/>
                    <a:pt x="977" y="4328"/>
                    <a:pt x="1096" y="4221"/>
                  </a:cubicBezTo>
                  <a:cubicBezTo>
                    <a:pt x="2156" y="3221"/>
                    <a:pt x="3120" y="2125"/>
                    <a:pt x="3977" y="982"/>
                  </a:cubicBezTo>
                  <a:cubicBezTo>
                    <a:pt x="4180" y="709"/>
                    <a:pt x="4120" y="328"/>
                    <a:pt x="3846" y="125"/>
                  </a:cubicBezTo>
                  <a:cubicBezTo>
                    <a:pt x="3733" y="42"/>
                    <a:pt x="3602" y="1"/>
                    <a:pt x="3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4" name="Google Shape;1144;p45"/>
            <p:cNvSpPr/>
            <p:nvPr/>
          </p:nvSpPr>
          <p:spPr>
            <a:xfrm>
              <a:off x="1279771" y="1076348"/>
              <a:ext cx="160416" cy="110080"/>
            </a:xfrm>
            <a:custGeom>
              <a:avLst/>
              <a:gdLst/>
              <a:ahLst/>
              <a:cxnLst/>
              <a:rect l="l" t="t" r="r" b="b"/>
              <a:pathLst>
                <a:path w="5013" h="3440" extrusionOk="0">
                  <a:moveTo>
                    <a:pt x="692" y="1"/>
                  </a:moveTo>
                  <a:cubicBezTo>
                    <a:pt x="488" y="1"/>
                    <a:pt x="294" y="101"/>
                    <a:pt x="179" y="285"/>
                  </a:cubicBezTo>
                  <a:cubicBezTo>
                    <a:pt x="0" y="582"/>
                    <a:pt x="83" y="952"/>
                    <a:pt x="381" y="1130"/>
                  </a:cubicBezTo>
                  <a:lnTo>
                    <a:pt x="631" y="1297"/>
                  </a:lnTo>
                  <a:cubicBezTo>
                    <a:pt x="1738" y="1976"/>
                    <a:pt x="2881" y="2678"/>
                    <a:pt x="3989" y="3345"/>
                  </a:cubicBezTo>
                  <a:cubicBezTo>
                    <a:pt x="4096" y="3404"/>
                    <a:pt x="4203" y="3440"/>
                    <a:pt x="4310" y="3440"/>
                  </a:cubicBezTo>
                  <a:cubicBezTo>
                    <a:pt x="4513" y="3440"/>
                    <a:pt x="4715" y="3333"/>
                    <a:pt x="4834" y="3142"/>
                  </a:cubicBezTo>
                  <a:cubicBezTo>
                    <a:pt x="5013" y="2857"/>
                    <a:pt x="4917" y="2476"/>
                    <a:pt x="4632" y="2297"/>
                  </a:cubicBezTo>
                  <a:cubicBezTo>
                    <a:pt x="3512" y="1630"/>
                    <a:pt x="2381" y="928"/>
                    <a:pt x="1286" y="249"/>
                  </a:cubicBezTo>
                  <a:lnTo>
                    <a:pt x="1024" y="94"/>
                  </a:lnTo>
                  <a:cubicBezTo>
                    <a:pt x="918" y="31"/>
                    <a:pt x="804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5" name="Google Shape;1145;p45"/>
            <p:cNvSpPr/>
            <p:nvPr/>
          </p:nvSpPr>
          <p:spPr>
            <a:xfrm>
              <a:off x="1046972" y="937020"/>
              <a:ext cx="161952" cy="107680"/>
            </a:xfrm>
            <a:custGeom>
              <a:avLst/>
              <a:gdLst/>
              <a:ahLst/>
              <a:cxnLst/>
              <a:rect l="l" t="t" r="r" b="b"/>
              <a:pathLst>
                <a:path w="5061" h="3365" extrusionOk="0">
                  <a:moveTo>
                    <a:pt x="707" y="0"/>
                  </a:moveTo>
                  <a:cubicBezTo>
                    <a:pt x="493" y="0"/>
                    <a:pt x="280" y="114"/>
                    <a:pt x="167" y="317"/>
                  </a:cubicBezTo>
                  <a:cubicBezTo>
                    <a:pt x="0" y="603"/>
                    <a:pt x="108" y="984"/>
                    <a:pt x="405" y="1150"/>
                  </a:cubicBezTo>
                  <a:cubicBezTo>
                    <a:pt x="1489" y="1769"/>
                    <a:pt x="2679" y="2460"/>
                    <a:pt x="4037" y="3282"/>
                  </a:cubicBezTo>
                  <a:cubicBezTo>
                    <a:pt x="4144" y="3341"/>
                    <a:pt x="4251" y="3365"/>
                    <a:pt x="4358" y="3365"/>
                  </a:cubicBezTo>
                  <a:cubicBezTo>
                    <a:pt x="4560" y="3365"/>
                    <a:pt x="4763" y="3258"/>
                    <a:pt x="4882" y="3067"/>
                  </a:cubicBezTo>
                  <a:cubicBezTo>
                    <a:pt x="5061" y="2781"/>
                    <a:pt x="4965" y="2400"/>
                    <a:pt x="4680" y="2234"/>
                  </a:cubicBezTo>
                  <a:cubicBezTo>
                    <a:pt x="3310" y="1400"/>
                    <a:pt x="2108" y="698"/>
                    <a:pt x="1001" y="79"/>
                  </a:cubicBezTo>
                  <a:cubicBezTo>
                    <a:pt x="909" y="25"/>
                    <a:pt x="808" y="0"/>
                    <a:pt x="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6" name="Google Shape;1146;p45"/>
            <p:cNvSpPr/>
            <p:nvPr/>
          </p:nvSpPr>
          <p:spPr>
            <a:xfrm>
              <a:off x="2656694" y="832189"/>
              <a:ext cx="96416" cy="164128"/>
            </a:xfrm>
            <a:custGeom>
              <a:avLst/>
              <a:gdLst/>
              <a:ahLst/>
              <a:cxnLst/>
              <a:rect l="l" t="t" r="r" b="b"/>
              <a:pathLst>
                <a:path w="3013" h="5129" extrusionOk="0">
                  <a:moveTo>
                    <a:pt x="2314" y="1"/>
                  </a:moveTo>
                  <a:cubicBezTo>
                    <a:pt x="2060" y="1"/>
                    <a:pt x="1824" y="158"/>
                    <a:pt x="1739" y="414"/>
                  </a:cubicBezTo>
                  <a:cubicBezTo>
                    <a:pt x="1286" y="1759"/>
                    <a:pt x="750" y="3045"/>
                    <a:pt x="155" y="4236"/>
                  </a:cubicBezTo>
                  <a:cubicBezTo>
                    <a:pt x="0" y="4533"/>
                    <a:pt x="119" y="4903"/>
                    <a:pt x="417" y="5057"/>
                  </a:cubicBezTo>
                  <a:cubicBezTo>
                    <a:pt x="512" y="5105"/>
                    <a:pt x="608" y="5129"/>
                    <a:pt x="703" y="5129"/>
                  </a:cubicBezTo>
                  <a:cubicBezTo>
                    <a:pt x="917" y="5129"/>
                    <a:pt x="1143" y="4998"/>
                    <a:pt x="1250" y="4783"/>
                  </a:cubicBezTo>
                  <a:cubicBezTo>
                    <a:pt x="1870" y="3545"/>
                    <a:pt x="2429" y="2212"/>
                    <a:pt x="2905" y="807"/>
                  </a:cubicBezTo>
                  <a:cubicBezTo>
                    <a:pt x="3013" y="485"/>
                    <a:pt x="2834" y="140"/>
                    <a:pt x="2513" y="33"/>
                  </a:cubicBezTo>
                  <a:cubicBezTo>
                    <a:pt x="2447" y="11"/>
                    <a:pt x="2380" y="1"/>
                    <a:pt x="2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7" name="Google Shape;1147;p45"/>
            <p:cNvSpPr/>
            <p:nvPr/>
          </p:nvSpPr>
          <p:spPr>
            <a:xfrm>
              <a:off x="32384" y="878685"/>
              <a:ext cx="174528" cy="68864"/>
            </a:xfrm>
            <a:custGeom>
              <a:avLst/>
              <a:gdLst/>
              <a:ahLst/>
              <a:cxnLst/>
              <a:rect l="l" t="t" r="r" b="b"/>
              <a:pathLst>
                <a:path w="5454" h="2152" extrusionOk="0">
                  <a:moveTo>
                    <a:pt x="4760" y="0"/>
                  </a:moveTo>
                  <a:cubicBezTo>
                    <a:pt x="4693" y="0"/>
                    <a:pt x="4626" y="11"/>
                    <a:pt x="4560" y="32"/>
                  </a:cubicBezTo>
                  <a:cubicBezTo>
                    <a:pt x="3334" y="461"/>
                    <a:pt x="1988" y="759"/>
                    <a:pt x="572" y="925"/>
                  </a:cubicBezTo>
                  <a:cubicBezTo>
                    <a:pt x="238" y="961"/>
                    <a:pt x="0" y="1271"/>
                    <a:pt x="36" y="1604"/>
                  </a:cubicBezTo>
                  <a:cubicBezTo>
                    <a:pt x="71" y="1914"/>
                    <a:pt x="333" y="2152"/>
                    <a:pt x="643" y="2152"/>
                  </a:cubicBezTo>
                  <a:cubicBezTo>
                    <a:pt x="667" y="2152"/>
                    <a:pt x="691" y="2152"/>
                    <a:pt x="714" y="2140"/>
                  </a:cubicBezTo>
                  <a:cubicBezTo>
                    <a:pt x="2215" y="1973"/>
                    <a:pt x="3643" y="1652"/>
                    <a:pt x="4965" y="1199"/>
                  </a:cubicBezTo>
                  <a:cubicBezTo>
                    <a:pt x="5286" y="1080"/>
                    <a:pt x="5453" y="735"/>
                    <a:pt x="5346" y="413"/>
                  </a:cubicBezTo>
                  <a:cubicBezTo>
                    <a:pt x="5261" y="158"/>
                    <a:pt x="5017" y="0"/>
                    <a:pt x="4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8" name="Google Shape;1148;p45"/>
            <p:cNvSpPr/>
            <p:nvPr/>
          </p:nvSpPr>
          <p:spPr>
            <a:xfrm>
              <a:off x="804285" y="817245"/>
              <a:ext cx="168032" cy="95264"/>
            </a:xfrm>
            <a:custGeom>
              <a:avLst/>
              <a:gdLst/>
              <a:ahLst/>
              <a:cxnLst/>
              <a:rect l="l" t="t" r="r" b="b"/>
              <a:pathLst>
                <a:path w="5251" h="2977" extrusionOk="0">
                  <a:moveTo>
                    <a:pt x="694" y="1"/>
                  </a:moveTo>
                  <a:cubicBezTo>
                    <a:pt x="449" y="1"/>
                    <a:pt x="221" y="149"/>
                    <a:pt x="131" y="393"/>
                  </a:cubicBezTo>
                  <a:cubicBezTo>
                    <a:pt x="0" y="702"/>
                    <a:pt x="155" y="1060"/>
                    <a:pt x="464" y="1190"/>
                  </a:cubicBezTo>
                  <a:cubicBezTo>
                    <a:pt x="1679" y="1667"/>
                    <a:pt x="2917" y="2226"/>
                    <a:pt x="4274" y="2905"/>
                  </a:cubicBezTo>
                  <a:cubicBezTo>
                    <a:pt x="4370" y="2953"/>
                    <a:pt x="4465" y="2976"/>
                    <a:pt x="4548" y="2976"/>
                  </a:cubicBezTo>
                  <a:cubicBezTo>
                    <a:pt x="4775" y="2976"/>
                    <a:pt x="4989" y="2845"/>
                    <a:pt x="5108" y="2631"/>
                  </a:cubicBezTo>
                  <a:cubicBezTo>
                    <a:pt x="5251" y="2333"/>
                    <a:pt x="5132" y="1964"/>
                    <a:pt x="4822" y="1810"/>
                  </a:cubicBezTo>
                  <a:cubicBezTo>
                    <a:pt x="3441" y="1119"/>
                    <a:pt x="2155" y="536"/>
                    <a:pt x="929" y="47"/>
                  </a:cubicBezTo>
                  <a:cubicBezTo>
                    <a:pt x="851" y="16"/>
                    <a:pt x="772" y="1"/>
                    <a:pt x="6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9" name="Google Shape;1149;p45"/>
            <p:cNvSpPr/>
            <p:nvPr/>
          </p:nvSpPr>
          <p:spPr>
            <a:xfrm>
              <a:off x="283455" y="766333"/>
              <a:ext cx="168416" cy="91680"/>
            </a:xfrm>
            <a:custGeom>
              <a:avLst/>
              <a:gdLst/>
              <a:ahLst/>
              <a:cxnLst/>
              <a:rect l="l" t="t" r="r" b="b"/>
              <a:pathLst>
                <a:path w="5263" h="2865" extrusionOk="0">
                  <a:moveTo>
                    <a:pt x="4588" y="0"/>
                  </a:moveTo>
                  <a:cubicBezTo>
                    <a:pt x="4539" y="0"/>
                    <a:pt x="4490" y="7"/>
                    <a:pt x="4441" y="19"/>
                  </a:cubicBezTo>
                  <a:cubicBezTo>
                    <a:pt x="3013" y="365"/>
                    <a:pt x="1643" y="936"/>
                    <a:pt x="381" y="1722"/>
                  </a:cubicBezTo>
                  <a:cubicBezTo>
                    <a:pt x="84" y="1900"/>
                    <a:pt x="0" y="2281"/>
                    <a:pt x="179" y="2567"/>
                  </a:cubicBezTo>
                  <a:cubicBezTo>
                    <a:pt x="298" y="2758"/>
                    <a:pt x="500" y="2865"/>
                    <a:pt x="703" y="2865"/>
                  </a:cubicBezTo>
                  <a:cubicBezTo>
                    <a:pt x="810" y="2865"/>
                    <a:pt x="917" y="2829"/>
                    <a:pt x="1024" y="2770"/>
                  </a:cubicBezTo>
                  <a:cubicBezTo>
                    <a:pt x="2179" y="2055"/>
                    <a:pt x="3429" y="1531"/>
                    <a:pt x="4727" y="1210"/>
                  </a:cubicBezTo>
                  <a:cubicBezTo>
                    <a:pt x="5060" y="1127"/>
                    <a:pt x="5263" y="793"/>
                    <a:pt x="5179" y="472"/>
                  </a:cubicBezTo>
                  <a:cubicBezTo>
                    <a:pt x="5109" y="189"/>
                    <a:pt x="4858" y="0"/>
                    <a:pt x="45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0" name="Google Shape;1150;p45"/>
            <p:cNvSpPr/>
            <p:nvPr/>
          </p:nvSpPr>
          <p:spPr>
            <a:xfrm>
              <a:off x="544446" y="753981"/>
              <a:ext cx="175264" cy="60224"/>
            </a:xfrm>
            <a:custGeom>
              <a:avLst/>
              <a:gdLst/>
              <a:ahLst/>
              <a:cxnLst/>
              <a:rect l="l" t="t" r="r" b="b"/>
              <a:pathLst>
                <a:path w="5477" h="1882" extrusionOk="0">
                  <a:moveTo>
                    <a:pt x="633" y="0"/>
                  </a:moveTo>
                  <a:cubicBezTo>
                    <a:pt x="309" y="0"/>
                    <a:pt x="35" y="258"/>
                    <a:pt x="12" y="584"/>
                  </a:cubicBezTo>
                  <a:cubicBezTo>
                    <a:pt x="0" y="929"/>
                    <a:pt x="262" y="1215"/>
                    <a:pt x="595" y="1227"/>
                  </a:cubicBezTo>
                  <a:cubicBezTo>
                    <a:pt x="1869" y="1286"/>
                    <a:pt x="3227" y="1501"/>
                    <a:pt x="4643" y="1858"/>
                  </a:cubicBezTo>
                  <a:cubicBezTo>
                    <a:pt x="4703" y="1870"/>
                    <a:pt x="4751" y="1882"/>
                    <a:pt x="4798" y="1882"/>
                  </a:cubicBezTo>
                  <a:cubicBezTo>
                    <a:pt x="5072" y="1882"/>
                    <a:pt x="5322" y="1691"/>
                    <a:pt x="5394" y="1417"/>
                  </a:cubicBezTo>
                  <a:cubicBezTo>
                    <a:pt x="5477" y="1084"/>
                    <a:pt x="5275" y="751"/>
                    <a:pt x="4953" y="667"/>
                  </a:cubicBezTo>
                  <a:cubicBezTo>
                    <a:pt x="3453" y="286"/>
                    <a:pt x="2012" y="72"/>
                    <a:pt x="655" y="0"/>
                  </a:cubicBezTo>
                  <a:cubicBezTo>
                    <a:pt x="648" y="0"/>
                    <a:pt x="640" y="0"/>
                    <a:pt x="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1" name="Google Shape;1151;p45"/>
            <p:cNvSpPr/>
            <p:nvPr/>
          </p:nvSpPr>
          <p:spPr>
            <a:xfrm>
              <a:off x="2744309" y="567870"/>
              <a:ext cx="64032" cy="172800"/>
            </a:xfrm>
            <a:custGeom>
              <a:avLst/>
              <a:gdLst/>
              <a:ahLst/>
              <a:cxnLst/>
              <a:rect l="l" t="t" r="r" b="b"/>
              <a:pathLst>
                <a:path w="2001" h="5400" extrusionOk="0">
                  <a:moveTo>
                    <a:pt x="1342" y="0"/>
                  </a:moveTo>
                  <a:cubicBezTo>
                    <a:pt x="1035" y="0"/>
                    <a:pt x="782" y="226"/>
                    <a:pt x="739" y="542"/>
                  </a:cubicBezTo>
                  <a:cubicBezTo>
                    <a:pt x="572" y="1983"/>
                    <a:pt x="346" y="3376"/>
                    <a:pt x="72" y="4662"/>
                  </a:cubicBezTo>
                  <a:cubicBezTo>
                    <a:pt x="1" y="4995"/>
                    <a:pt x="215" y="5316"/>
                    <a:pt x="548" y="5388"/>
                  </a:cubicBezTo>
                  <a:cubicBezTo>
                    <a:pt x="596" y="5400"/>
                    <a:pt x="632" y="5400"/>
                    <a:pt x="679" y="5400"/>
                  </a:cubicBezTo>
                  <a:cubicBezTo>
                    <a:pt x="953" y="5400"/>
                    <a:pt x="1215" y="5197"/>
                    <a:pt x="1275" y="4912"/>
                  </a:cubicBezTo>
                  <a:cubicBezTo>
                    <a:pt x="1549" y="3590"/>
                    <a:pt x="1787" y="2161"/>
                    <a:pt x="1965" y="685"/>
                  </a:cubicBezTo>
                  <a:cubicBezTo>
                    <a:pt x="2001" y="351"/>
                    <a:pt x="1763" y="42"/>
                    <a:pt x="1429" y="6"/>
                  </a:cubicBezTo>
                  <a:cubicBezTo>
                    <a:pt x="1400" y="2"/>
                    <a:pt x="1371" y="0"/>
                    <a:pt x="13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2" name="Google Shape;1152;p45"/>
            <p:cNvSpPr/>
            <p:nvPr/>
          </p:nvSpPr>
          <p:spPr>
            <a:xfrm>
              <a:off x="2778997" y="297535"/>
              <a:ext cx="44224" cy="174528"/>
            </a:xfrm>
            <a:custGeom>
              <a:avLst/>
              <a:gdLst/>
              <a:ahLst/>
              <a:cxnLst/>
              <a:rect l="l" t="t" r="r" b="b"/>
              <a:pathLst>
                <a:path w="1382" h="5454" extrusionOk="0">
                  <a:moveTo>
                    <a:pt x="762" y="1"/>
                  </a:moveTo>
                  <a:cubicBezTo>
                    <a:pt x="429" y="1"/>
                    <a:pt x="155" y="275"/>
                    <a:pt x="155" y="608"/>
                  </a:cubicBezTo>
                  <a:cubicBezTo>
                    <a:pt x="143" y="2072"/>
                    <a:pt x="95" y="3489"/>
                    <a:pt x="24" y="4811"/>
                  </a:cubicBezTo>
                  <a:cubicBezTo>
                    <a:pt x="0" y="5144"/>
                    <a:pt x="262" y="5442"/>
                    <a:pt x="596" y="5454"/>
                  </a:cubicBezTo>
                  <a:lnTo>
                    <a:pt x="631" y="5454"/>
                  </a:lnTo>
                  <a:cubicBezTo>
                    <a:pt x="953" y="5454"/>
                    <a:pt x="1227" y="5204"/>
                    <a:pt x="1250" y="4882"/>
                  </a:cubicBezTo>
                  <a:cubicBezTo>
                    <a:pt x="1322" y="3537"/>
                    <a:pt x="1369" y="2108"/>
                    <a:pt x="1381" y="620"/>
                  </a:cubicBezTo>
                  <a:cubicBezTo>
                    <a:pt x="1381" y="275"/>
                    <a:pt x="1107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53" name="Google Shape;1153;p45"/>
          <p:cNvGrpSpPr/>
          <p:nvPr/>
        </p:nvGrpSpPr>
        <p:grpSpPr>
          <a:xfrm>
            <a:off x="14576293" y="7731738"/>
            <a:ext cx="1796642" cy="1210692"/>
            <a:chOff x="6809520" y="3356694"/>
            <a:chExt cx="898321" cy="605346"/>
          </a:xfrm>
        </p:grpSpPr>
        <p:sp>
          <p:nvSpPr>
            <p:cNvPr id="1154" name="Google Shape;1154;p45"/>
            <p:cNvSpPr/>
            <p:nvPr/>
          </p:nvSpPr>
          <p:spPr>
            <a:xfrm>
              <a:off x="7515708" y="3541296"/>
              <a:ext cx="182953" cy="184239"/>
            </a:xfrm>
            <a:custGeom>
              <a:avLst/>
              <a:gdLst/>
              <a:ahLst/>
              <a:cxnLst/>
              <a:rect l="l" t="t" r="r" b="b"/>
              <a:pathLst>
                <a:path w="2548" h="2566" extrusionOk="0">
                  <a:moveTo>
                    <a:pt x="923" y="0"/>
                  </a:moveTo>
                  <a:cubicBezTo>
                    <a:pt x="719" y="0"/>
                    <a:pt x="514" y="74"/>
                    <a:pt x="355" y="225"/>
                  </a:cubicBezTo>
                  <a:cubicBezTo>
                    <a:pt x="11" y="539"/>
                    <a:pt x="1" y="1070"/>
                    <a:pt x="315" y="1415"/>
                  </a:cubicBezTo>
                  <a:cubicBezTo>
                    <a:pt x="630" y="1749"/>
                    <a:pt x="2548" y="2565"/>
                    <a:pt x="2548" y="2565"/>
                  </a:cubicBezTo>
                  <a:cubicBezTo>
                    <a:pt x="2548" y="2565"/>
                    <a:pt x="1850" y="598"/>
                    <a:pt x="1535" y="264"/>
                  </a:cubicBezTo>
                  <a:cubicBezTo>
                    <a:pt x="1370" y="89"/>
                    <a:pt x="1147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5" name="Google Shape;1155;p45"/>
            <p:cNvSpPr/>
            <p:nvPr/>
          </p:nvSpPr>
          <p:spPr>
            <a:xfrm>
              <a:off x="7472626" y="3524925"/>
              <a:ext cx="79916" cy="79842"/>
            </a:xfrm>
            <a:custGeom>
              <a:avLst/>
              <a:gdLst/>
              <a:ahLst/>
              <a:cxnLst/>
              <a:rect l="l" t="t" r="r" b="b"/>
              <a:pathLst>
                <a:path w="1113" h="1112" extrusionOk="0">
                  <a:moveTo>
                    <a:pt x="561" y="0"/>
                  </a:moveTo>
                  <a:cubicBezTo>
                    <a:pt x="247" y="0"/>
                    <a:pt x="1" y="246"/>
                    <a:pt x="1" y="551"/>
                  </a:cubicBezTo>
                  <a:cubicBezTo>
                    <a:pt x="1" y="866"/>
                    <a:pt x="247" y="1112"/>
                    <a:pt x="561" y="1112"/>
                  </a:cubicBezTo>
                  <a:cubicBezTo>
                    <a:pt x="866" y="1112"/>
                    <a:pt x="1112" y="866"/>
                    <a:pt x="1112" y="551"/>
                  </a:cubicBezTo>
                  <a:cubicBezTo>
                    <a:pt x="1112" y="246"/>
                    <a:pt x="86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6" name="Google Shape;1156;p45"/>
            <p:cNvSpPr/>
            <p:nvPr/>
          </p:nvSpPr>
          <p:spPr>
            <a:xfrm>
              <a:off x="6809520" y="3553287"/>
              <a:ext cx="892002" cy="408614"/>
            </a:xfrm>
            <a:custGeom>
              <a:avLst/>
              <a:gdLst/>
              <a:ahLst/>
              <a:cxnLst/>
              <a:rect l="l" t="t" r="r" b="b"/>
              <a:pathLst>
                <a:path w="12423" h="5691" extrusionOk="0">
                  <a:moveTo>
                    <a:pt x="840" y="1"/>
                  </a:moveTo>
                  <a:cubicBezTo>
                    <a:pt x="650" y="1"/>
                    <a:pt x="484" y="69"/>
                    <a:pt x="404" y="195"/>
                  </a:cubicBezTo>
                  <a:cubicBezTo>
                    <a:pt x="365" y="254"/>
                    <a:pt x="345" y="323"/>
                    <a:pt x="345" y="402"/>
                  </a:cubicBezTo>
                  <a:cubicBezTo>
                    <a:pt x="355" y="569"/>
                    <a:pt x="286" y="736"/>
                    <a:pt x="158" y="854"/>
                  </a:cubicBezTo>
                  <a:cubicBezTo>
                    <a:pt x="99" y="894"/>
                    <a:pt x="70" y="962"/>
                    <a:pt x="50" y="1031"/>
                  </a:cubicBezTo>
                  <a:cubicBezTo>
                    <a:pt x="1" y="1248"/>
                    <a:pt x="178" y="1503"/>
                    <a:pt x="443" y="1651"/>
                  </a:cubicBezTo>
                  <a:cubicBezTo>
                    <a:pt x="532" y="1689"/>
                    <a:pt x="630" y="1711"/>
                    <a:pt x="727" y="1711"/>
                  </a:cubicBezTo>
                  <a:cubicBezTo>
                    <a:pt x="780" y="1711"/>
                    <a:pt x="834" y="1704"/>
                    <a:pt x="886" y="1690"/>
                  </a:cubicBezTo>
                  <a:cubicBezTo>
                    <a:pt x="1013" y="1665"/>
                    <a:pt x="1141" y="1653"/>
                    <a:pt x="1269" y="1653"/>
                  </a:cubicBezTo>
                  <a:cubicBezTo>
                    <a:pt x="1546" y="1653"/>
                    <a:pt x="1820" y="1710"/>
                    <a:pt x="2076" y="1818"/>
                  </a:cubicBezTo>
                  <a:lnTo>
                    <a:pt x="10052" y="4601"/>
                  </a:lnTo>
                  <a:cubicBezTo>
                    <a:pt x="10426" y="4749"/>
                    <a:pt x="10741" y="5014"/>
                    <a:pt x="10967" y="5359"/>
                  </a:cubicBezTo>
                  <a:cubicBezTo>
                    <a:pt x="11045" y="5486"/>
                    <a:pt x="11163" y="5595"/>
                    <a:pt x="11311" y="5644"/>
                  </a:cubicBezTo>
                  <a:cubicBezTo>
                    <a:pt x="11406" y="5675"/>
                    <a:pt x="11501" y="5691"/>
                    <a:pt x="11590" y="5691"/>
                  </a:cubicBezTo>
                  <a:cubicBezTo>
                    <a:pt x="11778" y="5691"/>
                    <a:pt x="11939" y="5623"/>
                    <a:pt x="12019" y="5496"/>
                  </a:cubicBezTo>
                  <a:cubicBezTo>
                    <a:pt x="12058" y="5437"/>
                    <a:pt x="12078" y="5368"/>
                    <a:pt x="12078" y="5290"/>
                  </a:cubicBezTo>
                  <a:cubicBezTo>
                    <a:pt x="12068" y="5123"/>
                    <a:pt x="12137" y="4955"/>
                    <a:pt x="12265" y="4847"/>
                  </a:cubicBezTo>
                  <a:cubicBezTo>
                    <a:pt x="12324" y="4798"/>
                    <a:pt x="12363" y="4729"/>
                    <a:pt x="12373" y="4660"/>
                  </a:cubicBezTo>
                  <a:cubicBezTo>
                    <a:pt x="12422" y="4444"/>
                    <a:pt x="12255" y="4188"/>
                    <a:pt x="11980" y="4051"/>
                  </a:cubicBezTo>
                  <a:cubicBezTo>
                    <a:pt x="11895" y="4008"/>
                    <a:pt x="11803" y="3988"/>
                    <a:pt x="11710" y="3988"/>
                  </a:cubicBezTo>
                  <a:cubicBezTo>
                    <a:pt x="11652" y="3988"/>
                    <a:pt x="11594" y="3996"/>
                    <a:pt x="11537" y="4011"/>
                  </a:cubicBezTo>
                  <a:cubicBezTo>
                    <a:pt x="11421" y="4032"/>
                    <a:pt x="11303" y="4042"/>
                    <a:pt x="11185" y="4042"/>
                  </a:cubicBezTo>
                  <a:cubicBezTo>
                    <a:pt x="10903" y="4042"/>
                    <a:pt x="10620" y="3984"/>
                    <a:pt x="10357" y="3873"/>
                  </a:cubicBezTo>
                  <a:lnTo>
                    <a:pt x="2381" y="1100"/>
                  </a:lnTo>
                  <a:cubicBezTo>
                    <a:pt x="1997" y="943"/>
                    <a:pt x="1683" y="677"/>
                    <a:pt x="1456" y="343"/>
                  </a:cubicBezTo>
                  <a:cubicBezTo>
                    <a:pt x="1378" y="205"/>
                    <a:pt x="1260" y="107"/>
                    <a:pt x="1122" y="48"/>
                  </a:cubicBezTo>
                  <a:cubicBezTo>
                    <a:pt x="1027" y="16"/>
                    <a:pt x="931" y="1"/>
                    <a:pt x="840" y="1"/>
                  </a:cubicBezTo>
                  <a:close/>
                </a:path>
              </a:pathLst>
            </a:custGeom>
            <a:solidFill>
              <a:srgbClr val="8EA8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7" name="Google Shape;1157;p45"/>
            <p:cNvSpPr/>
            <p:nvPr/>
          </p:nvSpPr>
          <p:spPr>
            <a:xfrm>
              <a:off x="6824383" y="3541583"/>
              <a:ext cx="883458" cy="415076"/>
            </a:xfrm>
            <a:custGeom>
              <a:avLst/>
              <a:gdLst/>
              <a:ahLst/>
              <a:cxnLst/>
              <a:rect l="l" t="t" r="r" b="b"/>
              <a:pathLst>
                <a:path w="12304" h="5781" extrusionOk="0">
                  <a:moveTo>
                    <a:pt x="1190" y="4774"/>
                  </a:moveTo>
                  <a:lnTo>
                    <a:pt x="1190" y="4784"/>
                  </a:lnTo>
                  <a:lnTo>
                    <a:pt x="1181" y="4784"/>
                  </a:lnTo>
                  <a:lnTo>
                    <a:pt x="1190" y="4774"/>
                  </a:lnTo>
                  <a:close/>
                  <a:moveTo>
                    <a:pt x="11504" y="1"/>
                  </a:moveTo>
                  <a:cubicBezTo>
                    <a:pt x="11438" y="1"/>
                    <a:pt x="11370" y="8"/>
                    <a:pt x="11301" y="24"/>
                  </a:cubicBezTo>
                  <a:cubicBezTo>
                    <a:pt x="11153" y="73"/>
                    <a:pt x="11025" y="162"/>
                    <a:pt x="10937" y="289"/>
                  </a:cubicBezTo>
                  <a:cubicBezTo>
                    <a:pt x="10691" y="604"/>
                    <a:pt x="10347" y="840"/>
                    <a:pt x="9953" y="958"/>
                  </a:cubicBezTo>
                  <a:lnTo>
                    <a:pt x="2105" y="4076"/>
                  </a:lnTo>
                  <a:cubicBezTo>
                    <a:pt x="1897" y="4145"/>
                    <a:pt x="1681" y="4180"/>
                    <a:pt x="1464" y="4180"/>
                  </a:cubicBezTo>
                  <a:cubicBezTo>
                    <a:pt x="1280" y="4180"/>
                    <a:pt x="1095" y="4155"/>
                    <a:pt x="915" y="4105"/>
                  </a:cubicBezTo>
                  <a:cubicBezTo>
                    <a:pt x="841" y="4081"/>
                    <a:pt x="765" y="4068"/>
                    <a:pt x="690" y="4068"/>
                  </a:cubicBezTo>
                  <a:cubicBezTo>
                    <a:pt x="615" y="4068"/>
                    <a:pt x="541" y="4081"/>
                    <a:pt x="473" y="4105"/>
                  </a:cubicBezTo>
                  <a:cubicBezTo>
                    <a:pt x="177" y="4223"/>
                    <a:pt x="0" y="4459"/>
                    <a:pt x="20" y="4676"/>
                  </a:cubicBezTo>
                  <a:cubicBezTo>
                    <a:pt x="30" y="4754"/>
                    <a:pt x="69" y="4813"/>
                    <a:pt x="118" y="4872"/>
                  </a:cubicBezTo>
                  <a:cubicBezTo>
                    <a:pt x="236" y="5000"/>
                    <a:pt x="286" y="5167"/>
                    <a:pt x="266" y="5335"/>
                  </a:cubicBezTo>
                  <a:cubicBezTo>
                    <a:pt x="256" y="5413"/>
                    <a:pt x="266" y="5482"/>
                    <a:pt x="305" y="5541"/>
                  </a:cubicBezTo>
                  <a:cubicBezTo>
                    <a:pt x="381" y="5693"/>
                    <a:pt x="575" y="5781"/>
                    <a:pt x="800" y="5781"/>
                  </a:cubicBezTo>
                  <a:cubicBezTo>
                    <a:pt x="866" y="5781"/>
                    <a:pt x="934" y="5773"/>
                    <a:pt x="1004" y="5758"/>
                  </a:cubicBezTo>
                  <a:cubicBezTo>
                    <a:pt x="1151" y="5708"/>
                    <a:pt x="1279" y="5620"/>
                    <a:pt x="1367" y="5492"/>
                  </a:cubicBezTo>
                  <a:cubicBezTo>
                    <a:pt x="1623" y="5177"/>
                    <a:pt x="1958" y="4941"/>
                    <a:pt x="2351" y="4823"/>
                  </a:cubicBezTo>
                  <a:lnTo>
                    <a:pt x="10199" y="1706"/>
                  </a:lnTo>
                  <a:cubicBezTo>
                    <a:pt x="10407" y="1636"/>
                    <a:pt x="10623" y="1602"/>
                    <a:pt x="10841" y="1602"/>
                  </a:cubicBezTo>
                  <a:cubicBezTo>
                    <a:pt x="11024" y="1602"/>
                    <a:pt x="11209" y="1627"/>
                    <a:pt x="11389" y="1676"/>
                  </a:cubicBezTo>
                  <a:cubicBezTo>
                    <a:pt x="11463" y="1701"/>
                    <a:pt x="11537" y="1713"/>
                    <a:pt x="11610" y="1713"/>
                  </a:cubicBezTo>
                  <a:cubicBezTo>
                    <a:pt x="11684" y="1713"/>
                    <a:pt x="11758" y="1701"/>
                    <a:pt x="11832" y="1676"/>
                  </a:cubicBezTo>
                  <a:cubicBezTo>
                    <a:pt x="12117" y="1558"/>
                    <a:pt x="12304" y="1322"/>
                    <a:pt x="12274" y="1106"/>
                  </a:cubicBezTo>
                  <a:cubicBezTo>
                    <a:pt x="12264" y="1027"/>
                    <a:pt x="12235" y="958"/>
                    <a:pt x="12186" y="909"/>
                  </a:cubicBezTo>
                  <a:cubicBezTo>
                    <a:pt x="12068" y="781"/>
                    <a:pt x="12019" y="614"/>
                    <a:pt x="12038" y="447"/>
                  </a:cubicBezTo>
                  <a:cubicBezTo>
                    <a:pt x="12048" y="368"/>
                    <a:pt x="12038" y="299"/>
                    <a:pt x="11999" y="240"/>
                  </a:cubicBezTo>
                  <a:cubicBezTo>
                    <a:pt x="11923" y="88"/>
                    <a:pt x="11729" y="1"/>
                    <a:pt x="11504" y="1"/>
                  </a:cubicBezTo>
                  <a:close/>
                </a:path>
              </a:pathLst>
            </a:custGeom>
            <a:solidFill>
              <a:srgbClr val="ACC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8" name="Google Shape;1158;p45"/>
            <p:cNvSpPr/>
            <p:nvPr/>
          </p:nvSpPr>
          <p:spPr>
            <a:xfrm>
              <a:off x="7028449" y="3356838"/>
              <a:ext cx="484523" cy="605202"/>
            </a:xfrm>
            <a:custGeom>
              <a:avLst/>
              <a:gdLst/>
              <a:ahLst/>
              <a:cxnLst/>
              <a:rect l="l" t="t" r="r" b="b"/>
              <a:pathLst>
                <a:path w="6748" h="8429" extrusionOk="0">
                  <a:moveTo>
                    <a:pt x="3373" y="0"/>
                  </a:moveTo>
                  <a:cubicBezTo>
                    <a:pt x="3367" y="0"/>
                    <a:pt x="3360" y="0"/>
                    <a:pt x="3354" y="1"/>
                  </a:cubicBezTo>
                  <a:cubicBezTo>
                    <a:pt x="1486" y="30"/>
                    <a:pt x="1" y="1554"/>
                    <a:pt x="11" y="3413"/>
                  </a:cubicBezTo>
                  <a:lnTo>
                    <a:pt x="11" y="4633"/>
                  </a:lnTo>
                  <a:cubicBezTo>
                    <a:pt x="11" y="5242"/>
                    <a:pt x="502" y="5734"/>
                    <a:pt x="1112" y="5734"/>
                  </a:cubicBezTo>
                  <a:cubicBezTo>
                    <a:pt x="1397" y="5734"/>
                    <a:pt x="1623" y="5970"/>
                    <a:pt x="1604" y="6255"/>
                  </a:cubicBezTo>
                  <a:lnTo>
                    <a:pt x="1496" y="8291"/>
                  </a:lnTo>
                  <a:cubicBezTo>
                    <a:pt x="1496" y="8370"/>
                    <a:pt x="1555" y="8429"/>
                    <a:pt x="1623" y="8429"/>
                  </a:cubicBezTo>
                  <a:lnTo>
                    <a:pt x="2096" y="8429"/>
                  </a:lnTo>
                  <a:cubicBezTo>
                    <a:pt x="2164" y="8429"/>
                    <a:pt x="2223" y="8370"/>
                    <a:pt x="2223" y="8301"/>
                  </a:cubicBezTo>
                  <a:lnTo>
                    <a:pt x="2223" y="7455"/>
                  </a:lnTo>
                  <a:cubicBezTo>
                    <a:pt x="2223" y="7386"/>
                    <a:pt x="2273" y="7327"/>
                    <a:pt x="2341" y="7327"/>
                  </a:cubicBezTo>
                  <a:lnTo>
                    <a:pt x="2568" y="7327"/>
                  </a:lnTo>
                  <a:cubicBezTo>
                    <a:pt x="2636" y="7327"/>
                    <a:pt x="2686" y="7386"/>
                    <a:pt x="2686" y="7455"/>
                  </a:cubicBezTo>
                  <a:lnTo>
                    <a:pt x="2686" y="8301"/>
                  </a:lnTo>
                  <a:cubicBezTo>
                    <a:pt x="2686" y="8370"/>
                    <a:pt x="2745" y="8429"/>
                    <a:pt x="2813" y="8429"/>
                  </a:cubicBezTo>
                  <a:lnTo>
                    <a:pt x="3168" y="8429"/>
                  </a:lnTo>
                  <a:cubicBezTo>
                    <a:pt x="3236" y="8429"/>
                    <a:pt x="3295" y="8370"/>
                    <a:pt x="3295" y="8301"/>
                  </a:cubicBezTo>
                  <a:lnTo>
                    <a:pt x="3295" y="7859"/>
                  </a:lnTo>
                  <a:cubicBezTo>
                    <a:pt x="3295" y="7790"/>
                    <a:pt x="3345" y="7740"/>
                    <a:pt x="3413" y="7740"/>
                  </a:cubicBezTo>
                  <a:lnTo>
                    <a:pt x="3541" y="7740"/>
                  </a:lnTo>
                  <a:cubicBezTo>
                    <a:pt x="3600" y="7740"/>
                    <a:pt x="3659" y="7790"/>
                    <a:pt x="3659" y="7859"/>
                  </a:cubicBezTo>
                  <a:lnTo>
                    <a:pt x="3659" y="8301"/>
                  </a:lnTo>
                  <a:cubicBezTo>
                    <a:pt x="3659" y="8370"/>
                    <a:pt x="3718" y="8429"/>
                    <a:pt x="3787" y="8429"/>
                  </a:cubicBezTo>
                  <a:lnTo>
                    <a:pt x="4210" y="8429"/>
                  </a:lnTo>
                  <a:cubicBezTo>
                    <a:pt x="4279" y="8429"/>
                    <a:pt x="4338" y="8370"/>
                    <a:pt x="4338" y="8301"/>
                  </a:cubicBezTo>
                  <a:lnTo>
                    <a:pt x="4338" y="7229"/>
                  </a:lnTo>
                  <a:cubicBezTo>
                    <a:pt x="4338" y="7160"/>
                    <a:pt x="4387" y="7101"/>
                    <a:pt x="4456" y="7101"/>
                  </a:cubicBezTo>
                  <a:cubicBezTo>
                    <a:pt x="4462" y="7101"/>
                    <a:pt x="4467" y="7100"/>
                    <a:pt x="4473" y="7100"/>
                  </a:cubicBezTo>
                  <a:cubicBezTo>
                    <a:pt x="4543" y="7100"/>
                    <a:pt x="4594" y="7155"/>
                    <a:pt x="4594" y="7219"/>
                  </a:cubicBezTo>
                  <a:lnTo>
                    <a:pt x="4594" y="8301"/>
                  </a:lnTo>
                  <a:cubicBezTo>
                    <a:pt x="4594" y="8370"/>
                    <a:pt x="4643" y="8429"/>
                    <a:pt x="4712" y="8429"/>
                  </a:cubicBezTo>
                  <a:lnTo>
                    <a:pt x="5134" y="8429"/>
                  </a:lnTo>
                  <a:cubicBezTo>
                    <a:pt x="5203" y="8429"/>
                    <a:pt x="5262" y="8370"/>
                    <a:pt x="5252" y="8291"/>
                  </a:cubicBezTo>
                  <a:lnTo>
                    <a:pt x="5144" y="6255"/>
                  </a:lnTo>
                  <a:cubicBezTo>
                    <a:pt x="5134" y="5970"/>
                    <a:pt x="5351" y="5734"/>
                    <a:pt x="5636" y="5734"/>
                  </a:cubicBezTo>
                  <a:cubicBezTo>
                    <a:pt x="6256" y="5734"/>
                    <a:pt x="6747" y="5242"/>
                    <a:pt x="6747" y="4633"/>
                  </a:cubicBezTo>
                  <a:lnTo>
                    <a:pt x="6747" y="3374"/>
                  </a:lnTo>
                  <a:cubicBezTo>
                    <a:pt x="6747" y="1502"/>
                    <a:pt x="5233" y="0"/>
                    <a:pt x="3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9" name="Google Shape;1159;p45"/>
            <p:cNvSpPr/>
            <p:nvPr/>
          </p:nvSpPr>
          <p:spPr>
            <a:xfrm>
              <a:off x="7313078" y="3589188"/>
              <a:ext cx="124362" cy="127158"/>
            </a:xfrm>
            <a:custGeom>
              <a:avLst/>
              <a:gdLst/>
              <a:ahLst/>
              <a:cxnLst/>
              <a:rect l="l" t="t" r="r" b="b"/>
              <a:pathLst>
                <a:path w="1732" h="1771" extrusionOk="0">
                  <a:moveTo>
                    <a:pt x="866" y="0"/>
                  </a:moveTo>
                  <a:cubicBezTo>
                    <a:pt x="384" y="0"/>
                    <a:pt x="0" y="394"/>
                    <a:pt x="0" y="885"/>
                  </a:cubicBezTo>
                  <a:cubicBezTo>
                    <a:pt x="0" y="1377"/>
                    <a:pt x="384" y="1770"/>
                    <a:pt x="866" y="1770"/>
                  </a:cubicBezTo>
                  <a:cubicBezTo>
                    <a:pt x="1347" y="1770"/>
                    <a:pt x="1731" y="1377"/>
                    <a:pt x="1731" y="885"/>
                  </a:cubicBezTo>
                  <a:cubicBezTo>
                    <a:pt x="1731" y="394"/>
                    <a:pt x="1347" y="0"/>
                    <a:pt x="866" y="0"/>
                  </a:cubicBezTo>
                  <a:close/>
                </a:path>
              </a:pathLst>
            </a:custGeom>
            <a:solidFill>
              <a:srgbClr val="B5C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0" name="Google Shape;1160;p45"/>
            <p:cNvSpPr/>
            <p:nvPr/>
          </p:nvSpPr>
          <p:spPr>
            <a:xfrm>
              <a:off x="7225478" y="3699834"/>
              <a:ext cx="90471" cy="98581"/>
            </a:xfrm>
            <a:custGeom>
              <a:avLst/>
              <a:gdLst/>
              <a:ahLst/>
              <a:cxnLst/>
              <a:rect l="l" t="t" r="r" b="b"/>
              <a:pathLst>
                <a:path w="1260" h="1373" extrusionOk="0">
                  <a:moveTo>
                    <a:pt x="557" y="0"/>
                  </a:moveTo>
                  <a:cubicBezTo>
                    <a:pt x="535" y="0"/>
                    <a:pt x="514" y="10"/>
                    <a:pt x="502" y="33"/>
                  </a:cubicBezTo>
                  <a:cubicBezTo>
                    <a:pt x="355" y="210"/>
                    <a:pt x="128" y="485"/>
                    <a:pt x="79" y="662"/>
                  </a:cubicBezTo>
                  <a:cubicBezTo>
                    <a:pt x="1" y="938"/>
                    <a:pt x="60" y="1242"/>
                    <a:pt x="207" y="1341"/>
                  </a:cubicBezTo>
                  <a:cubicBezTo>
                    <a:pt x="239" y="1362"/>
                    <a:pt x="273" y="1372"/>
                    <a:pt x="307" y="1372"/>
                  </a:cubicBezTo>
                  <a:cubicBezTo>
                    <a:pt x="431" y="1372"/>
                    <a:pt x="561" y="1239"/>
                    <a:pt x="630" y="1016"/>
                  </a:cubicBezTo>
                  <a:cubicBezTo>
                    <a:pt x="692" y="1239"/>
                    <a:pt x="826" y="1372"/>
                    <a:pt x="952" y="1372"/>
                  </a:cubicBezTo>
                  <a:cubicBezTo>
                    <a:pt x="987" y="1372"/>
                    <a:pt x="1021" y="1362"/>
                    <a:pt x="1053" y="1341"/>
                  </a:cubicBezTo>
                  <a:cubicBezTo>
                    <a:pt x="1200" y="1242"/>
                    <a:pt x="1259" y="938"/>
                    <a:pt x="1181" y="662"/>
                  </a:cubicBezTo>
                  <a:cubicBezTo>
                    <a:pt x="1132" y="485"/>
                    <a:pt x="905" y="210"/>
                    <a:pt x="758" y="33"/>
                  </a:cubicBezTo>
                  <a:cubicBezTo>
                    <a:pt x="746" y="10"/>
                    <a:pt x="725" y="0"/>
                    <a:pt x="703" y="0"/>
                  </a:cubicBezTo>
                  <a:cubicBezTo>
                    <a:pt x="687" y="0"/>
                    <a:pt x="672" y="5"/>
                    <a:pt x="660" y="13"/>
                  </a:cubicBezTo>
                  <a:cubicBezTo>
                    <a:pt x="650" y="23"/>
                    <a:pt x="640" y="33"/>
                    <a:pt x="630" y="43"/>
                  </a:cubicBezTo>
                  <a:cubicBezTo>
                    <a:pt x="620" y="33"/>
                    <a:pt x="610" y="23"/>
                    <a:pt x="601" y="13"/>
                  </a:cubicBezTo>
                  <a:cubicBezTo>
                    <a:pt x="588" y="5"/>
                    <a:pt x="573" y="0"/>
                    <a:pt x="557" y="0"/>
                  </a:cubicBezTo>
                  <a:close/>
                </a:path>
              </a:pathLst>
            </a:custGeom>
            <a:solidFill>
              <a:srgbClr val="B5C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1" name="Google Shape;1161;p45"/>
            <p:cNvSpPr/>
            <p:nvPr/>
          </p:nvSpPr>
          <p:spPr>
            <a:xfrm>
              <a:off x="7079286" y="3577197"/>
              <a:ext cx="174480" cy="163991"/>
            </a:xfrm>
            <a:custGeom>
              <a:avLst/>
              <a:gdLst/>
              <a:ahLst/>
              <a:cxnLst/>
              <a:rect l="l" t="t" r="r" b="b"/>
              <a:pathLst>
                <a:path w="2430" h="2284" extrusionOk="0">
                  <a:moveTo>
                    <a:pt x="1392" y="1"/>
                  </a:moveTo>
                  <a:cubicBezTo>
                    <a:pt x="1043" y="1"/>
                    <a:pt x="672" y="179"/>
                    <a:pt x="414" y="511"/>
                  </a:cubicBezTo>
                  <a:cubicBezTo>
                    <a:pt x="1" y="1033"/>
                    <a:pt x="20" y="1741"/>
                    <a:pt x="463" y="2095"/>
                  </a:cubicBezTo>
                  <a:cubicBezTo>
                    <a:pt x="631" y="2223"/>
                    <a:pt x="831" y="2284"/>
                    <a:pt x="1038" y="2284"/>
                  </a:cubicBezTo>
                  <a:cubicBezTo>
                    <a:pt x="1389" y="2284"/>
                    <a:pt x="1757" y="2108"/>
                    <a:pt x="2017" y="1780"/>
                  </a:cubicBezTo>
                  <a:cubicBezTo>
                    <a:pt x="2430" y="1259"/>
                    <a:pt x="2410" y="551"/>
                    <a:pt x="1968" y="197"/>
                  </a:cubicBezTo>
                  <a:cubicBezTo>
                    <a:pt x="1802" y="64"/>
                    <a:pt x="1601" y="1"/>
                    <a:pt x="1392" y="1"/>
                  </a:cubicBezTo>
                  <a:close/>
                </a:path>
              </a:pathLst>
            </a:custGeom>
            <a:solidFill>
              <a:srgbClr val="24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2" name="Google Shape;1162;p45"/>
            <p:cNvSpPr/>
            <p:nvPr/>
          </p:nvSpPr>
          <p:spPr>
            <a:xfrm>
              <a:off x="7313078" y="3621642"/>
              <a:ext cx="124362" cy="105977"/>
            </a:xfrm>
            <a:custGeom>
              <a:avLst/>
              <a:gdLst/>
              <a:ahLst/>
              <a:cxnLst/>
              <a:rect l="l" t="t" r="r" b="b"/>
              <a:pathLst>
                <a:path w="1732" h="1476" extrusionOk="0">
                  <a:moveTo>
                    <a:pt x="866" y="1"/>
                  </a:moveTo>
                  <a:cubicBezTo>
                    <a:pt x="384" y="1"/>
                    <a:pt x="0" y="335"/>
                    <a:pt x="0" y="738"/>
                  </a:cubicBezTo>
                  <a:cubicBezTo>
                    <a:pt x="0" y="1141"/>
                    <a:pt x="384" y="1476"/>
                    <a:pt x="866" y="1476"/>
                  </a:cubicBezTo>
                  <a:cubicBezTo>
                    <a:pt x="1347" y="1476"/>
                    <a:pt x="1731" y="1141"/>
                    <a:pt x="1731" y="738"/>
                  </a:cubicBezTo>
                  <a:cubicBezTo>
                    <a:pt x="1731" y="335"/>
                    <a:pt x="1347" y="1"/>
                    <a:pt x="866" y="1"/>
                  </a:cubicBezTo>
                  <a:close/>
                </a:path>
              </a:pathLst>
            </a:custGeom>
            <a:solidFill>
              <a:srgbClr val="24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3" name="Google Shape;1163;p45"/>
            <p:cNvSpPr/>
            <p:nvPr/>
          </p:nvSpPr>
          <p:spPr>
            <a:xfrm>
              <a:off x="7225478" y="3699762"/>
              <a:ext cx="90471" cy="81852"/>
            </a:xfrm>
            <a:custGeom>
              <a:avLst/>
              <a:gdLst/>
              <a:ahLst/>
              <a:cxnLst/>
              <a:rect l="l" t="t" r="r" b="b"/>
              <a:pathLst>
                <a:path w="1260" h="1140" extrusionOk="0">
                  <a:moveTo>
                    <a:pt x="557" y="0"/>
                  </a:moveTo>
                  <a:cubicBezTo>
                    <a:pt x="538" y="0"/>
                    <a:pt x="518" y="8"/>
                    <a:pt x="502" y="24"/>
                  </a:cubicBezTo>
                  <a:cubicBezTo>
                    <a:pt x="355" y="171"/>
                    <a:pt x="128" y="398"/>
                    <a:pt x="79" y="555"/>
                  </a:cubicBezTo>
                  <a:cubicBezTo>
                    <a:pt x="1" y="781"/>
                    <a:pt x="60" y="1037"/>
                    <a:pt x="207" y="1116"/>
                  </a:cubicBezTo>
                  <a:cubicBezTo>
                    <a:pt x="238" y="1132"/>
                    <a:pt x="271" y="1140"/>
                    <a:pt x="304" y="1140"/>
                  </a:cubicBezTo>
                  <a:cubicBezTo>
                    <a:pt x="429" y="1140"/>
                    <a:pt x="560" y="1029"/>
                    <a:pt x="630" y="850"/>
                  </a:cubicBezTo>
                  <a:cubicBezTo>
                    <a:pt x="692" y="1029"/>
                    <a:pt x="828" y="1140"/>
                    <a:pt x="955" y="1140"/>
                  </a:cubicBezTo>
                  <a:cubicBezTo>
                    <a:pt x="989" y="1140"/>
                    <a:pt x="1022" y="1132"/>
                    <a:pt x="1053" y="1116"/>
                  </a:cubicBezTo>
                  <a:cubicBezTo>
                    <a:pt x="1200" y="1037"/>
                    <a:pt x="1259" y="781"/>
                    <a:pt x="1181" y="555"/>
                  </a:cubicBezTo>
                  <a:cubicBezTo>
                    <a:pt x="1132" y="398"/>
                    <a:pt x="905" y="171"/>
                    <a:pt x="758" y="24"/>
                  </a:cubicBezTo>
                  <a:cubicBezTo>
                    <a:pt x="747" y="8"/>
                    <a:pt x="730" y="0"/>
                    <a:pt x="711" y="0"/>
                  </a:cubicBezTo>
                  <a:cubicBezTo>
                    <a:pt x="695" y="0"/>
                    <a:pt x="677" y="5"/>
                    <a:pt x="660" y="14"/>
                  </a:cubicBezTo>
                  <a:cubicBezTo>
                    <a:pt x="650" y="14"/>
                    <a:pt x="640" y="24"/>
                    <a:pt x="630" y="34"/>
                  </a:cubicBezTo>
                  <a:cubicBezTo>
                    <a:pt x="620" y="24"/>
                    <a:pt x="610" y="14"/>
                    <a:pt x="601" y="14"/>
                  </a:cubicBezTo>
                  <a:cubicBezTo>
                    <a:pt x="587" y="5"/>
                    <a:pt x="572" y="0"/>
                    <a:pt x="557" y="0"/>
                  </a:cubicBezTo>
                  <a:close/>
                </a:path>
              </a:pathLst>
            </a:custGeom>
            <a:solidFill>
              <a:srgbClr val="24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4" name="Google Shape;1164;p45"/>
            <p:cNvSpPr/>
            <p:nvPr/>
          </p:nvSpPr>
          <p:spPr>
            <a:xfrm>
              <a:off x="7053149" y="3387210"/>
              <a:ext cx="380051" cy="381402"/>
            </a:xfrm>
            <a:custGeom>
              <a:avLst/>
              <a:gdLst/>
              <a:ahLst/>
              <a:cxnLst/>
              <a:rect l="l" t="t" r="r" b="b"/>
              <a:pathLst>
                <a:path w="5293" h="5312" extrusionOk="0">
                  <a:moveTo>
                    <a:pt x="4672" y="0"/>
                  </a:moveTo>
                  <a:lnTo>
                    <a:pt x="1" y="4996"/>
                  </a:lnTo>
                  <a:cubicBezTo>
                    <a:pt x="198" y="5193"/>
                    <a:pt x="463" y="5301"/>
                    <a:pt x="748" y="5311"/>
                  </a:cubicBezTo>
                  <a:lnTo>
                    <a:pt x="5292" y="453"/>
                  </a:lnTo>
                  <a:cubicBezTo>
                    <a:pt x="5105" y="276"/>
                    <a:pt x="4899" y="128"/>
                    <a:pt x="4672" y="0"/>
                  </a:cubicBezTo>
                  <a:close/>
                </a:path>
              </a:pathLst>
            </a:custGeom>
            <a:solidFill>
              <a:srgbClr val="24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5" name="Google Shape;1165;p45"/>
            <p:cNvSpPr/>
            <p:nvPr/>
          </p:nvSpPr>
          <p:spPr>
            <a:xfrm>
              <a:off x="7031967" y="3356838"/>
              <a:ext cx="478205" cy="207646"/>
            </a:xfrm>
            <a:custGeom>
              <a:avLst/>
              <a:gdLst/>
              <a:ahLst/>
              <a:cxnLst/>
              <a:rect l="l" t="t" r="r" b="b"/>
              <a:pathLst>
                <a:path w="6660" h="2892" extrusionOk="0">
                  <a:moveTo>
                    <a:pt x="3325" y="1"/>
                  </a:moveTo>
                  <a:cubicBezTo>
                    <a:pt x="1653" y="1"/>
                    <a:pt x="227" y="1230"/>
                    <a:pt x="1" y="2892"/>
                  </a:cubicBezTo>
                  <a:lnTo>
                    <a:pt x="6659" y="2892"/>
                  </a:lnTo>
                  <a:cubicBezTo>
                    <a:pt x="6433" y="1230"/>
                    <a:pt x="5007" y="1"/>
                    <a:pt x="3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6" name="Google Shape;1166;p45"/>
            <p:cNvSpPr/>
            <p:nvPr/>
          </p:nvSpPr>
          <p:spPr>
            <a:xfrm>
              <a:off x="7079286" y="3356694"/>
              <a:ext cx="409633" cy="137210"/>
            </a:xfrm>
            <a:custGeom>
              <a:avLst/>
              <a:gdLst/>
              <a:ahLst/>
              <a:cxnLst/>
              <a:rect l="l" t="t" r="r" b="b"/>
              <a:pathLst>
                <a:path w="5705" h="1911" extrusionOk="0">
                  <a:moveTo>
                    <a:pt x="2674" y="0"/>
                  </a:moveTo>
                  <a:cubicBezTo>
                    <a:pt x="1680" y="0"/>
                    <a:pt x="680" y="436"/>
                    <a:pt x="1" y="1340"/>
                  </a:cubicBezTo>
                  <a:cubicBezTo>
                    <a:pt x="1358" y="1458"/>
                    <a:pt x="5154" y="1871"/>
                    <a:pt x="5705" y="1910"/>
                  </a:cubicBezTo>
                  <a:cubicBezTo>
                    <a:pt x="5108" y="658"/>
                    <a:pt x="3896" y="0"/>
                    <a:pt x="2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7" name="Google Shape;1167;p45"/>
            <p:cNvSpPr/>
            <p:nvPr/>
          </p:nvSpPr>
          <p:spPr>
            <a:xfrm>
              <a:off x="7515708" y="3443000"/>
              <a:ext cx="166007" cy="121127"/>
            </a:xfrm>
            <a:custGeom>
              <a:avLst/>
              <a:gdLst/>
              <a:ahLst/>
              <a:cxnLst/>
              <a:rect l="l" t="t" r="r" b="b"/>
              <a:pathLst>
                <a:path w="2312" h="1687" extrusionOk="0">
                  <a:moveTo>
                    <a:pt x="2312" y="0"/>
                  </a:moveTo>
                  <a:lnTo>
                    <a:pt x="2312" y="0"/>
                  </a:lnTo>
                  <a:cubicBezTo>
                    <a:pt x="2312" y="0"/>
                    <a:pt x="709" y="276"/>
                    <a:pt x="404" y="472"/>
                  </a:cubicBezTo>
                  <a:cubicBezTo>
                    <a:pt x="89" y="669"/>
                    <a:pt x="1" y="1082"/>
                    <a:pt x="197" y="1397"/>
                  </a:cubicBezTo>
                  <a:cubicBezTo>
                    <a:pt x="325" y="1585"/>
                    <a:pt x="534" y="1687"/>
                    <a:pt x="745" y="1687"/>
                  </a:cubicBezTo>
                  <a:cubicBezTo>
                    <a:pt x="877" y="1687"/>
                    <a:pt x="1009" y="1647"/>
                    <a:pt x="1122" y="1564"/>
                  </a:cubicBezTo>
                  <a:cubicBezTo>
                    <a:pt x="1427" y="1367"/>
                    <a:pt x="2312" y="0"/>
                    <a:pt x="2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93608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56"/>
          <p:cNvSpPr/>
          <p:nvPr/>
        </p:nvSpPr>
        <p:spPr>
          <a:xfrm rot="10800000" flipH="1">
            <a:off x="-216100" y="-194893"/>
            <a:ext cx="18720197" cy="9128192"/>
          </a:xfrm>
          <a:custGeom>
            <a:avLst/>
            <a:gdLst/>
            <a:ahLst/>
            <a:cxnLst/>
            <a:rect l="l" t="t" r="r" b="b"/>
            <a:pathLst>
              <a:path w="142875" h="30612" extrusionOk="0">
                <a:moveTo>
                  <a:pt x="0" y="0"/>
                </a:moveTo>
                <a:lnTo>
                  <a:pt x="0" y="30611"/>
                </a:lnTo>
                <a:lnTo>
                  <a:pt x="142875" y="30611"/>
                </a:lnTo>
                <a:lnTo>
                  <a:pt x="142875" y="0"/>
                </a:lnTo>
                <a:lnTo>
                  <a:pt x="26218" y="0"/>
                </a:lnTo>
                <a:cubicBezTo>
                  <a:pt x="24765" y="0"/>
                  <a:pt x="23467" y="834"/>
                  <a:pt x="22789" y="2131"/>
                </a:cubicBezTo>
                <a:lnTo>
                  <a:pt x="18598" y="10513"/>
                </a:lnTo>
                <a:lnTo>
                  <a:pt x="14407" y="2131"/>
                </a:lnTo>
                <a:cubicBezTo>
                  <a:pt x="13716" y="834"/>
                  <a:pt x="12418" y="0"/>
                  <a:pt x="109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63" name="Google Shape;1463;p56"/>
          <p:cNvGrpSpPr/>
          <p:nvPr/>
        </p:nvGrpSpPr>
        <p:grpSpPr>
          <a:xfrm>
            <a:off x="12387073" y="109397"/>
            <a:ext cx="4578881" cy="10104305"/>
            <a:chOff x="6193536" y="54698"/>
            <a:chExt cx="2289440" cy="5052152"/>
          </a:xfrm>
        </p:grpSpPr>
        <p:sp>
          <p:nvSpPr>
            <p:cNvPr id="1464" name="Google Shape;1464;p56"/>
            <p:cNvSpPr/>
            <p:nvPr/>
          </p:nvSpPr>
          <p:spPr>
            <a:xfrm>
              <a:off x="6788640" y="4899554"/>
              <a:ext cx="137184" cy="207296"/>
            </a:xfrm>
            <a:custGeom>
              <a:avLst/>
              <a:gdLst/>
              <a:ahLst/>
              <a:cxnLst/>
              <a:rect l="l" t="t" r="r" b="b"/>
              <a:pathLst>
                <a:path w="4287" h="6478" extrusionOk="0">
                  <a:moveTo>
                    <a:pt x="3400" y="0"/>
                  </a:moveTo>
                  <a:cubicBezTo>
                    <a:pt x="3088" y="0"/>
                    <a:pt x="2790" y="184"/>
                    <a:pt x="2656" y="489"/>
                  </a:cubicBezTo>
                  <a:cubicBezTo>
                    <a:pt x="1989" y="2061"/>
                    <a:pt x="1167" y="3680"/>
                    <a:pt x="227" y="5275"/>
                  </a:cubicBezTo>
                  <a:cubicBezTo>
                    <a:pt x="1" y="5656"/>
                    <a:pt x="120" y="6133"/>
                    <a:pt x="501" y="6359"/>
                  </a:cubicBezTo>
                  <a:cubicBezTo>
                    <a:pt x="632" y="6442"/>
                    <a:pt x="763" y="6478"/>
                    <a:pt x="905" y="6478"/>
                  </a:cubicBezTo>
                  <a:cubicBezTo>
                    <a:pt x="1179" y="6478"/>
                    <a:pt x="1441" y="6335"/>
                    <a:pt x="1584" y="6085"/>
                  </a:cubicBezTo>
                  <a:cubicBezTo>
                    <a:pt x="2572" y="4418"/>
                    <a:pt x="3418" y="2751"/>
                    <a:pt x="4120" y="1108"/>
                  </a:cubicBezTo>
                  <a:cubicBezTo>
                    <a:pt x="4287" y="703"/>
                    <a:pt x="4108" y="239"/>
                    <a:pt x="3703" y="61"/>
                  </a:cubicBezTo>
                  <a:cubicBezTo>
                    <a:pt x="3604" y="20"/>
                    <a:pt x="3501" y="0"/>
                    <a:pt x="3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5" name="Google Shape;1465;p56"/>
            <p:cNvSpPr/>
            <p:nvPr/>
          </p:nvSpPr>
          <p:spPr>
            <a:xfrm>
              <a:off x="6924288" y="4559715"/>
              <a:ext cx="75456" cy="224448"/>
            </a:xfrm>
            <a:custGeom>
              <a:avLst/>
              <a:gdLst/>
              <a:ahLst/>
              <a:cxnLst/>
              <a:rect l="l" t="t" r="r" b="b"/>
              <a:pathLst>
                <a:path w="2358" h="7014" extrusionOk="0">
                  <a:moveTo>
                    <a:pt x="1572" y="1"/>
                  </a:moveTo>
                  <a:cubicBezTo>
                    <a:pt x="1131" y="13"/>
                    <a:pt x="774" y="346"/>
                    <a:pt x="774" y="786"/>
                  </a:cubicBezTo>
                  <a:cubicBezTo>
                    <a:pt x="750" y="2489"/>
                    <a:pt x="524" y="4251"/>
                    <a:pt x="107" y="6037"/>
                  </a:cubicBezTo>
                  <a:cubicBezTo>
                    <a:pt x="0" y="6466"/>
                    <a:pt x="262" y="6894"/>
                    <a:pt x="691" y="6990"/>
                  </a:cubicBezTo>
                  <a:cubicBezTo>
                    <a:pt x="750" y="7013"/>
                    <a:pt x="822" y="7013"/>
                    <a:pt x="881" y="7013"/>
                  </a:cubicBezTo>
                  <a:cubicBezTo>
                    <a:pt x="1238" y="7013"/>
                    <a:pt x="1560" y="6763"/>
                    <a:pt x="1655" y="6406"/>
                  </a:cubicBezTo>
                  <a:cubicBezTo>
                    <a:pt x="2096" y="4501"/>
                    <a:pt x="2334" y="2620"/>
                    <a:pt x="2358" y="810"/>
                  </a:cubicBezTo>
                  <a:cubicBezTo>
                    <a:pt x="2358" y="370"/>
                    <a:pt x="2012" y="13"/>
                    <a:pt x="1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6" name="Google Shape;1466;p56"/>
            <p:cNvSpPr/>
            <p:nvPr/>
          </p:nvSpPr>
          <p:spPr>
            <a:xfrm>
              <a:off x="6916288" y="4212099"/>
              <a:ext cx="65568" cy="224960"/>
            </a:xfrm>
            <a:custGeom>
              <a:avLst/>
              <a:gdLst/>
              <a:ahLst/>
              <a:cxnLst/>
              <a:rect l="l" t="t" r="r" b="b"/>
              <a:pathLst>
                <a:path w="2049" h="7030" extrusionOk="0">
                  <a:moveTo>
                    <a:pt x="890" y="1"/>
                  </a:moveTo>
                  <a:cubicBezTo>
                    <a:pt x="487" y="1"/>
                    <a:pt x="152" y="307"/>
                    <a:pt x="107" y="708"/>
                  </a:cubicBezTo>
                  <a:cubicBezTo>
                    <a:pt x="36" y="1339"/>
                    <a:pt x="0" y="1982"/>
                    <a:pt x="0" y="2625"/>
                  </a:cubicBezTo>
                  <a:cubicBezTo>
                    <a:pt x="0" y="3875"/>
                    <a:pt x="143" y="5149"/>
                    <a:pt x="405" y="6399"/>
                  </a:cubicBezTo>
                  <a:cubicBezTo>
                    <a:pt x="488" y="6768"/>
                    <a:pt x="810" y="7030"/>
                    <a:pt x="1179" y="7030"/>
                  </a:cubicBezTo>
                  <a:cubicBezTo>
                    <a:pt x="1238" y="7030"/>
                    <a:pt x="1286" y="7018"/>
                    <a:pt x="1346" y="7006"/>
                  </a:cubicBezTo>
                  <a:cubicBezTo>
                    <a:pt x="1774" y="6923"/>
                    <a:pt x="2048" y="6506"/>
                    <a:pt x="1953" y="6065"/>
                  </a:cubicBezTo>
                  <a:cubicBezTo>
                    <a:pt x="1715" y="4922"/>
                    <a:pt x="1596" y="3768"/>
                    <a:pt x="1596" y="2625"/>
                  </a:cubicBezTo>
                  <a:cubicBezTo>
                    <a:pt x="1596" y="2041"/>
                    <a:pt x="1619" y="1458"/>
                    <a:pt x="1691" y="874"/>
                  </a:cubicBezTo>
                  <a:cubicBezTo>
                    <a:pt x="1727" y="446"/>
                    <a:pt x="1417" y="53"/>
                    <a:pt x="976" y="5"/>
                  </a:cubicBezTo>
                  <a:cubicBezTo>
                    <a:pt x="947" y="2"/>
                    <a:pt x="919" y="1"/>
                    <a:pt x="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7" name="Google Shape;1467;p56"/>
            <p:cNvSpPr/>
            <p:nvPr/>
          </p:nvSpPr>
          <p:spPr>
            <a:xfrm>
              <a:off x="6960096" y="3890308"/>
              <a:ext cx="141376" cy="204256"/>
            </a:xfrm>
            <a:custGeom>
              <a:avLst/>
              <a:gdLst/>
              <a:ahLst/>
              <a:cxnLst/>
              <a:rect l="l" t="t" r="r" b="b"/>
              <a:pathLst>
                <a:path w="4418" h="6383" extrusionOk="0">
                  <a:moveTo>
                    <a:pt x="3516" y="0"/>
                  </a:moveTo>
                  <a:cubicBezTo>
                    <a:pt x="3260" y="0"/>
                    <a:pt x="3007" y="121"/>
                    <a:pt x="2858" y="346"/>
                  </a:cubicBezTo>
                  <a:cubicBezTo>
                    <a:pt x="1739" y="2001"/>
                    <a:pt x="834" y="3668"/>
                    <a:pt x="167" y="5287"/>
                  </a:cubicBezTo>
                  <a:cubicBezTo>
                    <a:pt x="0" y="5692"/>
                    <a:pt x="191" y="6156"/>
                    <a:pt x="596" y="6323"/>
                  </a:cubicBezTo>
                  <a:cubicBezTo>
                    <a:pt x="691" y="6358"/>
                    <a:pt x="798" y="6382"/>
                    <a:pt x="893" y="6382"/>
                  </a:cubicBezTo>
                  <a:cubicBezTo>
                    <a:pt x="1203" y="6382"/>
                    <a:pt x="1501" y="6192"/>
                    <a:pt x="1632" y="5894"/>
                  </a:cubicBezTo>
                  <a:cubicBezTo>
                    <a:pt x="2263" y="4370"/>
                    <a:pt x="3108" y="2810"/>
                    <a:pt x="4168" y="1239"/>
                  </a:cubicBezTo>
                  <a:cubicBezTo>
                    <a:pt x="4418" y="870"/>
                    <a:pt x="4322" y="381"/>
                    <a:pt x="3953" y="131"/>
                  </a:cubicBezTo>
                  <a:cubicBezTo>
                    <a:pt x="3820" y="43"/>
                    <a:pt x="3668" y="0"/>
                    <a:pt x="3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8" name="Google Shape;1468;p56"/>
            <p:cNvSpPr/>
            <p:nvPr/>
          </p:nvSpPr>
          <p:spPr>
            <a:xfrm>
              <a:off x="7152128" y="3626308"/>
              <a:ext cx="178720" cy="176768"/>
            </a:xfrm>
            <a:custGeom>
              <a:avLst/>
              <a:gdLst/>
              <a:ahLst/>
              <a:cxnLst/>
              <a:rect l="l" t="t" r="r" b="b"/>
              <a:pathLst>
                <a:path w="5585" h="5524" extrusionOk="0">
                  <a:moveTo>
                    <a:pt x="4702" y="1"/>
                  </a:moveTo>
                  <a:cubicBezTo>
                    <a:pt x="4504" y="1"/>
                    <a:pt x="4306" y="75"/>
                    <a:pt x="4155" y="226"/>
                  </a:cubicBezTo>
                  <a:cubicBezTo>
                    <a:pt x="2703" y="1619"/>
                    <a:pt x="1441" y="2916"/>
                    <a:pt x="298" y="4202"/>
                  </a:cubicBezTo>
                  <a:cubicBezTo>
                    <a:pt x="0" y="4536"/>
                    <a:pt x="36" y="5036"/>
                    <a:pt x="357" y="5333"/>
                  </a:cubicBezTo>
                  <a:cubicBezTo>
                    <a:pt x="512" y="5464"/>
                    <a:pt x="703" y="5524"/>
                    <a:pt x="881" y="5524"/>
                  </a:cubicBezTo>
                  <a:cubicBezTo>
                    <a:pt x="1107" y="5524"/>
                    <a:pt x="1322" y="5441"/>
                    <a:pt x="1477" y="5262"/>
                  </a:cubicBezTo>
                  <a:cubicBezTo>
                    <a:pt x="2596" y="4000"/>
                    <a:pt x="3822" y="2726"/>
                    <a:pt x="5251" y="1369"/>
                  </a:cubicBezTo>
                  <a:cubicBezTo>
                    <a:pt x="5572" y="1071"/>
                    <a:pt x="5584" y="571"/>
                    <a:pt x="5275" y="249"/>
                  </a:cubicBezTo>
                  <a:cubicBezTo>
                    <a:pt x="5122" y="84"/>
                    <a:pt x="4912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9" name="Google Shape;1469;p56"/>
            <p:cNvSpPr/>
            <p:nvPr/>
          </p:nvSpPr>
          <p:spPr>
            <a:xfrm>
              <a:off x="7404352" y="3396389"/>
              <a:ext cx="191648" cy="163232"/>
            </a:xfrm>
            <a:custGeom>
              <a:avLst/>
              <a:gdLst/>
              <a:ahLst/>
              <a:cxnLst/>
              <a:rect l="l" t="t" r="r" b="b"/>
              <a:pathLst>
                <a:path w="5989" h="5101" extrusionOk="0">
                  <a:moveTo>
                    <a:pt x="5101" y="1"/>
                  </a:moveTo>
                  <a:cubicBezTo>
                    <a:pt x="4924" y="1"/>
                    <a:pt x="4745" y="60"/>
                    <a:pt x="4596" y="184"/>
                  </a:cubicBezTo>
                  <a:cubicBezTo>
                    <a:pt x="2989" y="1481"/>
                    <a:pt x="1607" y="2636"/>
                    <a:pt x="369" y="3708"/>
                  </a:cubicBezTo>
                  <a:cubicBezTo>
                    <a:pt x="36" y="3994"/>
                    <a:pt x="0" y="4494"/>
                    <a:pt x="286" y="4827"/>
                  </a:cubicBezTo>
                  <a:cubicBezTo>
                    <a:pt x="441" y="5006"/>
                    <a:pt x="667" y="5101"/>
                    <a:pt x="893" y="5101"/>
                  </a:cubicBezTo>
                  <a:cubicBezTo>
                    <a:pt x="1072" y="5101"/>
                    <a:pt x="1262" y="5041"/>
                    <a:pt x="1405" y="4910"/>
                  </a:cubicBezTo>
                  <a:cubicBezTo>
                    <a:pt x="2631" y="3851"/>
                    <a:pt x="4012" y="2708"/>
                    <a:pt x="5608" y="1410"/>
                  </a:cubicBezTo>
                  <a:cubicBezTo>
                    <a:pt x="5941" y="1136"/>
                    <a:pt x="5989" y="636"/>
                    <a:pt x="5715" y="291"/>
                  </a:cubicBezTo>
                  <a:cubicBezTo>
                    <a:pt x="5560" y="102"/>
                    <a:pt x="5332" y="1"/>
                    <a:pt x="5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56"/>
            <p:cNvSpPr/>
            <p:nvPr/>
          </p:nvSpPr>
          <p:spPr>
            <a:xfrm>
              <a:off x="7676000" y="3176741"/>
              <a:ext cx="193952" cy="160768"/>
            </a:xfrm>
            <a:custGeom>
              <a:avLst/>
              <a:gdLst/>
              <a:ahLst/>
              <a:cxnLst/>
              <a:rect l="l" t="t" r="r" b="b"/>
              <a:pathLst>
                <a:path w="6061" h="5024" extrusionOk="0">
                  <a:moveTo>
                    <a:pt x="5174" y="1"/>
                  </a:moveTo>
                  <a:cubicBezTo>
                    <a:pt x="4999" y="1"/>
                    <a:pt x="4824" y="59"/>
                    <a:pt x="4679" y="178"/>
                  </a:cubicBezTo>
                  <a:cubicBezTo>
                    <a:pt x="3370" y="1237"/>
                    <a:pt x="2048" y="2285"/>
                    <a:pt x="727" y="3345"/>
                  </a:cubicBezTo>
                  <a:lnTo>
                    <a:pt x="393" y="3607"/>
                  </a:lnTo>
                  <a:cubicBezTo>
                    <a:pt x="48" y="3881"/>
                    <a:pt x="0" y="4381"/>
                    <a:pt x="274" y="4726"/>
                  </a:cubicBezTo>
                  <a:cubicBezTo>
                    <a:pt x="429" y="4916"/>
                    <a:pt x="655" y="5024"/>
                    <a:pt x="893" y="5024"/>
                  </a:cubicBezTo>
                  <a:cubicBezTo>
                    <a:pt x="1060" y="5024"/>
                    <a:pt x="1238" y="4964"/>
                    <a:pt x="1381" y="4845"/>
                  </a:cubicBezTo>
                  <a:lnTo>
                    <a:pt x="1715" y="4583"/>
                  </a:lnTo>
                  <a:cubicBezTo>
                    <a:pt x="3048" y="3523"/>
                    <a:pt x="4370" y="2476"/>
                    <a:pt x="5668" y="1416"/>
                  </a:cubicBezTo>
                  <a:cubicBezTo>
                    <a:pt x="6013" y="1142"/>
                    <a:pt x="6061" y="642"/>
                    <a:pt x="5787" y="297"/>
                  </a:cubicBezTo>
                  <a:cubicBezTo>
                    <a:pt x="5631" y="101"/>
                    <a:pt x="5403" y="1"/>
                    <a:pt x="5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56"/>
            <p:cNvSpPr/>
            <p:nvPr/>
          </p:nvSpPr>
          <p:spPr>
            <a:xfrm>
              <a:off x="7948416" y="2947909"/>
              <a:ext cx="187104" cy="167872"/>
            </a:xfrm>
            <a:custGeom>
              <a:avLst/>
              <a:gdLst/>
              <a:ahLst/>
              <a:cxnLst/>
              <a:rect l="l" t="t" r="r" b="b"/>
              <a:pathLst>
                <a:path w="5847" h="5246" extrusionOk="0">
                  <a:moveTo>
                    <a:pt x="4975" y="0"/>
                  </a:moveTo>
                  <a:cubicBezTo>
                    <a:pt x="4780" y="0"/>
                    <a:pt x="4584" y="72"/>
                    <a:pt x="4429" y="221"/>
                  </a:cubicBezTo>
                  <a:cubicBezTo>
                    <a:pt x="3215" y="1352"/>
                    <a:pt x="1893" y="2542"/>
                    <a:pt x="369" y="3840"/>
                  </a:cubicBezTo>
                  <a:cubicBezTo>
                    <a:pt x="36" y="4126"/>
                    <a:pt x="0" y="4626"/>
                    <a:pt x="286" y="4959"/>
                  </a:cubicBezTo>
                  <a:cubicBezTo>
                    <a:pt x="441" y="5150"/>
                    <a:pt x="655" y="5245"/>
                    <a:pt x="881" y="5245"/>
                  </a:cubicBezTo>
                  <a:cubicBezTo>
                    <a:pt x="1072" y="5245"/>
                    <a:pt x="1250" y="5174"/>
                    <a:pt x="1405" y="5055"/>
                  </a:cubicBezTo>
                  <a:cubicBezTo>
                    <a:pt x="2941" y="3733"/>
                    <a:pt x="4286" y="2530"/>
                    <a:pt x="5513" y="1376"/>
                  </a:cubicBezTo>
                  <a:cubicBezTo>
                    <a:pt x="5834" y="1066"/>
                    <a:pt x="5846" y="566"/>
                    <a:pt x="5549" y="244"/>
                  </a:cubicBezTo>
                  <a:cubicBezTo>
                    <a:pt x="5394" y="84"/>
                    <a:pt x="5185" y="0"/>
                    <a:pt x="4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2" name="Google Shape;1472;p56"/>
            <p:cNvSpPr/>
            <p:nvPr/>
          </p:nvSpPr>
          <p:spPr>
            <a:xfrm>
              <a:off x="8202144" y="2684838"/>
              <a:ext cx="165408" cy="188608"/>
            </a:xfrm>
            <a:custGeom>
              <a:avLst/>
              <a:gdLst/>
              <a:ahLst/>
              <a:cxnLst/>
              <a:rect l="l" t="t" r="r" b="b"/>
              <a:pathLst>
                <a:path w="5169" h="5894" extrusionOk="0">
                  <a:moveTo>
                    <a:pt x="4264" y="1"/>
                  </a:moveTo>
                  <a:cubicBezTo>
                    <a:pt x="4007" y="1"/>
                    <a:pt x="3754" y="125"/>
                    <a:pt x="3596" y="357"/>
                  </a:cubicBezTo>
                  <a:cubicBezTo>
                    <a:pt x="2692" y="1715"/>
                    <a:pt x="1572" y="3131"/>
                    <a:pt x="287" y="4572"/>
                  </a:cubicBezTo>
                  <a:cubicBezTo>
                    <a:pt x="1" y="4894"/>
                    <a:pt x="25" y="5394"/>
                    <a:pt x="346" y="5691"/>
                  </a:cubicBezTo>
                  <a:cubicBezTo>
                    <a:pt x="501" y="5822"/>
                    <a:pt x="691" y="5894"/>
                    <a:pt x="882" y="5894"/>
                  </a:cubicBezTo>
                  <a:cubicBezTo>
                    <a:pt x="1096" y="5894"/>
                    <a:pt x="1310" y="5798"/>
                    <a:pt x="1477" y="5632"/>
                  </a:cubicBezTo>
                  <a:cubicBezTo>
                    <a:pt x="2823" y="4108"/>
                    <a:pt x="3954" y="2679"/>
                    <a:pt x="4918" y="1238"/>
                  </a:cubicBezTo>
                  <a:cubicBezTo>
                    <a:pt x="5168" y="869"/>
                    <a:pt x="5061" y="381"/>
                    <a:pt x="4704" y="131"/>
                  </a:cubicBezTo>
                  <a:cubicBezTo>
                    <a:pt x="4567" y="43"/>
                    <a:pt x="4415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3" name="Google Shape;1473;p56"/>
            <p:cNvSpPr/>
            <p:nvPr/>
          </p:nvSpPr>
          <p:spPr>
            <a:xfrm>
              <a:off x="8391520" y="2360550"/>
              <a:ext cx="91456" cy="220672"/>
            </a:xfrm>
            <a:custGeom>
              <a:avLst/>
              <a:gdLst/>
              <a:ahLst/>
              <a:cxnLst/>
              <a:rect l="l" t="t" r="r" b="b"/>
              <a:pathLst>
                <a:path w="2858" h="6896" extrusionOk="0">
                  <a:moveTo>
                    <a:pt x="2028" y="1"/>
                  </a:moveTo>
                  <a:cubicBezTo>
                    <a:pt x="1596" y="1"/>
                    <a:pt x="1262" y="337"/>
                    <a:pt x="1250" y="752"/>
                  </a:cubicBezTo>
                  <a:cubicBezTo>
                    <a:pt x="1167" y="2419"/>
                    <a:pt x="810" y="4121"/>
                    <a:pt x="155" y="5824"/>
                  </a:cubicBezTo>
                  <a:cubicBezTo>
                    <a:pt x="0" y="6229"/>
                    <a:pt x="203" y="6693"/>
                    <a:pt x="607" y="6848"/>
                  </a:cubicBezTo>
                  <a:cubicBezTo>
                    <a:pt x="703" y="6884"/>
                    <a:pt x="798" y="6896"/>
                    <a:pt x="893" y="6896"/>
                  </a:cubicBezTo>
                  <a:cubicBezTo>
                    <a:pt x="1215" y="6896"/>
                    <a:pt x="1512" y="6705"/>
                    <a:pt x="1631" y="6384"/>
                  </a:cubicBezTo>
                  <a:cubicBezTo>
                    <a:pt x="2346" y="4538"/>
                    <a:pt x="2751" y="2669"/>
                    <a:pt x="2834" y="823"/>
                  </a:cubicBezTo>
                  <a:cubicBezTo>
                    <a:pt x="2858" y="395"/>
                    <a:pt x="2512" y="14"/>
                    <a:pt x="2072" y="2"/>
                  </a:cubicBezTo>
                  <a:cubicBezTo>
                    <a:pt x="2057" y="1"/>
                    <a:pt x="2042" y="1"/>
                    <a:pt x="20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4" name="Google Shape;1474;p56"/>
            <p:cNvSpPr/>
            <p:nvPr/>
          </p:nvSpPr>
          <p:spPr>
            <a:xfrm>
              <a:off x="8384640" y="2013863"/>
              <a:ext cx="87680" cy="222944"/>
            </a:xfrm>
            <a:custGeom>
              <a:avLst/>
              <a:gdLst/>
              <a:ahLst/>
              <a:cxnLst/>
              <a:rect l="l" t="t" r="r" b="b"/>
              <a:pathLst>
                <a:path w="2740" h="6967" extrusionOk="0">
                  <a:moveTo>
                    <a:pt x="875" y="0"/>
                  </a:moveTo>
                  <a:cubicBezTo>
                    <a:pt x="810" y="0"/>
                    <a:pt x="745" y="8"/>
                    <a:pt x="680" y="25"/>
                  </a:cubicBezTo>
                  <a:cubicBezTo>
                    <a:pt x="251" y="144"/>
                    <a:pt x="1" y="573"/>
                    <a:pt x="108" y="1001"/>
                  </a:cubicBezTo>
                  <a:cubicBezTo>
                    <a:pt x="537" y="2656"/>
                    <a:pt x="882" y="4430"/>
                    <a:pt x="1108" y="6264"/>
                  </a:cubicBezTo>
                  <a:cubicBezTo>
                    <a:pt x="1168" y="6669"/>
                    <a:pt x="1501" y="6966"/>
                    <a:pt x="1894" y="6966"/>
                  </a:cubicBezTo>
                  <a:cubicBezTo>
                    <a:pt x="1930" y="6966"/>
                    <a:pt x="1965" y="6966"/>
                    <a:pt x="2001" y="6955"/>
                  </a:cubicBezTo>
                  <a:cubicBezTo>
                    <a:pt x="2430" y="6907"/>
                    <a:pt x="2739" y="6502"/>
                    <a:pt x="2692" y="6073"/>
                  </a:cubicBezTo>
                  <a:cubicBezTo>
                    <a:pt x="2442" y="4157"/>
                    <a:pt x="2096" y="2323"/>
                    <a:pt x="1644" y="597"/>
                  </a:cubicBezTo>
                  <a:cubicBezTo>
                    <a:pt x="1553" y="235"/>
                    <a:pt x="1226" y="0"/>
                    <a:pt x="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5" name="Google Shape;1475;p56"/>
            <p:cNvSpPr/>
            <p:nvPr/>
          </p:nvSpPr>
          <p:spPr>
            <a:xfrm>
              <a:off x="8243680" y="1694855"/>
              <a:ext cx="140992" cy="204384"/>
            </a:xfrm>
            <a:custGeom>
              <a:avLst/>
              <a:gdLst/>
              <a:ahLst/>
              <a:cxnLst/>
              <a:rect l="l" t="t" r="r" b="b"/>
              <a:pathLst>
                <a:path w="4406" h="6387" extrusionOk="0">
                  <a:moveTo>
                    <a:pt x="897" y="0"/>
                  </a:moveTo>
                  <a:cubicBezTo>
                    <a:pt x="747" y="0"/>
                    <a:pt x="596" y="44"/>
                    <a:pt x="465" y="136"/>
                  </a:cubicBezTo>
                  <a:cubicBezTo>
                    <a:pt x="96" y="374"/>
                    <a:pt x="1" y="862"/>
                    <a:pt x="239" y="1231"/>
                  </a:cubicBezTo>
                  <a:cubicBezTo>
                    <a:pt x="1215" y="2696"/>
                    <a:pt x="2060" y="4279"/>
                    <a:pt x="2775" y="5910"/>
                  </a:cubicBezTo>
                  <a:cubicBezTo>
                    <a:pt x="2906" y="6220"/>
                    <a:pt x="3203" y="6387"/>
                    <a:pt x="3501" y="6387"/>
                  </a:cubicBezTo>
                  <a:cubicBezTo>
                    <a:pt x="3608" y="6387"/>
                    <a:pt x="3715" y="6375"/>
                    <a:pt x="3822" y="6327"/>
                  </a:cubicBezTo>
                  <a:cubicBezTo>
                    <a:pt x="4227" y="6148"/>
                    <a:pt x="4406" y="5684"/>
                    <a:pt x="4239" y="5279"/>
                  </a:cubicBezTo>
                  <a:cubicBezTo>
                    <a:pt x="3489" y="3553"/>
                    <a:pt x="2584" y="1898"/>
                    <a:pt x="1560" y="362"/>
                  </a:cubicBezTo>
                  <a:cubicBezTo>
                    <a:pt x="1410" y="129"/>
                    <a:pt x="1155" y="0"/>
                    <a:pt x="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6" name="Google Shape;1476;p56"/>
            <p:cNvSpPr/>
            <p:nvPr/>
          </p:nvSpPr>
          <p:spPr>
            <a:xfrm>
              <a:off x="8005952" y="1439944"/>
              <a:ext cx="185952" cy="168960"/>
            </a:xfrm>
            <a:custGeom>
              <a:avLst/>
              <a:gdLst/>
              <a:ahLst/>
              <a:cxnLst/>
              <a:rect l="l" t="t" r="r" b="b"/>
              <a:pathLst>
                <a:path w="5811" h="5280" extrusionOk="0">
                  <a:moveTo>
                    <a:pt x="888" y="0"/>
                  </a:moveTo>
                  <a:cubicBezTo>
                    <a:pt x="653" y="0"/>
                    <a:pt x="420" y="104"/>
                    <a:pt x="262" y="303"/>
                  </a:cubicBezTo>
                  <a:cubicBezTo>
                    <a:pt x="0" y="648"/>
                    <a:pt x="60" y="1148"/>
                    <a:pt x="393" y="1422"/>
                  </a:cubicBezTo>
                  <a:cubicBezTo>
                    <a:pt x="1846" y="2565"/>
                    <a:pt x="3167" y="3780"/>
                    <a:pt x="4346" y="5030"/>
                  </a:cubicBezTo>
                  <a:cubicBezTo>
                    <a:pt x="4513" y="5197"/>
                    <a:pt x="4715" y="5280"/>
                    <a:pt x="4929" y="5280"/>
                  </a:cubicBezTo>
                  <a:cubicBezTo>
                    <a:pt x="5120" y="5280"/>
                    <a:pt x="5322" y="5209"/>
                    <a:pt x="5477" y="5066"/>
                  </a:cubicBezTo>
                  <a:cubicBezTo>
                    <a:pt x="5786" y="4756"/>
                    <a:pt x="5810" y="4256"/>
                    <a:pt x="5513" y="3935"/>
                  </a:cubicBezTo>
                  <a:cubicBezTo>
                    <a:pt x="4274" y="2625"/>
                    <a:pt x="2893" y="1363"/>
                    <a:pt x="1381" y="172"/>
                  </a:cubicBezTo>
                  <a:cubicBezTo>
                    <a:pt x="1235" y="56"/>
                    <a:pt x="1061" y="0"/>
                    <a:pt x="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7" name="Google Shape;1477;p56"/>
            <p:cNvSpPr/>
            <p:nvPr/>
          </p:nvSpPr>
          <p:spPr>
            <a:xfrm>
              <a:off x="7708768" y="1255016"/>
              <a:ext cx="211104" cy="135968"/>
            </a:xfrm>
            <a:custGeom>
              <a:avLst/>
              <a:gdLst/>
              <a:ahLst/>
              <a:cxnLst/>
              <a:rect l="l" t="t" r="r" b="b"/>
              <a:pathLst>
                <a:path w="6597" h="4249" extrusionOk="0">
                  <a:moveTo>
                    <a:pt x="910" y="0"/>
                  </a:moveTo>
                  <a:cubicBezTo>
                    <a:pt x="617" y="0"/>
                    <a:pt x="335" y="159"/>
                    <a:pt x="191" y="439"/>
                  </a:cubicBezTo>
                  <a:cubicBezTo>
                    <a:pt x="0" y="832"/>
                    <a:pt x="155" y="1308"/>
                    <a:pt x="548" y="1498"/>
                  </a:cubicBezTo>
                  <a:cubicBezTo>
                    <a:pt x="2227" y="2344"/>
                    <a:pt x="3822" y="3237"/>
                    <a:pt x="5275" y="4130"/>
                  </a:cubicBezTo>
                  <a:cubicBezTo>
                    <a:pt x="5406" y="4201"/>
                    <a:pt x="5548" y="4249"/>
                    <a:pt x="5691" y="4249"/>
                  </a:cubicBezTo>
                  <a:cubicBezTo>
                    <a:pt x="5953" y="4249"/>
                    <a:pt x="6215" y="4106"/>
                    <a:pt x="6358" y="3868"/>
                  </a:cubicBezTo>
                  <a:cubicBezTo>
                    <a:pt x="6596" y="3499"/>
                    <a:pt x="6477" y="3010"/>
                    <a:pt x="6108" y="2772"/>
                  </a:cubicBezTo>
                  <a:cubicBezTo>
                    <a:pt x="4620" y="1855"/>
                    <a:pt x="2989" y="951"/>
                    <a:pt x="1262" y="81"/>
                  </a:cubicBezTo>
                  <a:cubicBezTo>
                    <a:pt x="1149" y="26"/>
                    <a:pt x="1028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8" name="Google Shape;1478;p56"/>
            <p:cNvSpPr/>
            <p:nvPr/>
          </p:nvSpPr>
          <p:spPr>
            <a:xfrm>
              <a:off x="7386816" y="1117096"/>
              <a:ext cx="220640" cy="115392"/>
            </a:xfrm>
            <a:custGeom>
              <a:avLst/>
              <a:gdLst/>
              <a:ahLst/>
              <a:cxnLst/>
              <a:rect l="l" t="t" r="r" b="b"/>
              <a:pathLst>
                <a:path w="6895" h="3606" extrusionOk="0">
                  <a:moveTo>
                    <a:pt x="908" y="0"/>
                  </a:moveTo>
                  <a:cubicBezTo>
                    <a:pt x="581" y="0"/>
                    <a:pt x="277" y="195"/>
                    <a:pt x="155" y="522"/>
                  </a:cubicBezTo>
                  <a:cubicBezTo>
                    <a:pt x="0" y="927"/>
                    <a:pt x="215" y="1391"/>
                    <a:pt x="620" y="1534"/>
                  </a:cubicBezTo>
                  <a:cubicBezTo>
                    <a:pt x="2405" y="2201"/>
                    <a:pt x="4108" y="2867"/>
                    <a:pt x="5680" y="3546"/>
                  </a:cubicBezTo>
                  <a:cubicBezTo>
                    <a:pt x="5787" y="3582"/>
                    <a:pt x="5882" y="3606"/>
                    <a:pt x="5989" y="3606"/>
                  </a:cubicBezTo>
                  <a:cubicBezTo>
                    <a:pt x="6299" y="3606"/>
                    <a:pt x="6596" y="3427"/>
                    <a:pt x="6727" y="3117"/>
                  </a:cubicBezTo>
                  <a:cubicBezTo>
                    <a:pt x="6894" y="2713"/>
                    <a:pt x="6704" y="2248"/>
                    <a:pt x="6299" y="2082"/>
                  </a:cubicBezTo>
                  <a:cubicBezTo>
                    <a:pt x="4703" y="1403"/>
                    <a:pt x="2989" y="724"/>
                    <a:pt x="1179" y="46"/>
                  </a:cubicBezTo>
                  <a:cubicBezTo>
                    <a:pt x="1089" y="15"/>
                    <a:pt x="998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56"/>
            <p:cNvSpPr/>
            <p:nvPr/>
          </p:nvSpPr>
          <p:spPr>
            <a:xfrm>
              <a:off x="7054976" y="1005896"/>
              <a:ext cx="223648" cy="103904"/>
            </a:xfrm>
            <a:custGeom>
              <a:avLst/>
              <a:gdLst/>
              <a:ahLst/>
              <a:cxnLst/>
              <a:rect l="l" t="t" r="r" b="b"/>
              <a:pathLst>
                <a:path w="6989" h="3247" extrusionOk="0">
                  <a:moveTo>
                    <a:pt x="890" y="1"/>
                  </a:moveTo>
                  <a:cubicBezTo>
                    <a:pt x="543" y="1"/>
                    <a:pt x="227" y="216"/>
                    <a:pt x="119" y="568"/>
                  </a:cubicBezTo>
                  <a:cubicBezTo>
                    <a:pt x="0" y="985"/>
                    <a:pt x="226" y="1425"/>
                    <a:pt x="655" y="1556"/>
                  </a:cubicBezTo>
                  <a:cubicBezTo>
                    <a:pt x="2477" y="2116"/>
                    <a:pt x="4227" y="2675"/>
                    <a:pt x="5846" y="3211"/>
                  </a:cubicBezTo>
                  <a:cubicBezTo>
                    <a:pt x="5929" y="3235"/>
                    <a:pt x="6013" y="3247"/>
                    <a:pt x="6096" y="3247"/>
                  </a:cubicBezTo>
                  <a:cubicBezTo>
                    <a:pt x="6429" y="3247"/>
                    <a:pt x="6739" y="3044"/>
                    <a:pt x="6858" y="2711"/>
                  </a:cubicBezTo>
                  <a:cubicBezTo>
                    <a:pt x="6989" y="2294"/>
                    <a:pt x="6763" y="1842"/>
                    <a:pt x="6346" y="1699"/>
                  </a:cubicBezTo>
                  <a:cubicBezTo>
                    <a:pt x="4715" y="1163"/>
                    <a:pt x="2953" y="604"/>
                    <a:pt x="1119" y="32"/>
                  </a:cubicBezTo>
                  <a:cubicBezTo>
                    <a:pt x="1042" y="11"/>
                    <a:pt x="965" y="1"/>
                    <a:pt x="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56"/>
            <p:cNvSpPr/>
            <p:nvPr/>
          </p:nvSpPr>
          <p:spPr>
            <a:xfrm>
              <a:off x="6723872" y="889704"/>
              <a:ext cx="219872" cy="116480"/>
            </a:xfrm>
            <a:custGeom>
              <a:avLst/>
              <a:gdLst/>
              <a:ahLst/>
              <a:cxnLst/>
              <a:rect l="l" t="t" r="r" b="b"/>
              <a:pathLst>
                <a:path w="6871" h="3640" extrusionOk="0">
                  <a:moveTo>
                    <a:pt x="920" y="0"/>
                  </a:moveTo>
                  <a:cubicBezTo>
                    <a:pt x="624" y="0"/>
                    <a:pt x="340" y="166"/>
                    <a:pt x="203" y="448"/>
                  </a:cubicBezTo>
                  <a:cubicBezTo>
                    <a:pt x="1" y="841"/>
                    <a:pt x="167" y="1318"/>
                    <a:pt x="560" y="1508"/>
                  </a:cubicBezTo>
                  <a:cubicBezTo>
                    <a:pt x="2191" y="2306"/>
                    <a:pt x="3930" y="3008"/>
                    <a:pt x="5739" y="3604"/>
                  </a:cubicBezTo>
                  <a:cubicBezTo>
                    <a:pt x="5823" y="3627"/>
                    <a:pt x="5906" y="3639"/>
                    <a:pt x="5989" y="3639"/>
                  </a:cubicBezTo>
                  <a:cubicBezTo>
                    <a:pt x="6323" y="3639"/>
                    <a:pt x="6632" y="3425"/>
                    <a:pt x="6739" y="3092"/>
                  </a:cubicBezTo>
                  <a:cubicBezTo>
                    <a:pt x="6870" y="2675"/>
                    <a:pt x="6644" y="2234"/>
                    <a:pt x="6227" y="2092"/>
                  </a:cubicBezTo>
                  <a:cubicBezTo>
                    <a:pt x="4501" y="1520"/>
                    <a:pt x="2822" y="853"/>
                    <a:pt x="1263" y="79"/>
                  </a:cubicBezTo>
                  <a:cubicBezTo>
                    <a:pt x="1152" y="26"/>
                    <a:pt x="1035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56"/>
            <p:cNvSpPr/>
            <p:nvPr/>
          </p:nvSpPr>
          <p:spPr>
            <a:xfrm>
              <a:off x="6440416" y="688393"/>
              <a:ext cx="190528" cy="163488"/>
            </a:xfrm>
            <a:custGeom>
              <a:avLst/>
              <a:gdLst/>
              <a:ahLst/>
              <a:cxnLst/>
              <a:rect l="l" t="t" r="r" b="b"/>
              <a:pathLst>
                <a:path w="5954" h="5109" extrusionOk="0">
                  <a:moveTo>
                    <a:pt x="858" y="0"/>
                  </a:moveTo>
                  <a:cubicBezTo>
                    <a:pt x="659" y="0"/>
                    <a:pt x="462" y="75"/>
                    <a:pt x="310" y="227"/>
                  </a:cubicBezTo>
                  <a:cubicBezTo>
                    <a:pt x="0" y="536"/>
                    <a:pt x="0" y="1036"/>
                    <a:pt x="298" y="1358"/>
                  </a:cubicBezTo>
                  <a:cubicBezTo>
                    <a:pt x="1596" y="2656"/>
                    <a:pt x="3036" y="3870"/>
                    <a:pt x="4596" y="4965"/>
                  </a:cubicBezTo>
                  <a:cubicBezTo>
                    <a:pt x="4739" y="5061"/>
                    <a:pt x="4894" y="5108"/>
                    <a:pt x="5049" y="5108"/>
                  </a:cubicBezTo>
                  <a:cubicBezTo>
                    <a:pt x="5299" y="5108"/>
                    <a:pt x="5549" y="4989"/>
                    <a:pt x="5703" y="4775"/>
                  </a:cubicBezTo>
                  <a:cubicBezTo>
                    <a:pt x="5953" y="4418"/>
                    <a:pt x="5870" y="3918"/>
                    <a:pt x="5513" y="3668"/>
                  </a:cubicBezTo>
                  <a:cubicBezTo>
                    <a:pt x="4025" y="2632"/>
                    <a:pt x="2655" y="1477"/>
                    <a:pt x="1429" y="239"/>
                  </a:cubicBezTo>
                  <a:cubicBezTo>
                    <a:pt x="1271" y="81"/>
                    <a:pt x="1064" y="0"/>
                    <a:pt x="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56"/>
            <p:cNvSpPr/>
            <p:nvPr/>
          </p:nvSpPr>
          <p:spPr>
            <a:xfrm>
              <a:off x="6247232" y="397929"/>
              <a:ext cx="139104" cy="205920"/>
            </a:xfrm>
            <a:custGeom>
              <a:avLst/>
              <a:gdLst/>
              <a:ahLst/>
              <a:cxnLst/>
              <a:rect l="l" t="t" r="r" b="b"/>
              <a:pathLst>
                <a:path w="4347" h="6435" extrusionOk="0">
                  <a:moveTo>
                    <a:pt x="895" y="1"/>
                  </a:moveTo>
                  <a:cubicBezTo>
                    <a:pt x="800" y="1"/>
                    <a:pt x="703" y="17"/>
                    <a:pt x="608" y="53"/>
                  </a:cubicBezTo>
                  <a:cubicBezTo>
                    <a:pt x="203" y="219"/>
                    <a:pt x="1" y="684"/>
                    <a:pt x="167" y="1088"/>
                  </a:cubicBezTo>
                  <a:cubicBezTo>
                    <a:pt x="858" y="2815"/>
                    <a:pt x="1739" y="4494"/>
                    <a:pt x="2787" y="6077"/>
                  </a:cubicBezTo>
                  <a:cubicBezTo>
                    <a:pt x="2942" y="6303"/>
                    <a:pt x="3192" y="6434"/>
                    <a:pt x="3442" y="6434"/>
                  </a:cubicBezTo>
                  <a:cubicBezTo>
                    <a:pt x="3596" y="6434"/>
                    <a:pt x="3751" y="6387"/>
                    <a:pt x="3882" y="6303"/>
                  </a:cubicBezTo>
                  <a:cubicBezTo>
                    <a:pt x="4251" y="6053"/>
                    <a:pt x="4347" y="5565"/>
                    <a:pt x="4108" y="5196"/>
                  </a:cubicBezTo>
                  <a:cubicBezTo>
                    <a:pt x="3120" y="3708"/>
                    <a:pt x="2287" y="2136"/>
                    <a:pt x="1644" y="505"/>
                  </a:cubicBezTo>
                  <a:cubicBezTo>
                    <a:pt x="1515" y="192"/>
                    <a:pt x="1216" y="1"/>
                    <a:pt x="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56"/>
            <p:cNvSpPr/>
            <p:nvPr/>
          </p:nvSpPr>
          <p:spPr>
            <a:xfrm>
              <a:off x="6193536" y="54698"/>
              <a:ext cx="63264" cy="225664"/>
            </a:xfrm>
            <a:custGeom>
              <a:avLst/>
              <a:gdLst/>
              <a:ahLst/>
              <a:cxnLst/>
              <a:rect l="l" t="t" r="r" b="b"/>
              <a:pathLst>
                <a:path w="1977" h="7052" extrusionOk="0">
                  <a:moveTo>
                    <a:pt x="830" y="1"/>
                  </a:moveTo>
                  <a:cubicBezTo>
                    <a:pt x="417" y="1"/>
                    <a:pt x="70" y="334"/>
                    <a:pt x="48" y="742"/>
                  </a:cubicBezTo>
                  <a:cubicBezTo>
                    <a:pt x="24" y="1254"/>
                    <a:pt x="0" y="1766"/>
                    <a:pt x="0" y="2266"/>
                  </a:cubicBezTo>
                  <a:cubicBezTo>
                    <a:pt x="0" y="3635"/>
                    <a:pt x="119" y="5028"/>
                    <a:pt x="333" y="6385"/>
                  </a:cubicBezTo>
                  <a:cubicBezTo>
                    <a:pt x="405" y="6766"/>
                    <a:pt x="738" y="7052"/>
                    <a:pt x="1119" y="7052"/>
                  </a:cubicBezTo>
                  <a:cubicBezTo>
                    <a:pt x="1167" y="7052"/>
                    <a:pt x="1203" y="7040"/>
                    <a:pt x="1250" y="7040"/>
                  </a:cubicBezTo>
                  <a:cubicBezTo>
                    <a:pt x="1679" y="6969"/>
                    <a:pt x="1976" y="6552"/>
                    <a:pt x="1905" y="6123"/>
                  </a:cubicBezTo>
                  <a:cubicBezTo>
                    <a:pt x="1703" y="4849"/>
                    <a:pt x="1595" y="3552"/>
                    <a:pt x="1595" y="2266"/>
                  </a:cubicBezTo>
                  <a:cubicBezTo>
                    <a:pt x="1595" y="1801"/>
                    <a:pt x="1607" y="1313"/>
                    <a:pt x="1631" y="837"/>
                  </a:cubicBezTo>
                  <a:cubicBezTo>
                    <a:pt x="1667" y="408"/>
                    <a:pt x="1334" y="27"/>
                    <a:pt x="893" y="3"/>
                  </a:cubicBezTo>
                  <a:cubicBezTo>
                    <a:pt x="872" y="2"/>
                    <a:pt x="851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84" name="Google Shape;1484;p56"/>
          <p:cNvGrpSpPr/>
          <p:nvPr/>
        </p:nvGrpSpPr>
        <p:grpSpPr>
          <a:xfrm rot="4913652" flipH="1">
            <a:off x="-1243773" y="-675916"/>
            <a:ext cx="4975121" cy="6331130"/>
            <a:chOff x="160768" y="36650"/>
            <a:chExt cx="2487584" cy="3165595"/>
          </a:xfrm>
        </p:grpSpPr>
        <p:sp>
          <p:nvSpPr>
            <p:cNvPr id="1485" name="Google Shape;1485;p56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56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56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56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56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56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56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56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56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56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56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56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56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56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136310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/>
          <p:nvPr/>
        </p:nvSpPr>
        <p:spPr>
          <a:xfrm rot="5400000">
            <a:off x="-5657" y="-1056906"/>
            <a:ext cx="18288000" cy="15430412"/>
          </a:xfrm>
          <a:custGeom>
            <a:avLst/>
            <a:gdLst/>
            <a:ahLst/>
            <a:cxnLst/>
            <a:rect l="l" t="t" r="r" b="b"/>
            <a:pathLst>
              <a:path w="285750" h="115015" extrusionOk="0">
                <a:moveTo>
                  <a:pt x="0" y="0"/>
                </a:moveTo>
                <a:lnTo>
                  <a:pt x="0" y="57507"/>
                </a:lnTo>
                <a:lnTo>
                  <a:pt x="0" y="115014"/>
                </a:lnTo>
                <a:lnTo>
                  <a:pt x="171307" y="115014"/>
                </a:lnTo>
                <a:cubicBezTo>
                  <a:pt x="172986" y="115014"/>
                  <a:pt x="174486" y="114038"/>
                  <a:pt x="175272" y="112550"/>
                </a:cubicBezTo>
                <a:lnTo>
                  <a:pt x="180118" y="102858"/>
                </a:lnTo>
                <a:lnTo>
                  <a:pt x="184952" y="112550"/>
                </a:lnTo>
                <a:cubicBezTo>
                  <a:pt x="185749" y="114038"/>
                  <a:pt x="187238" y="115014"/>
                  <a:pt x="188916" y="115014"/>
                </a:cubicBezTo>
                <a:lnTo>
                  <a:pt x="285750" y="115014"/>
                </a:lnTo>
                <a:lnTo>
                  <a:pt x="285750" y="57507"/>
                </a:lnTo>
                <a:lnTo>
                  <a:pt x="285750" y="0"/>
                </a:lnTo>
                <a:lnTo>
                  <a:pt x="114443" y="0"/>
                </a:lnTo>
                <a:cubicBezTo>
                  <a:pt x="112764" y="0"/>
                  <a:pt x="111264" y="976"/>
                  <a:pt x="110478" y="2465"/>
                </a:cubicBezTo>
                <a:lnTo>
                  <a:pt x="105632" y="12144"/>
                </a:lnTo>
                <a:lnTo>
                  <a:pt x="100798" y="2465"/>
                </a:lnTo>
                <a:cubicBezTo>
                  <a:pt x="100001" y="976"/>
                  <a:pt x="98512" y="0"/>
                  <a:pt x="968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0" name="Google Shape;180;p9"/>
          <p:cNvSpPr/>
          <p:nvPr/>
        </p:nvSpPr>
        <p:spPr>
          <a:xfrm rot="5400000">
            <a:off x="12757435" y="-3250260"/>
            <a:ext cx="307904" cy="1837025"/>
          </a:xfrm>
          <a:custGeom>
            <a:avLst/>
            <a:gdLst/>
            <a:ahLst/>
            <a:cxnLst/>
            <a:rect l="l" t="t" r="r" b="b"/>
            <a:pathLst>
              <a:path w="4811" h="19253" extrusionOk="0">
                <a:moveTo>
                  <a:pt x="0" y="0"/>
                </a:moveTo>
                <a:lnTo>
                  <a:pt x="0" y="19252"/>
                </a:lnTo>
                <a:cubicBezTo>
                  <a:pt x="2655" y="19241"/>
                  <a:pt x="4810" y="17097"/>
                  <a:pt x="4810" y="14442"/>
                </a:cubicBezTo>
                <a:lnTo>
                  <a:pt x="4810" y="4822"/>
                </a:lnTo>
                <a:cubicBezTo>
                  <a:pt x="4810" y="2155"/>
                  <a:pt x="2655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1" name="Google Shape;181;p9"/>
          <p:cNvSpPr/>
          <p:nvPr/>
        </p:nvSpPr>
        <p:spPr>
          <a:xfrm rot="5400000">
            <a:off x="6521228" y="-8260771"/>
            <a:ext cx="615744" cy="12165890"/>
          </a:xfrm>
          <a:custGeom>
            <a:avLst/>
            <a:gdLst/>
            <a:ahLst/>
            <a:cxnLst/>
            <a:rect l="l" t="t" r="r" b="b"/>
            <a:pathLst>
              <a:path w="9621" h="127505" extrusionOk="0">
                <a:moveTo>
                  <a:pt x="0" y="0"/>
                </a:moveTo>
                <a:lnTo>
                  <a:pt x="0" y="127504"/>
                </a:lnTo>
                <a:cubicBezTo>
                  <a:pt x="5286" y="127504"/>
                  <a:pt x="9620" y="123182"/>
                  <a:pt x="9620" y="117884"/>
                </a:cubicBezTo>
                <a:lnTo>
                  <a:pt x="9620" y="72485"/>
                </a:lnTo>
                <a:lnTo>
                  <a:pt x="9620" y="63758"/>
                </a:lnTo>
                <a:lnTo>
                  <a:pt x="9620" y="55031"/>
                </a:lnTo>
                <a:lnTo>
                  <a:pt x="9620" y="9621"/>
                </a:lnTo>
                <a:cubicBezTo>
                  <a:pt x="9620" y="4334"/>
                  <a:pt x="5286" y="12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2" name="Google Shape;182;p9"/>
          <p:cNvGrpSpPr/>
          <p:nvPr/>
        </p:nvGrpSpPr>
        <p:grpSpPr>
          <a:xfrm rot="5400000">
            <a:off x="13656377" y="-6979402"/>
            <a:ext cx="7070708" cy="13414526"/>
            <a:chOff x="160768" y="36650"/>
            <a:chExt cx="2487584" cy="3165595"/>
          </a:xfrm>
        </p:grpSpPr>
        <p:sp>
          <p:nvSpPr>
            <p:cNvPr id="183" name="Google Shape;183;p9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7" name="Google Shape;197;p9"/>
          <p:cNvSpPr txBox="1">
            <a:spLocks noGrp="1"/>
          </p:cNvSpPr>
          <p:nvPr>
            <p:ph type="title"/>
          </p:nvPr>
        </p:nvSpPr>
        <p:spPr>
          <a:xfrm>
            <a:off x="6508550" y="487860"/>
            <a:ext cx="5067600" cy="222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1"/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98" name="Google Shape;198;p9"/>
          <p:cNvSpPr txBox="1">
            <a:spLocks noGrp="1"/>
          </p:cNvSpPr>
          <p:nvPr>
            <p:ph type="subTitle" idx="1"/>
          </p:nvPr>
        </p:nvSpPr>
        <p:spPr>
          <a:xfrm>
            <a:off x="4451748" y="6673409"/>
            <a:ext cx="43062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199" name="Google Shape;199;p9"/>
          <p:cNvSpPr txBox="1">
            <a:spLocks noGrp="1"/>
          </p:cNvSpPr>
          <p:nvPr>
            <p:ph type="subTitle" idx="2"/>
          </p:nvPr>
        </p:nvSpPr>
        <p:spPr>
          <a:xfrm>
            <a:off x="4451742" y="7599026"/>
            <a:ext cx="43062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3"/>
          </p:nvPr>
        </p:nvSpPr>
        <p:spPr>
          <a:xfrm>
            <a:off x="10184348" y="6673409"/>
            <a:ext cx="43062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subTitle" idx="4"/>
          </p:nvPr>
        </p:nvSpPr>
        <p:spPr>
          <a:xfrm>
            <a:off x="10184342" y="7599026"/>
            <a:ext cx="43062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grpSp>
        <p:nvGrpSpPr>
          <p:cNvPr id="202" name="Google Shape;202;p9"/>
          <p:cNvGrpSpPr/>
          <p:nvPr/>
        </p:nvGrpSpPr>
        <p:grpSpPr>
          <a:xfrm rot="-2227788">
            <a:off x="2546333" y="7269902"/>
            <a:ext cx="9678263" cy="5830787"/>
            <a:chOff x="4219217" y="2168768"/>
            <a:chExt cx="4921667" cy="2965118"/>
          </a:xfrm>
        </p:grpSpPr>
        <p:sp>
          <p:nvSpPr>
            <p:cNvPr id="203" name="Google Shape;203;p9"/>
            <p:cNvSpPr/>
            <p:nvPr/>
          </p:nvSpPr>
          <p:spPr>
            <a:xfrm>
              <a:off x="5070673" y="3480703"/>
              <a:ext cx="239231" cy="79563"/>
            </a:xfrm>
            <a:custGeom>
              <a:avLst/>
              <a:gdLst/>
              <a:ahLst/>
              <a:cxnLst/>
              <a:rect l="l" t="t" r="r" b="b"/>
              <a:pathLst>
                <a:path w="7490" h="2491" extrusionOk="0">
                  <a:moveTo>
                    <a:pt x="840" y="1"/>
                  </a:moveTo>
                  <a:cubicBezTo>
                    <a:pt x="405" y="1"/>
                    <a:pt x="36" y="361"/>
                    <a:pt x="24" y="811"/>
                  </a:cubicBezTo>
                  <a:cubicBezTo>
                    <a:pt x="0" y="1276"/>
                    <a:pt x="370" y="1657"/>
                    <a:pt x="822" y="1680"/>
                  </a:cubicBezTo>
                  <a:cubicBezTo>
                    <a:pt x="2667" y="1740"/>
                    <a:pt x="4525" y="2002"/>
                    <a:pt x="6358" y="2466"/>
                  </a:cubicBezTo>
                  <a:cubicBezTo>
                    <a:pt x="6430" y="2478"/>
                    <a:pt x="6489" y="2490"/>
                    <a:pt x="6561" y="2490"/>
                  </a:cubicBezTo>
                  <a:cubicBezTo>
                    <a:pt x="6942" y="2490"/>
                    <a:pt x="7275" y="2228"/>
                    <a:pt x="7370" y="1847"/>
                  </a:cubicBezTo>
                  <a:cubicBezTo>
                    <a:pt x="7489" y="1407"/>
                    <a:pt x="7216" y="954"/>
                    <a:pt x="6763" y="835"/>
                  </a:cubicBezTo>
                  <a:cubicBezTo>
                    <a:pt x="4822" y="359"/>
                    <a:pt x="2846" y="73"/>
                    <a:pt x="881" y="2"/>
                  </a:cubicBezTo>
                  <a:cubicBezTo>
                    <a:pt x="868" y="1"/>
                    <a:pt x="854" y="1"/>
                    <a:pt x="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5423195" y="3568219"/>
              <a:ext cx="220610" cy="145295"/>
            </a:xfrm>
            <a:custGeom>
              <a:avLst/>
              <a:gdLst/>
              <a:ahLst/>
              <a:cxnLst/>
              <a:rect l="l" t="t" r="r" b="b"/>
              <a:pathLst>
                <a:path w="6907" h="4549" extrusionOk="0">
                  <a:moveTo>
                    <a:pt x="950" y="0"/>
                  </a:moveTo>
                  <a:cubicBezTo>
                    <a:pt x="639" y="0"/>
                    <a:pt x="340" y="179"/>
                    <a:pt x="203" y="488"/>
                  </a:cubicBezTo>
                  <a:cubicBezTo>
                    <a:pt x="1" y="905"/>
                    <a:pt x="179" y="1405"/>
                    <a:pt x="608" y="1596"/>
                  </a:cubicBezTo>
                  <a:cubicBezTo>
                    <a:pt x="2263" y="2369"/>
                    <a:pt x="3906" y="3310"/>
                    <a:pt x="5477" y="4394"/>
                  </a:cubicBezTo>
                  <a:cubicBezTo>
                    <a:pt x="5620" y="4501"/>
                    <a:pt x="5787" y="4548"/>
                    <a:pt x="5954" y="4548"/>
                  </a:cubicBezTo>
                  <a:cubicBezTo>
                    <a:pt x="6216" y="4548"/>
                    <a:pt x="6478" y="4417"/>
                    <a:pt x="6644" y="4179"/>
                  </a:cubicBezTo>
                  <a:cubicBezTo>
                    <a:pt x="6906" y="3810"/>
                    <a:pt x="6811" y="3286"/>
                    <a:pt x="6430" y="3024"/>
                  </a:cubicBezTo>
                  <a:cubicBezTo>
                    <a:pt x="4775" y="1881"/>
                    <a:pt x="3060" y="893"/>
                    <a:pt x="1310" y="83"/>
                  </a:cubicBezTo>
                  <a:cubicBezTo>
                    <a:pt x="1194" y="27"/>
                    <a:pt x="1071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4416191" y="3640850"/>
              <a:ext cx="193972" cy="179886"/>
            </a:xfrm>
            <a:custGeom>
              <a:avLst/>
              <a:gdLst/>
              <a:ahLst/>
              <a:cxnLst/>
              <a:rect l="l" t="t" r="r" b="b"/>
              <a:pathLst>
                <a:path w="6073" h="5632" extrusionOk="0">
                  <a:moveTo>
                    <a:pt x="5122" y="1"/>
                  </a:moveTo>
                  <a:cubicBezTo>
                    <a:pt x="4947" y="1"/>
                    <a:pt x="4771" y="55"/>
                    <a:pt x="4620" y="167"/>
                  </a:cubicBezTo>
                  <a:cubicBezTo>
                    <a:pt x="3037" y="1358"/>
                    <a:pt x="1584" y="2727"/>
                    <a:pt x="298" y="4263"/>
                  </a:cubicBezTo>
                  <a:cubicBezTo>
                    <a:pt x="1" y="4608"/>
                    <a:pt x="48" y="5144"/>
                    <a:pt x="406" y="5441"/>
                  </a:cubicBezTo>
                  <a:cubicBezTo>
                    <a:pt x="560" y="5572"/>
                    <a:pt x="751" y="5632"/>
                    <a:pt x="941" y="5632"/>
                  </a:cubicBezTo>
                  <a:cubicBezTo>
                    <a:pt x="1179" y="5632"/>
                    <a:pt x="1418" y="5537"/>
                    <a:pt x="1584" y="5334"/>
                  </a:cubicBezTo>
                  <a:cubicBezTo>
                    <a:pt x="2775" y="3905"/>
                    <a:pt x="4144" y="2620"/>
                    <a:pt x="5621" y="1500"/>
                  </a:cubicBezTo>
                  <a:cubicBezTo>
                    <a:pt x="5990" y="1227"/>
                    <a:pt x="6073" y="703"/>
                    <a:pt x="5787" y="334"/>
                  </a:cubicBezTo>
                  <a:cubicBezTo>
                    <a:pt x="5625" y="115"/>
                    <a:pt x="5375" y="1"/>
                    <a:pt x="5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4708250" y="3494374"/>
              <a:ext cx="235430" cy="107318"/>
            </a:xfrm>
            <a:custGeom>
              <a:avLst/>
              <a:gdLst/>
              <a:ahLst/>
              <a:cxnLst/>
              <a:rect l="l" t="t" r="r" b="b"/>
              <a:pathLst>
                <a:path w="7371" h="3360" extrusionOk="0">
                  <a:moveTo>
                    <a:pt x="6463" y="0"/>
                  </a:moveTo>
                  <a:cubicBezTo>
                    <a:pt x="6413" y="0"/>
                    <a:pt x="6362" y="5"/>
                    <a:pt x="6311" y="14"/>
                  </a:cubicBezTo>
                  <a:cubicBezTo>
                    <a:pt x="4347" y="371"/>
                    <a:pt x="2430" y="967"/>
                    <a:pt x="620" y="1753"/>
                  </a:cubicBezTo>
                  <a:cubicBezTo>
                    <a:pt x="191" y="1943"/>
                    <a:pt x="1" y="2431"/>
                    <a:pt x="191" y="2860"/>
                  </a:cubicBezTo>
                  <a:cubicBezTo>
                    <a:pt x="322" y="3169"/>
                    <a:pt x="632" y="3360"/>
                    <a:pt x="953" y="3360"/>
                  </a:cubicBezTo>
                  <a:cubicBezTo>
                    <a:pt x="1060" y="3360"/>
                    <a:pt x="1179" y="3336"/>
                    <a:pt x="1287" y="3288"/>
                  </a:cubicBezTo>
                  <a:cubicBezTo>
                    <a:pt x="2989" y="2550"/>
                    <a:pt x="4775" y="2003"/>
                    <a:pt x="6609" y="1657"/>
                  </a:cubicBezTo>
                  <a:cubicBezTo>
                    <a:pt x="7061" y="1574"/>
                    <a:pt x="7371" y="1133"/>
                    <a:pt x="7287" y="681"/>
                  </a:cubicBezTo>
                  <a:cubicBezTo>
                    <a:pt x="7203" y="280"/>
                    <a:pt x="6856" y="0"/>
                    <a:pt x="6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4219217" y="4273933"/>
              <a:ext cx="60111" cy="237793"/>
            </a:xfrm>
            <a:custGeom>
              <a:avLst/>
              <a:gdLst/>
              <a:ahLst/>
              <a:cxnLst/>
              <a:rect l="l" t="t" r="r" b="b"/>
              <a:pathLst>
                <a:path w="1882" h="7445" extrusionOk="0">
                  <a:moveTo>
                    <a:pt x="911" y="1"/>
                  </a:moveTo>
                  <a:cubicBezTo>
                    <a:pt x="476" y="1"/>
                    <a:pt x="118" y="335"/>
                    <a:pt x="84" y="777"/>
                  </a:cubicBezTo>
                  <a:cubicBezTo>
                    <a:pt x="24" y="1575"/>
                    <a:pt x="0" y="2384"/>
                    <a:pt x="0" y="3206"/>
                  </a:cubicBezTo>
                  <a:cubicBezTo>
                    <a:pt x="0" y="4349"/>
                    <a:pt x="60" y="5516"/>
                    <a:pt x="167" y="6682"/>
                  </a:cubicBezTo>
                  <a:cubicBezTo>
                    <a:pt x="215" y="7111"/>
                    <a:pt x="572" y="7444"/>
                    <a:pt x="1000" y="7444"/>
                  </a:cubicBezTo>
                  <a:cubicBezTo>
                    <a:pt x="1024" y="7444"/>
                    <a:pt x="1048" y="7444"/>
                    <a:pt x="1084" y="7433"/>
                  </a:cubicBezTo>
                  <a:cubicBezTo>
                    <a:pt x="1536" y="7397"/>
                    <a:pt x="1882" y="6980"/>
                    <a:pt x="1834" y="6528"/>
                  </a:cubicBezTo>
                  <a:cubicBezTo>
                    <a:pt x="1727" y="5408"/>
                    <a:pt x="1667" y="4289"/>
                    <a:pt x="1667" y="3206"/>
                  </a:cubicBezTo>
                  <a:cubicBezTo>
                    <a:pt x="1667" y="2432"/>
                    <a:pt x="1703" y="1658"/>
                    <a:pt x="1751" y="896"/>
                  </a:cubicBezTo>
                  <a:cubicBezTo>
                    <a:pt x="1786" y="432"/>
                    <a:pt x="1441" y="39"/>
                    <a:pt x="977" y="3"/>
                  </a:cubicBezTo>
                  <a:cubicBezTo>
                    <a:pt x="955" y="1"/>
                    <a:pt x="933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4399071" y="4974409"/>
              <a:ext cx="179918" cy="159476"/>
            </a:xfrm>
            <a:custGeom>
              <a:avLst/>
              <a:gdLst/>
              <a:ahLst/>
              <a:cxnLst/>
              <a:rect l="l" t="t" r="r" b="b"/>
              <a:pathLst>
                <a:path w="5633" h="4993" extrusionOk="0">
                  <a:moveTo>
                    <a:pt x="950" y="0"/>
                  </a:moveTo>
                  <a:cubicBezTo>
                    <a:pt x="783" y="0"/>
                    <a:pt x="614" y="51"/>
                    <a:pt x="465" y="158"/>
                  </a:cubicBezTo>
                  <a:cubicBezTo>
                    <a:pt x="84" y="420"/>
                    <a:pt x="1" y="944"/>
                    <a:pt x="275" y="1325"/>
                  </a:cubicBezTo>
                  <a:cubicBezTo>
                    <a:pt x="1215" y="2647"/>
                    <a:pt x="2287" y="3873"/>
                    <a:pt x="3454" y="4992"/>
                  </a:cubicBezTo>
                  <a:lnTo>
                    <a:pt x="5633" y="4992"/>
                  </a:lnTo>
                  <a:cubicBezTo>
                    <a:pt x="5609" y="4802"/>
                    <a:pt x="5514" y="4611"/>
                    <a:pt x="5359" y="4480"/>
                  </a:cubicBezTo>
                  <a:cubicBezTo>
                    <a:pt x="3966" y="3254"/>
                    <a:pt x="2716" y="1873"/>
                    <a:pt x="1632" y="349"/>
                  </a:cubicBezTo>
                  <a:cubicBezTo>
                    <a:pt x="1465" y="124"/>
                    <a:pt x="1210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4249240" y="3920773"/>
              <a:ext cx="125907" cy="225113"/>
            </a:xfrm>
            <a:custGeom>
              <a:avLst/>
              <a:gdLst/>
              <a:ahLst/>
              <a:cxnLst/>
              <a:rect l="l" t="t" r="r" b="b"/>
              <a:pathLst>
                <a:path w="3942" h="7048" extrusionOk="0">
                  <a:moveTo>
                    <a:pt x="2991" y="1"/>
                  </a:moveTo>
                  <a:cubicBezTo>
                    <a:pt x="2688" y="1"/>
                    <a:pt x="2393" y="167"/>
                    <a:pt x="2251" y="452"/>
                  </a:cubicBezTo>
                  <a:cubicBezTo>
                    <a:pt x="1358" y="2190"/>
                    <a:pt x="644" y="4059"/>
                    <a:pt x="120" y="6000"/>
                  </a:cubicBezTo>
                  <a:cubicBezTo>
                    <a:pt x="1" y="6440"/>
                    <a:pt x="263" y="6905"/>
                    <a:pt x="703" y="7024"/>
                  </a:cubicBezTo>
                  <a:cubicBezTo>
                    <a:pt x="787" y="7036"/>
                    <a:pt x="858" y="7048"/>
                    <a:pt x="930" y="7048"/>
                  </a:cubicBezTo>
                  <a:cubicBezTo>
                    <a:pt x="1299" y="7048"/>
                    <a:pt x="1632" y="6798"/>
                    <a:pt x="1739" y="6429"/>
                  </a:cubicBezTo>
                  <a:cubicBezTo>
                    <a:pt x="2227" y="4607"/>
                    <a:pt x="2894" y="2857"/>
                    <a:pt x="3739" y="1214"/>
                  </a:cubicBezTo>
                  <a:cubicBezTo>
                    <a:pt x="3942" y="809"/>
                    <a:pt x="3787" y="297"/>
                    <a:pt x="3370" y="94"/>
                  </a:cubicBezTo>
                  <a:cubicBezTo>
                    <a:pt x="3250" y="31"/>
                    <a:pt x="3120" y="1"/>
                    <a:pt x="2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251923" y="4639742"/>
              <a:ext cx="117922" cy="227924"/>
            </a:xfrm>
            <a:custGeom>
              <a:avLst/>
              <a:gdLst/>
              <a:ahLst/>
              <a:cxnLst/>
              <a:rect l="l" t="t" r="r" b="b"/>
              <a:pathLst>
                <a:path w="3692" h="7136" extrusionOk="0">
                  <a:moveTo>
                    <a:pt x="935" y="1"/>
                  </a:moveTo>
                  <a:cubicBezTo>
                    <a:pt x="866" y="1"/>
                    <a:pt x="796" y="9"/>
                    <a:pt x="727" y="28"/>
                  </a:cubicBezTo>
                  <a:cubicBezTo>
                    <a:pt x="274" y="135"/>
                    <a:pt x="0" y="587"/>
                    <a:pt x="107" y="1028"/>
                  </a:cubicBezTo>
                  <a:cubicBezTo>
                    <a:pt x="584" y="3016"/>
                    <a:pt x="1215" y="4897"/>
                    <a:pt x="1965" y="6636"/>
                  </a:cubicBezTo>
                  <a:cubicBezTo>
                    <a:pt x="2108" y="6945"/>
                    <a:pt x="2417" y="7136"/>
                    <a:pt x="2739" y="7136"/>
                  </a:cubicBezTo>
                  <a:cubicBezTo>
                    <a:pt x="2846" y="7136"/>
                    <a:pt x="2965" y="7112"/>
                    <a:pt x="3072" y="7064"/>
                  </a:cubicBezTo>
                  <a:cubicBezTo>
                    <a:pt x="3489" y="6886"/>
                    <a:pt x="3691" y="6397"/>
                    <a:pt x="3501" y="5969"/>
                  </a:cubicBezTo>
                  <a:cubicBezTo>
                    <a:pt x="2786" y="4326"/>
                    <a:pt x="2191" y="2528"/>
                    <a:pt x="1739" y="635"/>
                  </a:cubicBezTo>
                  <a:cubicBezTo>
                    <a:pt x="1648" y="262"/>
                    <a:pt x="1310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456729" y="2502668"/>
              <a:ext cx="155963" cy="211060"/>
            </a:xfrm>
            <a:custGeom>
              <a:avLst/>
              <a:gdLst/>
              <a:ahLst/>
              <a:cxnLst/>
              <a:rect l="l" t="t" r="r" b="b"/>
              <a:pathLst>
                <a:path w="4883" h="6608" extrusionOk="0">
                  <a:moveTo>
                    <a:pt x="3939" y="1"/>
                  </a:moveTo>
                  <a:cubicBezTo>
                    <a:pt x="3685" y="1"/>
                    <a:pt x="3432" y="115"/>
                    <a:pt x="3263" y="333"/>
                  </a:cubicBezTo>
                  <a:cubicBezTo>
                    <a:pt x="2168" y="1798"/>
                    <a:pt x="1144" y="3500"/>
                    <a:pt x="203" y="5393"/>
                  </a:cubicBezTo>
                  <a:cubicBezTo>
                    <a:pt x="1" y="5810"/>
                    <a:pt x="179" y="6310"/>
                    <a:pt x="584" y="6524"/>
                  </a:cubicBezTo>
                  <a:cubicBezTo>
                    <a:pt x="703" y="6572"/>
                    <a:pt x="834" y="6608"/>
                    <a:pt x="953" y="6608"/>
                  </a:cubicBezTo>
                  <a:cubicBezTo>
                    <a:pt x="1263" y="6608"/>
                    <a:pt x="1560" y="6429"/>
                    <a:pt x="1715" y="6143"/>
                  </a:cubicBezTo>
                  <a:cubicBezTo>
                    <a:pt x="2596" y="4334"/>
                    <a:pt x="3573" y="2726"/>
                    <a:pt x="4608" y="1345"/>
                  </a:cubicBezTo>
                  <a:cubicBezTo>
                    <a:pt x="4882" y="976"/>
                    <a:pt x="4811" y="452"/>
                    <a:pt x="4442" y="167"/>
                  </a:cubicBezTo>
                  <a:cubicBezTo>
                    <a:pt x="4291" y="55"/>
                    <a:pt x="4115" y="1"/>
                    <a:pt x="3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8170003" y="3546691"/>
              <a:ext cx="97768" cy="234120"/>
            </a:xfrm>
            <a:custGeom>
              <a:avLst/>
              <a:gdLst/>
              <a:ahLst/>
              <a:cxnLst/>
              <a:rect l="l" t="t" r="r" b="b"/>
              <a:pathLst>
                <a:path w="3061" h="7330" extrusionOk="0">
                  <a:moveTo>
                    <a:pt x="2147" y="1"/>
                  </a:moveTo>
                  <a:cubicBezTo>
                    <a:pt x="1761" y="1"/>
                    <a:pt x="1417" y="268"/>
                    <a:pt x="1334" y="662"/>
                  </a:cubicBezTo>
                  <a:cubicBezTo>
                    <a:pt x="1000" y="2222"/>
                    <a:pt x="572" y="4282"/>
                    <a:pt x="108" y="6306"/>
                  </a:cubicBezTo>
                  <a:cubicBezTo>
                    <a:pt x="0" y="6746"/>
                    <a:pt x="286" y="7199"/>
                    <a:pt x="739" y="7306"/>
                  </a:cubicBezTo>
                  <a:cubicBezTo>
                    <a:pt x="798" y="7318"/>
                    <a:pt x="858" y="7330"/>
                    <a:pt x="929" y="7330"/>
                  </a:cubicBezTo>
                  <a:cubicBezTo>
                    <a:pt x="1310" y="7330"/>
                    <a:pt x="1655" y="7068"/>
                    <a:pt x="1739" y="6675"/>
                  </a:cubicBezTo>
                  <a:cubicBezTo>
                    <a:pt x="2203" y="4639"/>
                    <a:pt x="2644" y="2579"/>
                    <a:pt x="2977" y="1007"/>
                  </a:cubicBezTo>
                  <a:cubicBezTo>
                    <a:pt x="3060" y="555"/>
                    <a:pt x="2775" y="115"/>
                    <a:pt x="2322" y="19"/>
                  </a:cubicBezTo>
                  <a:cubicBezTo>
                    <a:pt x="2263" y="7"/>
                    <a:pt x="2205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247202" y="3185418"/>
              <a:ext cx="98152" cy="234120"/>
            </a:xfrm>
            <a:custGeom>
              <a:avLst/>
              <a:gdLst/>
              <a:ahLst/>
              <a:cxnLst/>
              <a:rect l="l" t="t" r="r" b="b"/>
              <a:pathLst>
                <a:path w="3073" h="7330" extrusionOk="0">
                  <a:moveTo>
                    <a:pt x="2165" y="0"/>
                  </a:moveTo>
                  <a:cubicBezTo>
                    <a:pt x="1779" y="0"/>
                    <a:pt x="1428" y="258"/>
                    <a:pt x="1346" y="650"/>
                  </a:cubicBezTo>
                  <a:cubicBezTo>
                    <a:pt x="965" y="2282"/>
                    <a:pt x="584" y="4032"/>
                    <a:pt x="96" y="6318"/>
                  </a:cubicBezTo>
                  <a:cubicBezTo>
                    <a:pt x="0" y="6770"/>
                    <a:pt x="286" y="7211"/>
                    <a:pt x="739" y="7306"/>
                  </a:cubicBezTo>
                  <a:cubicBezTo>
                    <a:pt x="798" y="7318"/>
                    <a:pt x="858" y="7330"/>
                    <a:pt x="917" y="7330"/>
                  </a:cubicBezTo>
                  <a:cubicBezTo>
                    <a:pt x="1310" y="7330"/>
                    <a:pt x="1655" y="7056"/>
                    <a:pt x="1739" y="6663"/>
                  </a:cubicBezTo>
                  <a:cubicBezTo>
                    <a:pt x="2215" y="4389"/>
                    <a:pt x="2596" y="2651"/>
                    <a:pt x="2977" y="1031"/>
                  </a:cubicBezTo>
                  <a:cubicBezTo>
                    <a:pt x="3072" y="579"/>
                    <a:pt x="2798" y="127"/>
                    <a:pt x="2346" y="19"/>
                  </a:cubicBezTo>
                  <a:cubicBezTo>
                    <a:pt x="2285" y="7"/>
                    <a:pt x="2225" y="0"/>
                    <a:pt x="2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8070734" y="3906495"/>
              <a:ext cx="114122" cy="229872"/>
            </a:xfrm>
            <a:custGeom>
              <a:avLst/>
              <a:gdLst/>
              <a:ahLst/>
              <a:cxnLst/>
              <a:rect l="l" t="t" r="r" b="b"/>
              <a:pathLst>
                <a:path w="3573" h="7197" extrusionOk="0">
                  <a:moveTo>
                    <a:pt x="2642" y="1"/>
                  </a:moveTo>
                  <a:cubicBezTo>
                    <a:pt x="2275" y="1"/>
                    <a:pt x="1934" y="244"/>
                    <a:pt x="1834" y="613"/>
                  </a:cubicBezTo>
                  <a:cubicBezTo>
                    <a:pt x="1287" y="2637"/>
                    <a:pt x="727" y="4423"/>
                    <a:pt x="156" y="6078"/>
                  </a:cubicBezTo>
                  <a:cubicBezTo>
                    <a:pt x="1" y="6518"/>
                    <a:pt x="227" y="6995"/>
                    <a:pt x="668" y="7149"/>
                  </a:cubicBezTo>
                  <a:cubicBezTo>
                    <a:pt x="751" y="7173"/>
                    <a:pt x="846" y="7197"/>
                    <a:pt x="941" y="7197"/>
                  </a:cubicBezTo>
                  <a:cubicBezTo>
                    <a:pt x="1287" y="7197"/>
                    <a:pt x="1608" y="6983"/>
                    <a:pt x="1727" y="6637"/>
                  </a:cubicBezTo>
                  <a:cubicBezTo>
                    <a:pt x="2323" y="4947"/>
                    <a:pt x="2882" y="3113"/>
                    <a:pt x="3454" y="1053"/>
                  </a:cubicBezTo>
                  <a:cubicBezTo>
                    <a:pt x="3573" y="613"/>
                    <a:pt x="3311" y="149"/>
                    <a:pt x="2858" y="29"/>
                  </a:cubicBezTo>
                  <a:cubicBezTo>
                    <a:pt x="2786" y="10"/>
                    <a:pt x="2714" y="1"/>
                    <a:pt x="2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7903432" y="4253012"/>
              <a:ext cx="157081" cy="210037"/>
            </a:xfrm>
            <a:custGeom>
              <a:avLst/>
              <a:gdLst/>
              <a:ahLst/>
              <a:cxnLst/>
              <a:rect l="l" t="t" r="r" b="b"/>
              <a:pathLst>
                <a:path w="4918" h="6576" extrusionOk="0">
                  <a:moveTo>
                    <a:pt x="3963" y="1"/>
                  </a:moveTo>
                  <a:cubicBezTo>
                    <a:pt x="3654" y="1"/>
                    <a:pt x="3359" y="171"/>
                    <a:pt x="3215" y="468"/>
                  </a:cubicBezTo>
                  <a:cubicBezTo>
                    <a:pt x="2322" y="2277"/>
                    <a:pt x="1334" y="3873"/>
                    <a:pt x="286" y="5218"/>
                  </a:cubicBezTo>
                  <a:cubicBezTo>
                    <a:pt x="0" y="5587"/>
                    <a:pt x="60" y="6111"/>
                    <a:pt x="429" y="6397"/>
                  </a:cubicBezTo>
                  <a:cubicBezTo>
                    <a:pt x="583" y="6516"/>
                    <a:pt x="762" y="6575"/>
                    <a:pt x="941" y="6575"/>
                  </a:cubicBezTo>
                  <a:cubicBezTo>
                    <a:pt x="1191" y="6575"/>
                    <a:pt x="1441" y="6468"/>
                    <a:pt x="1596" y="6254"/>
                  </a:cubicBezTo>
                  <a:cubicBezTo>
                    <a:pt x="2715" y="4813"/>
                    <a:pt x="3762" y="3123"/>
                    <a:pt x="4715" y="1206"/>
                  </a:cubicBezTo>
                  <a:cubicBezTo>
                    <a:pt x="4917" y="801"/>
                    <a:pt x="4751" y="289"/>
                    <a:pt x="4334" y="87"/>
                  </a:cubicBezTo>
                  <a:cubicBezTo>
                    <a:pt x="4214" y="28"/>
                    <a:pt x="4087" y="1"/>
                    <a:pt x="3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331620" y="2830405"/>
              <a:ext cx="114888" cy="229393"/>
            </a:xfrm>
            <a:custGeom>
              <a:avLst/>
              <a:gdLst/>
              <a:ahLst/>
              <a:cxnLst/>
              <a:rect l="l" t="t" r="r" b="b"/>
              <a:pathLst>
                <a:path w="3597" h="7182" extrusionOk="0">
                  <a:moveTo>
                    <a:pt x="2650" y="1"/>
                  </a:moveTo>
                  <a:cubicBezTo>
                    <a:pt x="2307" y="1"/>
                    <a:pt x="1980" y="213"/>
                    <a:pt x="1858" y="550"/>
                  </a:cubicBezTo>
                  <a:cubicBezTo>
                    <a:pt x="1263" y="2252"/>
                    <a:pt x="691" y="4074"/>
                    <a:pt x="120" y="6122"/>
                  </a:cubicBezTo>
                  <a:cubicBezTo>
                    <a:pt x="1" y="6574"/>
                    <a:pt x="262" y="7027"/>
                    <a:pt x="703" y="7158"/>
                  </a:cubicBezTo>
                  <a:cubicBezTo>
                    <a:pt x="774" y="7181"/>
                    <a:pt x="858" y="7181"/>
                    <a:pt x="929" y="7181"/>
                  </a:cubicBezTo>
                  <a:cubicBezTo>
                    <a:pt x="1298" y="7181"/>
                    <a:pt x="1632" y="6943"/>
                    <a:pt x="1739" y="6574"/>
                  </a:cubicBezTo>
                  <a:cubicBezTo>
                    <a:pt x="2287" y="4562"/>
                    <a:pt x="2846" y="2776"/>
                    <a:pt x="3441" y="1109"/>
                  </a:cubicBezTo>
                  <a:cubicBezTo>
                    <a:pt x="3596" y="681"/>
                    <a:pt x="3370" y="204"/>
                    <a:pt x="2929" y="50"/>
                  </a:cubicBezTo>
                  <a:cubicBezTo>
                    <a:pt x="2838" y="17"/>
                    <a:pt x="2743" y="1"/>
                    <a:pt x="26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727040" y="3775925"/>
              <a:ext cx="187136" cy="185923"/>
            </a:xfrm>
            <a:custGeom>
              <a:avLst/>
              <a:gdLst/>
              <a:ahLst/>
              <a:cxnLst/>
              <a:rect l="l" t="t" r="r" b="b"/>
              <a:pathLst>
                <a:path w="5859" h="5821" extrusionOk="0">
                  <a:moveTo>
                    <a:pt x="919" y="1"/>
                  </a:moveTo>
                  <a:cubicBezTo>
                    <a:pt x="698" y="1"/>
                    <a:pt x="477" y="87"/>
                    <a:pt x="310" y="260"/>
                  </a:cubicBezTo>
                  <a:cubicBezTo>
                    <a:pt x="1" y="605"/>
                    <a:pt x="13" y="1129"/>
                    <a:pt x="346" y="1450"/>
                  </a:cubicBezTo>
                  <a:cubicBezTo>
                    <a:pt x="1025" y="2082"/>
                    <a:pt x="1691" y="2748"/>
                    <a:pt x="2334" y="3439"/>
                  </a:cubicBezTo>
                  <a:cubicBezTo>
                    <a:pt x="3013" y="4153"/>
                    <a:pt x="3680" y="4868"/>
                    <a:pt x="4334" y="5558"/>
                  </a:cubicBezTo>
                  <a:cubicBezTo>
                    <a:pt x="4501" y="5737"/>
                    <a:pt x="4715" y="5820"/>
                    <a:pt x="4942" y="5820"/>
                  </a:cubicBezTo>
                  <a:cubicBezTo>
                    <a:pt x="5144" y="5820"/>
                    <a:pt x="5358" y="5737"/>
                    <a:pt x="5513" y="5582"/>
                  </a:cubicBezTo>
                  <a:cubicBezTo>
                    <a:pt x="5847" y="5272"/>
                    <a:pt x="5858" y="4737"/>
                    <a:pt x="5549" y="4403"/>
                  </a:cubicBezTo>
                  <a:cubicBezTo>
                    <a:pt x="4894" y="3725"/>
                    <a:pt x="4227" y="3010"/>
                    <a:pt x="3561" y="2296"/>
                  </a:cubicBezTo>
                  <a:cubicBezTo>
                    <a:pt x="2882" y="1581"/>
                    <a:pt x="2191" y="879"/>
                    <a:pt x="1489" y="224"/>
                  </a:cubicBezTo>
                  <a:cubicBezTo>
                    <a:pt x="1328" y="75"/>
                    <a:pt x="1124" y="1"/>
                    <a:pt x="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679957" y="2285285"/>
              <a:ext cx="221376" cy="139801"/>
            </a:xfrm>
            <a:custGeom>
              <a:avLst/>
              <a:gdLst/>
              <a:ahLst/>
              <a:cxnLst/>
              <a:rect l="l" t="t" r="r" b="b"/>
              <a:pathLst>
                <a:path w="6931" h="4377" extrusionOk="0">
                  <a:moveTo>
                    <a:pt x="5984" y="0"/>
                  </a:moveTo>
                  <a:cubicBezTo>
                    <a:pt x="5895" y="0"/>
                    <a:pt x="5805" y="14"/>
                    <a:pt x="5716" y="43"/>
                  </a:cubicBezTo>
                  <a:cubicBezTo>
                    <a:pt x="3811" y="686"/>
                    <a:pt x="2037" y="1639"/>
                    <a:pt x="441" y="2877"/>
                  </a:cubicBezTo>
                  <a:cubicBezTo>
                    <a:pt x="72" y="3151"/>
                    <a:pt x="1" y="3675"/>
                    <a:pt x="286" y="4044"/>
                  </a:cubicBezTo>
                  <a:cubicBezTo>
                    <a:pt x="453" y="4258"/>
                    <a:pt x="703" y="4377"/>
                    <a:pt x="953" y="4377"/>
                  </a:cubicBezTo>
                  <a:cubicBezTo>
                    <a:pt x="1132" y="4377"/>
                    <a:pt x="1310" y="4317"/>
                    <a:pt x="1453" y="4198"/>
                  </a:cubicBezTo>
                  <a:cubicBezTo>
                    <a:pt x="2918" y="3079"/>
                    <a:pt x="4525" y="2222"/>
                    <a:pt x="6251" y="1627"/>
                  </a:cubicBezTo>
                  <a:cubicBezTo>
                    <a:pt x="6692" y="1484"/>
                    <a:pt x="6930" y="1008"/>
                    <a:pt x="6775" y="567"/>
                  </a:cubicBezTo>
                  <a:cubicBezTo>
                    <a:pt x="6661" y="216"/>
                    <a:pt x="6335" y="0"/>
                    <a:pt x="5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9015008" y="2168768"/>
              <a:ext cx="125876" cy="112205"/>
            </a:xfrm>
            <a:custGeom>
              <a:avLst/>
              <a:gdLst/>
              <a:ahLst/>
              <a:cxnLst/>
              <a:rect l="l" t="t" r="r" b="b"/>
              <a:pathLst>
                <a:path w="3941" h="3513" extrusionOk="0">
                  <a:moveTo>
                    <a:pt x="3941" y="0"/>
                  </a:moveTo>
                  <a:cubicBezTo>
                    <a:pt x="2858" y="750"/>
                    <a:pt x="1738" y="1393"/>
                    <a:pt x="607" y="1917"/>
                  </a:cubicBezTo>
                  <a:cubicBezTo>
                    <a:pt x="179" y="2108"/>
                    <a:pt x="0" y="2608"/>
                    <a:pt x="191" y="3024"/>
                  </a:cubicBezTo>
                  <a:cubicBezTo>
                    <a:pt x="333" y="3334"/>
                    <a:pt x="643" y="3513"/>
                    <a:pt x="953" y="3513"/>
                  </a:cubicBezTo>
                  <a:cubicBezTo>
                    <a:pt x="1072" y="3513"/>
                    <a:pt x="1191" y="3489"/>
                    <a:pt x="1298" y="3429"/>
                  </a:cubicBezTo>
                  <a:cubicBezTo>
                    <a:pt x="2191" y="3024"/>
                    <a:pt x="3072" y="2548"/>
                    <a:pt x="3941" y="2000"/>
                  </a:cubicBezTo>
                  <a:lnTo>
                    <a:pt x="39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7605655" y="4535873"/>
              <a:ext cx="225912" cy="133286"/>
            </a:xfrm>
            <a:custGeom>
              <a:avLst/>
              <a:gdLst/>
              <a:ahLst/>
              <a:cxnLst/>
              <a:rect l="l" t="t" r="r" b="b"/>
              <a:pathLst>
                <a:path w="7073" h="4173" extrusionOk="0">
                  <a:moveTo>
                    <a:pt x="6125" y="1"/>
                  </a:moveTo>
                  <a:cubicBezTo>
                    <a:pt x="5961" y="1"/>
                    <a:pt x="5794" y="48"/>
                    <a:pt x="5644" y="148"/>
                  </a:cubicBezTo>
                  <a:cubicBezTo>
                    <a:pt x="4906" y="660"/>
                    <a:pt x="4108" y="1101"/>
                    <a:pt x="3287" y="1458"/>
                  </a:cubicBezTo>
                  <a:cubicBezTo>
                    <a:pt x="2394" y="1851"/>
                    <a:pt x="1513" y="2220"/>
                    <a:pt x="643" y="2553"/>
                  </a:cubicBezTo>
                  <a:cubicBezTo>
                    <a:pt x="215" y="2720"/>
                    <a:pt x="0" y="3196"/>
                    <a:pt x="155" y="3637"/>
                  </a:cubicBezTo>
                  <a:cubicBezTo>
                    <a:pt x="286" y="3970"/>
                    <a:pt x="608" y="4173"/>
                    <a:pt x="941" y="4173"/>
                  </a:cubicBezTo>
                  <a:cubicBezTo>
                    <a:pt x="1036" y="4173"/>
                    <a:pt x="1143" y="4149"/>
                    <a:pt x="1239" y="4113"/>
                  </a:cubicBezTo>
                  <a:cubicBezTo>
                    <a:pt x="2132" y="3780"/>
                    <a:pt x="3048" y="3399"/>
                    <a:pt x="3965" y="2994"/>
                  </a:cubicBezTo>
                  <a:cubicBezTo>
                    <a:pt x="4870" y="2589"/>
                    <a:pt x="5763" y="2089"/>
                    <a:pt x="6597" y="1529"/>
                  </a:cubicBezTo>
                  <a:cubicBezTo>
                    <a:pt x="6978" y="1268"/>
                    <a:pt x="7073" y="744"/>
                    <a:pt x="6811" y="363"/>
                  </a:cubicBezTo>
                  <a:cubicBezTo>
                    <a:pt x="6649" y="127"/>
                    <a:pt x="6391" y="1"/>
                    <a:pt x="6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6252964" y="4291947"/>
              <a:ext cx="203873" cy="168835"/>
            </a:xfrm>
            <a:custGeom>
              <a:avLst/>
              <a:gdLst/>
              <a:ahLst/>
              <a:cxnLst/>
              <a:rect l="l" t="t" r="r" b="b"/>
              <a:pathLst>
                <a:path w="6383" h="5286" extrusionOk="0">
                  <a:moveTo>
                    <a:pt x="934" y="1"/>
                  </a:moveTo>
                  <a:cubicBezTo>
                    <a:pt x="698" y="1"/>
                    <a:pt x="462" y="100"/>
                    <a:pt x="299" y="296"/>
                  </a:cubicBezTo>
                  <a:cubicBezTo>
                    <a:pt x="1" y="642"/>
                    <a:pt x="37" y="1177"/>
                    <a:pt x="394" y="1475"/>
                  </a:cubicBezTo>
                  <a:cubicBezTo>
                    <a:pt x="1942" y="2797"/>
                    <a:pt x="3466" y="4023"/>
                    <a:pt x="4942" y="5118"/>
                  </a:cubicBezTo>
                  <a:cubicBezTo>
                    <a:pt x="5085" y="5225"/>
                    <a:pt x="5264" y="5285"/>
                    <a:pt x="5442" y="5285"/>
                  </a:cubicBezTo>
                  <a:cubicBezTo>
                    <a:pt x="5692" y="5285"/>
                    <a:pt x="5942" y="5166"/>
                    <a:pt x="6109" y="4952"/>
                  </a:cubicBezTo>
                  <a:cubicBezTo>
                    <a:pt x="6383" y="4583"/>
                    <a:pt x="6311" y="4059"/>
                    <a:pt x="5942" y="3773"/>
                  </a:cubicBezTo>
                  <a:cubicBezTo>
                    <a:pt x="4502" y="2701"/>
                    <a:pt x="3001" y="1499"/>
                    <a:pt x="1477" y="201"/>
                  </a:cubicBezTo>
                  <a:cubicBezTo>
                    <a:pt x="1322" y="67"/>
                    <a:pt x="1128" y="1"/>
                    <a:pt x="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984125" y="4040420"/>
              <a:ext cx="190937" cy="181898"/>
            </a:xfrm>
            <a:custGeom>
              <a:avLst/>
              <a:gdLst/>
              <a:ahLst/>
              <a:cxnLst/>
              <a:rect l="l" t="t" r="r" b="b"/>
              <a:pathLst>
                <a:path w="5978" h="5695" extrusionOk="0">
                  <a:moveTo>
                    <a:pt x="917" y="1"/>
                  </a:moveTo>
                  <a:cubicBezTo>
                    <a:pt x="703" y="1"/>
                    <a:pt x="488" y="81"/>
                    <a:pt x="322" y="242"/>
                  </a:cubicBezTo>
                  <a:cubicBezTo>
                    <a:pt x="0" y="575"/>
                    <a:pt x="0" y="1099"/>
                    <a:pt x="322" y="1432"/>
                  </a:cubicBezTo>
                  <a:cubicBezTo>
                    <a:pt x="1762" y="2873"/>
                    <a:pt x="3155" y="4230"/>
                    <a:pt x="4489" y="5469"/>
                  </a:cubicBezTo>
                  <a:cubicBezTo>
                    <a:pt x="4644" y="5623"/>
                    <a:pt x="4846" y="5695"/>
                    <a:pt x="5060" y="5695"/>
                  </a:cubicBezTo>
                  <a:cubicBezTo>
                    <a:pt x="5275" y="5695"/>
                    <a:pt x="5501" y="5611"/>
                    <a:pt x="5668" y="5433"/>
                  </a:cubicBezTo>
                  <a:cubicBezTo>
                    <a:pt x="5977" y="5100"/>
                    <a:pt x="5965" y="4564"/>
                    <a:pt x="5632" y="4254"/>
                  </a:cubicBezTo>
                  <a:cubicBezTo>
                    <a:pt x="4322" y="3016"/>
                    <a:pt x="2929" y="1671"/>
                    <a:pt x="1512" y="242"/>
                  </a:cubicBezTo>
                  <a:cubicBezTo>
                    <a:pt x="1346" y="81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6548473" y="4511215"/>
              <a:ext cx="222877" cy="141207"/>
            </a:xfrm>
            <a:custGeom>
              <a:avLst/>
              <a:gdLst/>
              <a:ahLst/>
              <a:cxnLst/>
              <a:rect l="l" t="t" r="r" b="b"/>
              <a:pathLst>
                <a:path w="6978" h="4421" extrusionOk="0">
                  <a:moveTo>
                    <a:pt x="954" y="0"/>
                  </a:moveTo>
                  <a:cubicBezTo>
                    <a:pt x="671" y="0"/>
                    <a:pt x="394" y="140"/>
                    <a:pt x="238" y="396"/>
                  </a:cubicBezTo>
                  <a:cubicBezTo>
                    <a:pt x="0" y="789"/>
                    <a:pt x="119" y="1313"/>
                    <a:pt x="512" y="1551"/>
                  </a:cubicBezTo>
                  <a:cubicBezTo>
                    <a:pt x="2250" y="2623"/>
                    <a:pt x="3989" y="3564"/>
                    <a:pt x="5679" y="4337"/>
                  </a:cubicBezTo>
                  <a:cubicBezTo>
                    <a:pt x="5787" y="4385"/>
                    <a:pt x="5906" y="4421"/>
                    <a:pt x="6025" y="4421"/>
                  </a:cubicBezTo>
                  <a:cubicBezTo>
                    <a:pt x="6346" y="4421"/>
                    <a:pt x="6644" y="4230"/>
                    <a:pt x="6787" y="3933"/>
                  </a:cubicBezTo>
                  <a:cubicBezTo>
                    <a:pt x="6977" y="3504"/>
                    <a:pt x="6799" y="3016"/>
                    <a:pt x="6370" y="2813"/>
                  </a:cubicBezTo>
                  <a:cubicBezTo>
                    <a:pt x="4751" y="2063"/>
                    <a:pt x="3072" y="1158"/>
                    <a:pt x="1393" y="123"/>
                  </a:cubicBezTo>
                  <a:cubicBezTo>
                    <a:pt x="1257" y="40"/>
                    <a:pt x="1104" y="0"/>
                    <a:pt x="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6883492" y="4663250"/>
              <a:ext cx="238464" cy="88442"/>
            </a:xfrm>
            <a:custGeom>
              <a:avLst/>
              <a:gdLst/>
              <a:ahLst/>
              <a:cxnLst/>
              <a:rect l="l" t="t" r="r" b="b"/>
              <a:pathLst>
                <a:path w="7466" h="2769" extrusionOk="0">
                  <a:moveTo>
                    <a:pt x="940" y="0"/>
                  </a:moveTo>
                  <a:cubicBezTo>
                    <a:pt x="569" y="0"/>
                    <a:pt x="231" y="237"/>
                    <a:pt x="131" y="613"/>
                  </a:cubicBezTo>
                  <a:cubicBezTo>
                    <a:pt x="1" y="1054"/>
                    <a:pt x="262" y="1518"/>
                    <a:pt x="703" y="1637"/>
                  </a:cubicBezTo>
                  <a:cubicBezTo>
                    <a:pt x="2620" y="2197"/>
                    <a:pt x="4573" y="2566"/>
                    <a:pt x="6501" y="2768"/>
                  </a:cubicBezTo>
                  <a:lnTo>
                    <a:pt x="6597" y="2768"/>
                  </a:lnTo>
                  <a:cubicBezTo>
                    <a:pt x="7013" y="2768"/>
                    <a:pt x="7382" y="2447"/>
                    <a:pt x="7418" y="2018"/>
                  </a:cubicBezTo>
                  <a:cubicBezTo>
                    <a:pt x="7466" y="1554"/>
                    <a:pt x="7132" y="1149"/>
                    <a:pt x="6680" y="1101"/>
                  </a:cubicBezTo>
                  <a:cubicBezTo>
                    <a:pt x="4846" y="911"/>
                    <a:pt x="2989" y="554"/>
                    <a:pt x="1167" y="30"/>
                  </a:cubicBezTo>
                  <a:cubicBezTo>
                    <a:pt x="1091" y="10"/>
                    <a:pt x="1015" y="0"/>
                    <a:pt x="9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7250099" y="4670660"/>
              <a:ext cx="239231" cy="82916"/>
            </a:xfrm>
            <a:custGeom>
              <a:avLst/>
              <a:gdLst/>
              <a:ahLst/>
              <a:cxnLst/>
              <a:rect l="l" t="t" r="r" b="b"/>
              <a:pathLst>
                <a:path w="7490" h="2596" extrusionOk="0">
                  <a:moveTo>
                    <a:pt x="6567" y="1"/>
                  </a:moveTo>
                  <a:cubicBezTo>
                    <a:pt x="6502" y="1"/>
                    <a:pt x="6436" y="8"/>
                    <a:pt x="6370" y="24"/>
                  </a:cubicBezTo>
                  <a:cubicBezTo>
                    <a:pt x="4489" y="477"/>
                    <a:pt x="2620" y="786"/>
                    <a:pt x="810" y="929"/>
                  </a:cubicBezTo>
                  <a:cubicBezTo>
                    <a:pt x="345" y="965"/>
                    <a:pt x="0" y="1358"/>
                    <a:pt x="36" y="1822"/>
                  </a:cubicBezTo>
                  <a:cubicBezTo>
                    <a:pt x="72" y="2262"/>
                    <a:pt x="441" y="2596"/>
                    <a:pt x="869" y="2596"/>
                  </a:cubicBezTo>
                  <a:lnTo>
                    <a:pt x="941" y="2596"/>
                  </a:lnTo>
                  <a:cubicBezTo>
                    <a:pt x="2846" y="2441"/>
                    <a:pt x="4798" y="2120"/>
                    <a:pt x="6763" y="1655"/>
                  </a:cubicBezTo>
                  <a:cubicBezTo>
                    <a:pt x="7215" y="1536"/>
                    <a:pt x="7489" y="1096"/>
                    <a:pt x="7382" y="643"/>
                  </a:cubicBezTo>
                  <a:cubicBezTo>
                    <a:pt x="7291" y="257"/>
                    <a:pt x="6947" y="1"/>
                    <a:pt x="6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64630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0"/>
          <p:cNvSpPr txBox="1">
            <a:spLocks noGrp="1"/>
          </p:cNvSpPr>
          <p:nvPr>
            <p:ph type="title"/>
          </p:nvPr>
        </p:nvSpPr>
        <p:spPr>
          <a:xfrm>
            <a:off x="2648100" y="890051"/>
            <a:ext cx="12991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1" name="Google Shape;471;p20"/>
          <p:cNvGrpSpPr/>
          <p:nvPr/>
        </p:nvGrpSpPr>
        <p:grpSpPr>
          <a:xfrm rot="9762352">
            <a:off x="-1211071" y="-630314"/>
            <a:ext cx="8145464" cy="4907334"/>
            <a:chOff x="4219217" y="2168768"/>
            <a:chExt cx="4921667" cy="2965118"/>
          </a:xfrm>
        </p:grpSpPr>
        <p:sp>
          <p:nvSpPr>
            <p:cNvPr id="472" name="Google Shape;472;p20"/>
            <p:cNvSpPr/>
            <p:nvPr/>
          </p:nvSpPr>
          <p:spPr>
            <a:xfrm>
              <a:off x="5070673" y="3480703"/>
              <a:ext cx="239231" cy="79563"/>
            </a:xfrm>
            <a:custGeom>
              <a:avLst/>
              <a:gdLst/>
              <a:ahLst/>
              <a:cxnLst/>
              <a:rect l="l" t="t" r="r" b="b"/>
              <a:pathLst>
                <a:path w="7490" h="2491" extrusionOk="0">
                  <a:moveTo>
                    <a:pt x="840" y="1"/>
                  </a:moveTo>
                  <a:cubicBezTo>
                    <a:pt x="405" y="1"/>
                    <a:pt x="36" y="361"/>
                    <a:pt x="24" y="811"/>
                  </a:cubicBezTo>
                  <a:cubicBezTo>
                    <a:pt x="0" y="1276"/>
                    <a:pt x="370" y="1657"/>
                    <a:pt x="822" y="1680"/>
                  </a:cubicBezTo>
                  <a:cubicBezTo>
                    <a:pt x="2667" y="1740"/>
                    <a:pt x="4525" y="2002"/>
                    <a:pt x="6358" y="2466"/>
                  </a:cubicBezTo>
                  <a:cubicBezTo>
                    <a:pt x="6430" y="2478"/>
                    <a:pt x="6489" y="2490"/>
                    <a:pt x="6561" y="2490"/>
                  </a:cubicBezTo>
                  <a:cubicBezTo>
                    <a:pt x="6942" y="2490"/>
                    <a:pt x="7275" y="2228"/>
                    <a:pt x="7370" y="1847"/>
                  </a:cubicBezTo>
                  <a:cubicBezTo>
                    <a:pt x="7489" y="1407"/>
                    <a:pt x="7216" y="954"/>
                    <a:pt x="6763" y="835"/>
                  </a:cubicBezTo>
                  <a:cubicBezTo>
                    <a:pt x="4822" y="359"/>
                    <a:pt x="2846" y="73"/>
                    <a:pt x="881" y="2"/>
                  </a:cubicBezTo>
                  <a:cubicBezTo>
                    <a:pt x="868" y="1"/>
                    <a:pt x="854" y="1"/>
                    <a:pt x="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5423195" y="3568219"/>
              <a:ext cx="220610" cy="145295"/>
            </a:xfrm>
            <a:custGeom>
              <a:avLst/>
              <a:gdLst/>
              <a:ahLst/>
              <a:cxnLst/>
              <a:rect l="l" t="t" r="r" b="b"/>
              <a:pathLst>
                <a:path w="6907" h="4549" extrusionOk="0">
                  <a:moveTo>
                    <a:pt x="950" y="0"/>
                  </a:moveTo>
                  <a:cubicBezTo>
                    <a:pt x="639" y="0"/>
                    <a:pt x="340" y="179"/>
                    <a:pt x="203" y="488"/>
                  </a:cubicBezTo>
                  <a:cubicBezTo>
                    <a:pt x="1" y="905"/>
                    <a:pt x="179" y="1405"/>
                    <a:pt x="608" y="1596"/>
                  </a:cubicBezTo>
                  <a:cubicBezTo>
                    <a:pt x="2263" y="2369"/>
                    <a:pt x="3906" y="3310"/>
                    <a:pt x="5477" y="4394"/>
                  </a:cubicBezTo>
                  <a:cubicBezTo>
                    <a:pt x="5620" y="4501"/>
                    <a:pt x="5787" y="4548"/>
                    <a:pt x="5954" y="4548"/>
                  </a:cubicBezTo>
                  <a:cubicBezTo>
                    <a:pt x="6216" y="4548"/>
                    <a:pt x="6478" y="4417"/>
                    <a:pt x="6644" y="4179"/>
                  </a:cubicBezTo>
                  <a:cubicBezTo>
                    <a:pt x="6906" y="3810"/>
                    <a:pt x="6811" y="3286"/>
                    <a:pt x="6430" y="3024"/>
                  </a:cubicBezTo>
                  <a:cubicBezTo>
                    <a:pt x="4775" y="1881"/>
                    <a:pt x="3060" y="893"/>
                    <a:pt x="1310" y="83"/>
                  </a:cubicBezTo>
                  <a:cubicBezTo>
                    <a:pt x="1194" y="27"/>
                    <a:pt x="1071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4416191" y="3640850"/>
              <a:ext cx="193972" cy="179886"/>
            </a:xfrm>
            <a:custGeom>
              <a:avLst/>
              <a:gdLst/>
              <a:ahLst/>
              <a:cxnLst/>
              <a:rect l="l" t="t" r="r" b="b"/>
              <a:pathLst>
                <a:path w="6073" h="5632" extrusionOk="0">
                  <a:moveTo>
                    <a:pt x="5122" y="1"/>
                  </a:moveTo>
                  <a:cubicBezTo>
                    <a:pt x="4947" y="1"/>
                    <a:pt x="4771" y="55"/>
                    <a:pt x="4620" y="167"/>
                  </a:cubicBezTo>
                  <a:cubicBezTo>
                    <a:pt x="3037" y="1358"/>
                    <a:pt x="1584" y="2727"/>
                    <a:pt x="298" y="4263"/>
                  </a:cubicBezTo>
                  <a:cubicBezTo>
                    <a:pt x="1" y="4608"/>
                    <a:pt x="48" y="5144"/>
                    <a:pt x="406" y="5441"/>
                  </a:cubicBezTo>
                  <a:cubicBezTo>
                    <a:pt x="560" y="5572"/>
                    <a:pt x="751" y="5632"/>
                    <a:pt x="941" y="5632"/>
                  </a:cubicBezTo>
                  <a:cubicBezTo>
                    <a:pt x="1179" y="5632"/>
                    <a:pt x="1418" y="5537"/>
                    <a:pt x="1584" y="5334"/>
                  </a:cubicBezTo>
                  <a:cubicBezTo>
                    <a:pt x="2775" y="3905"/>
                    <a:pt x="4144" y="2620"/>
                    <a:pt x="5621" y="1500"/>
                  </a:cubicBezTo>
                  <a:cubicBezTo>
                    <a:pt x="5990" y="1227"/>
                    <a:pt x="6073" y="703"/>
                    <a:pt x="5787" y="334"/>
                  </a:cubicBezTo>
                  <a:cubicBezTo>
                    <a:pt x="5625" y="115"/>
                    <a:pt x="5375" y="1"/>
                    <a:pt x="5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4708250" y="3494374"/>
              <a:ext cx="235430" cy="107318"/>
            </a:xfrm>
            <a:custGeom>
              <a:avLst/>
              <a:gdLst/>
              <a:ahLst/>
              <a:cxnLst/>
              <a:rect l="l" t="t" r="r" b="b"/>
              <a:pathLst>
                <a:path w="7371" h="3360" extrusionOk="0">
                  <a:moveTo>
                    <a:pt x="6463" y="0"/>
                  </a:moveTo>
                  <a:cubicBezTo>
                    <a:pt x="6413" y="0"/>
                    <a:pt x="6362" y="5"/>
                    <a:pt x="6311" y="14"/>
                  </a:cubicBezTo>
                  <a:cubicBezTo>
                    <a:pt x="4347" y="371"/>
                    <a:pt x="2430" y="967"/>
                    <a:pt x="620" y="1753"/>
                  </a:cubicBezTo>
                  <a:cubicBezTo>
                    <a:pt x="191" y="1943"/>
                    <a:pt x="1" y="2431"/>
                    <a:pt x="191" y="2860"/>
                  </a:cubicBezTo>
                  <a:cubicBezTo>
                    <a:pt x="322" y="3169"/>
                    <a:pt x="632" y="3360"/>
                    <a:pt x="953" y="3360"/>
                  </a:cubicBezTo>
                  <a:cubicBezTo>
                    <a:pt x="1060" y="3360"/>
                    <a:pt x="1179" y="3336"/>
                    <a:pt x="1287" y="3288"/>
                  </a:cubicBezTo>
                  <a:cubicBezTo>
                    <a:pt x="2989" y="2550"/>
                    <a:pt x="4775" y="2003"/>
                    <a:pt x="6609" y="1657"/>
                  </a:cubicBezTo>
                  <a:cubicBezTo>
                    <a:pt x="7061" y="1574"/>
                    <a:pt x="7371" y="1133"/>
                    <a:pt x="7287" y="681"/>
                  </a:cubicBezTo>
                  <a:cubicBezTo>
                    <a:pt x="7203" y="280"/>
                    <a:pt x="6856" y="0"/>
                    <a:pt x="6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4219217" y="4273933"/>
              <a:ext cx="60111" cy="237793"/>
            </a:xfrm>
            <a:custGeom>
              <a:avLst/>
              <a:gdLst/>
              <a:ahLst/>
              <a:cxnLst/>
              <a:rect l="l" t="t" r="r" b="b"/>
              <a:pathLst>
                <a:path w="1882" h="7445" extrusionOk="0">
                  <a:moveTo>
                    <a:pt x="911" y="1"/>
                  </a:moveTo>
                  <a:cubicBezTo>
                    <a:pt x="476" y="1"/>
                    <a:pt x="118" y="335"/>
                    <a:pt x="84" y="777"/>
                  </a:cubicBezTo>
                  <a:cubicBezTo>
                    <a:pt x="24" y="1575"/>
                    <a:pt x="0" y="2384"/>
                    <a:pt x="0" y="3206"/>
                  </a:cubicBezTo>
                  <a:cubicBezTo>
                    <a:pt x="0" y="4349"/>
                    <a:pt x="60" y="5516"/>
                    <a:pt x="167" y="6682"/>
                  </a:cubicBezTo>
                  <a:cubicBezTo>
                    <a:pt x="215" y="7111"/>
                    <a:pt x="572" y="7444"/>
                    <a:pt x="1000" y="7444"/>
                  </a:cubicBezTo>
                  <a:cubicBezTo>
                    <a:pt x="1024" y="7444"/>
                    <a:pt x="1048" y="7444"/>
                    <a:pt x="1084" y="7433"/>
                  </a:cubicBezTo>
                  <a:cubicBezTo>
                    <a:pt x="1536" y="7397"/>
                    <a:pt x="1882" y="6980"/>
                    <a:pt x="1834" y="6528"/>
                  </a:cubicBezTo>
                  <a:cubicBezTo>
                    <a:pt x="1727" y="5408"/>
                    <a:pt x="1667" y="4289"/>
                    <a:pt x="1667" y="3206"/>
                  </a:cubicBezTo>
                  <a:cubicBezTo>
                    <a:pt x="1667" y="2432"/>
                    <a:pt x="1703" y="1658"/>
                    <a:pt x="1751" y="896"/>
                  </a:cubicBezTo>
                  <a:cubicBezTo>
                    <a:pt x="1786" y="432"/>
                    <a:pt x="1441" y="39"/>
                    <a:pt x="977" y="3"/>
                  </a:cubicBezTo>
                  <a:cubicBezTo>
                    <a:pt x="955" y="1"/>
                    <a:pt x="933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4399071" y="4974409"/>
              <a:ext cx="179918" cy="159476"/>
            </a:xfrm>
            <a:custGeom>
              <a:avLst/>
              <a:gdLst/>
              <a:ahLst/>
              <a:cxnLst/>
              <a:rect l="l" t="t" r="r" b="b"/>
              <a:pathLst>
                <a:path w="5633" h="4993" extrusionOk="0">
                  <a:moveTo>
                    <a:pt x="950" y="0"/>
                  </a:moveTo>
                  <a:cubicBezTo>
                    <a:pt x="783" y="0"/>
                    <a:pt x="614" y="51"/>
                    <a:pt x="465" y="158"/>
                  </a:cubicBezTo>
                  <a:cubicBezTo>
                    <a:pt x="84" y="420"/>
                    <a:pt x="1" y="944"/>
                    <a:pt x="275" y="1325"/>
                  </a:cubicBezTo>
                  <a:cubicBezTo>
                    <a:pt x="1215" y="2647"/>
                    <a:pt x="2287" y="3873"/>
                    <a:pt x="3454" y="4992"/>
                  </a:cubicBezTo>
                  <a:lnTo>
                    <a:pt x="5633" y="4992"/>
                  </a:lnTo>
                  <a:cubicBezTo>
                    <a:pt x="5609" y="4802"/>
                    <a:pt x="5514" y="4611"/>
                    <a:pt x="5359" y="4480"/>
                  </a:cubicBezTo>
                  <a:cubicBezTo>
                    <a:pt x="3966" y="3254"/>
                    <a:pt x="2716" y="1873"/>
                    <a:pt x="1632" y="349"/>
                  </a:cubicBezTo>
                  <a:cubicBezTo>
                    <a:pt x="1465" y="124"/>
                    <a:pt x="1210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4249240" y="3920773"/>
              <a:ext cx="125907" cy="225113"/>
            </a:xfrm>
            <a:custGeom>
              <a:avLst/>
              <a:gdLst/>
              <a:ahLst/>
              <a:cxnLst/>
              <a:rect l="l" t="t" r="r" b="b"/>
              <a:pathLst>
                <a:path w="3942" h="7048" extrusionOk="0">
                  <a:moveTo>
                    <a:pt x="2991" y="1"/>
                  </a:moveTo>
                  <a:cubicBezTo>
                    <a:pt x="2688" y="1"/>
                    <a:pt x="2393" y="167"/>
                    <a:pt x="2251" y="452"/>
                  </a:cubicBezTo>
                  <a:cubicBezTo>
                    <a:pt x="1358" y="2190"/>
                    <a:pt x="644" y="4059"/>
                    <a:pt x="120" y="6000"/>
                  </a:cubicBezTo>
                  <a:cubicBezTo>
                    <a:pt x="1" y="6440"/>
                    <a:pt x="263" y="6905"/>
                    <a:pt x="703" y="7024"/>
                  </a:cubicBezTo>
                  <a:cubicBezTo>
                    <a:pt x="787" y="7036"/>
                    <a:pt x="858" y="7048"/>
                    <a:pt x="930" y="7048"/>
                  </a:cubicBezTo>
                  <a:cubicBezTo>
                    <a:pt x="1299" y="7048"/>
                    <a:pt x="1632" y="6798"/>
                    <a:pt x="1739" y="6429"/>
                  </a:cubicBezTo>
                  <a:cubicBezTo>
                    <a:pt x="2227" y="4607"/>
                    <a:pt x="2894" y="2857"/>
                    <a:pt x="3739" y="1214"/>
                  </a:cubicBezTo>
                  <a:cubicBezTo>
                    <a:pt x="3942" y="809"/>
                    <a:pt x="3787" y="297"/>
                    <a:pt x="3370" y="94"/>
                  </a:cubicBezTo>
                  <a:cubicBezTo>
                    <a:pt x="3250" y="31"/>
                    <a:pt x="3120" y="1"/>
                    <a:pt x="2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4251923" y="4639742"/>
              <a:ext cx="117922" cy="227924"/>
            </a:xfrm>
            <a:custGeom>
              <a:avLst/>
              <a:gdLst/>
              <a:ahLst/>
              <a:cxnLst/>
              <a:rect l="l" t="t" r="r" b="b"/>
              <a:pathLst>
                <a:path w="3692" h="7136" extrusionOk="0">
                  <a:moveTo>
                    <a:pt x="935" y="1"/>
                  </a:moveTo>
                  <a:cubicBezTo>
                    <a:pt x="866" y="1"/>
                    <a:pt x="796" y="9"/>
                    <a:pt x="727" y="28"/>
                  </a:cubicBezTo>
                  <a:cubicBezTo>
                    <a:pt x="274" y="135"/>
                    <a:pt x="0" y="587"/>
                    <a:pt x="107" y="1028"/>
                  </a:cubicBezTo>
                  <a:cubicBezTo>
                    <a:pt x="584" y="3016"/>
                    <a:pt x="1215" y="4897"/>
                    <a:pt x="1965" y="6636"/>
                  </a:cubicBezTo>
                  <a:cubicBezTo>
                    <a:pt x="2108" y="6945"/>
                    <a:pt x="2417" y="7136"/>
                    <a:pt x="2739" y="7136"/>
                  </a:cubicBezTo>
                  <a:cubicBezTo>
                    <a:pt x="2846" y="7136"/>
                    <a:pt x="2965" y="7112"/>
                    <a:pt x="3072" y="7064"/>
                  </a:cubicBezTo>
                  <a:cubicBezTo>
                    <a:pt x="3489" y="6886"/>
                    <a:pt x="3691" y="6397"/>
                    <a:pt x="3501" y="5969"/>
                  </a:cubicBezTo>
                  <a:cubicBezTo>
                    <a:pt x="2786" y="4326"/>
                    <a:pt x="2191" y="2528"/>
                    <a:pt x="1739" y="635"/>
                  </a:cubicBezTo>
                  <a:cubicBezTo>
                    <a:pt x="1648" y="262"/>
                    <a:pt x="1310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8456729" y="2502668"/>
              <a:ext cx="155963" cy="211060"/>
            </a:xfrm>
            <a:custGeom>
              <a:avLst/>
              <a:gdLst/>
              <a:ahLst/>
              <a:cxnLst/>
              <a:rect l="l" t="t" r="r" b="b"/>
              <a:pathLst>
                <a:path w="4883" h="6608" extrusionOk="0">
                  <a:moveTo>
                    <a:pt x="3939" y="1"/>
                  </a:moveTo>
                  <a:cubicBezTo>
                    <a:pt x="3685" y="1"/>
                    <a:pt x="3432" y="115"/>
                    <a:pt x="3263" y="333"/>
                  </a:cubicBezTo>
                  <a:cubicBezTo>
                    <a:pt x="2168" y="1798"/>
                    <a:pt x="1144" y="3500"/>
                    <a:pt x="203" y="5393"/>
                  </a:cubicBezTo>
                  <a:cubicBezTo>
                    <a:pt x="1" y="5810"/>
                    <a:pt x="179" y="6310"/>
                    <a:pt x="584" y="6524"/>
                  </a:cubicBezTo>
                  <a:cubicBezTo>
                    <a:pt x="703" y="6572"/>
                    <a:pt x="834" y="6608"/>
                    <a:pt x="953" y="6608"/>
                  </a:cubicBezTo>
                  <a:cubicBezTo>
                    <a:pt x="1263" y="6608"/>
                    <a:pt x="1560" y="6429"/>
                    <a:pt x="1715" y="6143"/>
                  </a:cubicBezTo>
                  <a:cubicBezTo>
                    <a:pt x="2596" y="4334"/>
                    <a:pt x="3573" y="2726"/>
                    <a:pt x="4608" y="1345"/>
                  </a:cubicBezTo>
                  <a:cubicBezTo>
                    <a:pt x="4882" y="976"/>
                    <a:pt x="4811" y="452"/>
                    <a:pt x="4442" y="167"/>
                  </a:cubicBezTo>
                  <a:cubicBezTo>
                    <a:pt x="4291" y="55"/>
                    <a:pt x="4115" y="1"/>
                    <a:pt x="3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8170003" y="3546691"/>
              <a:ext cx="97768" cy="234120"/>
            </a:xfrm>
            <a:custGeom>
              <a:avLst/>
              <a:gdLst/>
              <a:ahLst/>
              <a:cxnLst/>
              <a:rect l="l" t="t" r="r" b="b"/>
              <a:pathLst>
                <a:path w="3061" h="7330" extrusionOk="0">
                  <a:moveTo>
                    <a:pt x="2147" y="1"/>
                  </a:moveTo>
                  <a:cubicBezTo>
                    <a:pt x="1761" y="1"/>
                    <a:pt x="1417" y="268"/>
                    <a:pt x="1334" y="662"/>
                  </a:cubicBezTo>
                  <a:cubicBezTo>
                    <a:pt x="1000" y="2222"/>
                    <a:pt x="572" y="4282"/>
                    <a:pt x="108" y="6306"/>
                  </a:cubicBezTo>
                  <a:cubicBezTo>
                    <a:pt x="0" y="6746"/>
                    <a:pt x="286" y="7199"/>
                    <a:pt x="739" y="7306"/>
                  </a:cubicBezTo>
                  <a:cubicBezTo>
                    <a:pt x="798" y="7318"/>
                    <a:pt x="858" y="7330"/>
                    <a:pt x="929" y="7330"/>
                  </a:cubicBezTo>
                  <a:cubicBezTo>
                    <a:pt x="1310" y="7330"/>
                    <a:pt x="1655" y="7068"/>
                    <a:pt x="1739" y="6675"/>
                  </a:cubicBezTo>
                  <a:cubicBezTo>
                    <a:pt x="2203" y="4639"/>
                    <a:pt x="2644" y="2579"/>
                    <a:pt x="2977" y="1007"/>
                  </a:cubicBezTo>
                  <a:cubicBezTo>
                    <a:pt x="3060" y="555"/>
                    <a:pt x="2775" y="115"/>
                    <a:pt x="2322" y="19"/>
                  </a:cubicBezTo>
                  <a:cubicBezTo>
                    <a:pt x="2263" y="7"/>
                    <a:pt x="2205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8247202" y="3185418"/>
              <a:ext cx="98152" cy="234120"/>
            </a:xfrm>
            <a:custGeom>
              <a:avLst/>
              <a:gdLst/>
              <a:ahLst/>
              <a:cxnLst/>
              <a:rect l="l" t="t" r="r" b="b"/>
              <a:pathLst>
                <a:path w="3073" h="7330" extrusionOk="0">
                  <a:moveTo>
                    <a:pt x="2165" y="0"/>
                  </a:moveTo>
                  <a:cubicBezTo>
                    <a:pt x="1779" y="0"/>
                    <a:pt x="1428" y="258"/>
                    <a:pt x="1346" y="650"/>
                  </a:cubicBezTo>
                  <a:cubicBezTo>
                    <a:pt x="965" y="2282"/>
                    <a:pt x="584" y="4032"/>
                    <a:pt x="96" y="6318"/>
                  </a:cubicBezTo>
                  <a:cubicBezTo>
                    <a:pt x="0" y="6770"/>
                    <a:pt x="286" y="7211"/>
                    <a:pt x="739" y="7306"/>
                  </a:cubicBezTo>
                  <a:cubicBezTo>
                    <a:pt x="798" y="7318"/>
                    <a:pt x="858" y="7330"/>
                    <a:pt x="917" y="7330"/>
                  </a:cubicBezTo>
                  <a:cubicBezTo>
                    <a:pt x="1310" y="7330"/>
                    <a:pt x="1655" y="7056"/>
                    <a:pt x="1739" y="6663"/>
                  </a:cubicBezTo>
                  <a:cubicBezTo>
                    <a:pt x="2215" y="4389"/>
                    <a:pt x="2596" y="2651"/>
                    <a:pt x="2977" y="1031"/>
                  </a:cubicBezTo>
                  <a:cubicBezTo>
                    <a:pt x="3072" y="579"/>
                    <a:pt x="2798" y="127"/>
                    <a:pt x="2346" y="19"/>
                  </a:cubicBezTo>
                  <a:cubicBezTo>
                    <a:pt x="2285" y="7"/>
                    <a:pt x="2225" y="0"/>
                    <a:pt x="2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8070734" y="3906495"/>
              <a:ext cx="114122" cy="229872"/>
            </a:xfrm>
            <a:custGeom>
              <a:avLst/>
              <a:gdLst/>
              <a:ahLst/>
              <a:cxnLst/>
              <a:rect l="l" t="t" r="r" b="b"/>
              <a:pathLst>
                <a:path w="3573" h="7197" extrusionOk="0">
                  <a:moveTo>
                    <a:pt x="2642" y="1"/>
                  </a:moveTo>
                  <a:cubicBezTo>
                    <a:pt x="2275" y="1"/>
                    <a:pt x="1934" y="244"/>
                    <a:pt x="1834" y="613"/>
                  </a:cubicBezTo>
                  <a:cubicBezTo>
                    <a:pt x="1287" y="2637"/>
                    <a:pt x="727" y="4423"/>
                    <a:pt x="156" y="6078"/>
                  </a:cubicBezTo>
                  <a:cubicBezTo>
                    <a:pt x="1" y="6518"/>
                    <a:pt x="227" y="6995"/>
                    <a:pt x="668" y="7149"/>
                  </a:cubicBezTo>
                  <a:cubicBezTo>
                    <a:pt x="751" y="7173"/>
                    <a:pt x="846" y="7197"/>
                    <a:pt x="941" y="7197"/>
                  </a:cubicBezTo>
                  <a:cubicBezTo>
                    <a:pt x="1287" y="7197"/>
                    <a:pt x="1608" y="6983"/>
                    <a:pt x="1727" y="6637"/>
                  </a:cubicBezTo>
                  <a:cubicBezTo>
                    <a:pt x="2323" y="4947"/>
                    <a:pt x="2882" y="3113"/>
                    <a:pt x="3454" y="1053"/>
                  </a:cubicBezTo>
                  <a:cubicBezTo>
                    <a:pt x="3573" y="613"/>
                    <a:pt x="3311" y="149"/>
                    <a:pt x="2858" y="29"/>
                  </a:cubicBezTo>
                  <a:cubicBezTo>
                    <a:pt x="2786" y="10"/>
                    <a:pt x="2714" y="1"/>
                    <a:pt x="2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7903432" y="4253012"/>
              <a:ext cx="157081" cy="210037"/>
            </a:xfrm>
            <a:custGeom>
              <a:avLst/>
              <a:gdLst/>
              <a:ahLst/>
              <a:cxnLst/>
              <a:rect l="l" t="t" r="r" b="b"/>
              <a:pathLst>
                <a:path w="4918" h="6576" extrusionOk="0">
                  <a:moveTo>
                    <a:pt x="3963" y="1"/>
                  </a:moveTo>
                  <a:cubicBezTo>
                    <a:pt x="3654" y="1"/>
                    <a:pt x="3359" y="171"/>
                    <a:pt x="3215" y="468"/>
                  </a:cubicBezTo>
                  <a:cubicBezTo>
                    <a:pt x="2322" y="2277"/>
                    <a:pt x="1334" y="3873"/>
                    <a:pt x="286" y="5218"/>
                  </a:cubicBezTo>
                  <a:cubicBezTo>
                    <a:pt x="0" y="5587"/>
                    <a:pt x="60" y="6111"/>
                    <a:pt x="429" y="6397"/>
                  </a:cubicBezTo>
                  <a:cubicBezTo>
                    <a:pt x="583" y="6516"/>
                    <a:pt x="762" y="6575"/>
                    <a:pt x="941" y="6575"/>
                  </a:cubicBezTo>
                  <a:cubicBezTo>
                    <a:pt x="1191" y="6575"/>
                    <a:pt x="1441" y="6468"/>
                    <a:pt x="1596" y="6254"/>
                  </a:cubicBezTo>
                  <a:cubicBezTo>
                    <a:pt x="2715" y="4813"/>
                    <a:pt x="3762" y="3123"/>
                    <a:pt x="4715" y="1206"/>
                  </a:cubicBezTo>
                  <a:cubicBezTo>
                    <a:pt x="4917" y="801"/>
                    <a:pt x="4751" y="289"/>
                    <a:pt x="4334" y="87"/>
                  </a:cubicBezTo>
                  <a:cubicBezTo>
                    <a:pt x="4214" y="28"/>
                    <a:pt x="4087" y="1"/>
                    <a:pt x="3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8331620" y="2830405"/>
              <a:ext cx="114888" cy="229393"/>
            </a:xfrm>
            <a:custGeom>
              <a:avLst/>
              <a:gdLst/>
              <a:ahLst/>
              <a:cxnLst/>
              <a:rect l="l" t="t" r="r" b="b"/>
              <a:pathLst>
                <a:path w="3597" h="7182" extrusionOk="0">
                  <a:moveTo>
                    <a:pt x="2650" y="1"/>
                  </a:moveTo>
                  <a:cubicBezTo>
                    <a:pt x="2307" y="1"/>
                    <a:pt x="1980" y="213"/>
                    <a:pt x="1858" y="550"/>
                  </a:cubicBezTo>
                  <a:cubicBezTo>
                    <a:pt x="1263" y="2252"/>
                    <a:pt x="691" y="4074"/>
                    <a:pt x="120" y="6122"/>
                  </a:cubicBezTo>
                  <a:cubicBezTo>
                    <a:pt x="1" y="6574"/>
                    <a:pt x="262" y="7027"/>
                    <a:pt x="703" y="7158"/>
                  </a:cubicBezTo>
                  <a:cubicBezTo>
                    <a:pt x="774" y="7181"/>
                    <a:pt x="858" y="7181"/>
                    <a:pt x="929" y="7181"/>
                  </a:cubicBezTo>
                  <a:cubicBezTo>
                    <a:pt x="1298" y="7181"/>
                    <a:pt x="1632" y="6943"/>
                    <a:pt x="1739" y="6574"/>
                  </a:cubicBezTo>
                  <a:cubicBezTo>
                    <a:pt x="2287" y="4562"/>
                    <a:pt x="2846" y="2776"/>
                    <a:pt x="3441" y="1109"/>
                  </a:cubicBezTo>
                  <a:cubicBezTo>
                    <a:pt x="3596" y="681"/>
                    <a:pt x="3370" y="204"/>
                    <a:pt x="2929" y="50"/>
                  </a:cubicBezTo>
                  <a:cubicBezTo>
                    <a:pt x="2838" y="17"/>
                    <a:pt x="2743" y="1"/>
                    <a:pt x="26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5727040" y="3775925"/>
              <a:ext cx="187136" cy="185923"/>
            </a:xfrm>
            <a:custGeom>
              <a:avLst/>
              <a:gdLst/>
              <a:ahLst/>
              <a:cxnLst/>
              <a:rect l="l" t="t" r="r" b="b"/>
              <a:pathLst>
                <a:path w="5859" h="5821" extrusionOk="0">
                  <a:moveTo>
                    <a:pt x="919" y="1"/>
                  </a:moveTo>
                  <a:cubicBezTo>
                    <a:pt x="698" y="1"/>
                    <a:pt x="477" y="87"/>
                    <a:pt x="310" y="260"/>
                  </a:cubicBezTo>
                  <a:cubicBezTo>
                    <a:pt x="1" y="605"/>
                    <a:pt x="13" y="1129"/>
                    <a:pt x="346" y="1450"/>
                  </a:cubicBezTo>
                  <a:cubicBezTo>
                    <a:pt x="1025" y="2082"/>
                    <a:pt x="1691" y="2748"/>
                    <a:pt x="2334" y="3439"/>
                  </a:cubicBezTo>
                  <a:cubicBezTo>
                    <a:pt x="3013" y="4153"/>
                    <a:pt x="3680" y="4868"/>
                    <a:pt x="4334" y="5558"/>
                  </a:cubicBezTo>
                  <a:cubicBezTo>
                    <a:pt x="4501" y="5737"/>
                    <a:pt x="4715" y="5820"/>
                    <a:pt x="4942" y="5820"/>
                  </a:cubicBezTo>
                  <a:cubicBezTo>
                    <a:pt x="5144" y="5820"/>
                    <a:pt x="5358" y="5737"/>
                    <a:pt x="5513" y="5582"/>
                  </a:cubicBezTo>
                  <a:cubicBezTo>
                    <a:pt x="5847" y="5272"/>
                    <a:pt x="5858" y="4737"/>
                    <a:pt x="5549" y="4403"/>
                  </a:cubicBezTo>
                  <a:cubicBezTo>
                    <a:pt x="4894" y="3725"/>
                    <a:pt x="4227" y="3010"/>
                    <a:pt x="3561" y="2296"/>
                  </a:cubicBezTo>
                  <a:cubicBezTo>
                    <a:pt x="2882" y="1581"/>
                    <a:pt x="2191" y="879"/>
                    <a:pt x="1489" y="224"/>
                  </a:cubicBezTo>
                  <a:cubicBezTo>
                    <a:pt x="1328" y="75"/>
                    <a:pt x="1124" y="1"/>
                    <a:pt x="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8679957" y="2285285"/>
              <a:ext cx="221376" cy="139801"/>
            </a:xfrm>
            <a:custGeom>
              <a:avLst/>
              <a:gdLst/>
              <a:ahLst/>
              <a:cxnLst/>
              <a:rect l="l" t="t" r="r" b="b"/>
              <a:pathLst>
                <a:path w="6931" h="4377" extrusionOk="0">
                  <a:moveTo>
                    <a:pt x="5984" y="0"/>
                  </a:moveTo>
                  <a:cubicBezTo>
                    <a:pt x="5895" y="0"/>
                    <a:pt x="5805" y="14"/>
                    <a:pt x="5716" y="43"/>
                  </a:cubicBezTo>
                  <a:cubicBezTo>
                    <a:pt x="3811" y="686"/>
                    <a:pt x="2037" y="1639"/>
                    <a:pt x="441" y="2877"/>
                  </a:cubicBezTo>
                  <a:cubicBezTo>
                    <a:pt x="72" y="3151"/>
                    <a:pt x="1" y="3675"/>
                    <a:pt x="286" y="4044"/>
                  </a:cubicBezTo>
                  <a:cubicBezTo>
                    <a:pt x="453" y="4258"/>
                    <a:pt x="703" y="4377"/>
                    <a:pt x="953" y="4377"/>
                  </a:cubicBezTo>
                  <a:cubicBezTo>
                    <a:pt x="1132" y="4377"/>
                    <a:pt x="1310" y="4317"/>
                    <a:pt x="1453" y="4198"/>
                  </a:cubicBezTo>
                  <a:cubicBezTo>
                    <a:pt x="2918" y="3079"/>
                    <a:pt x="4525" y="2222"/>
                    <a:pt x="6251" y="1627"/>
                  </a:cubicBezTo>
                  <a:cubicBezTo>
                    <a:pt x="6692" y="1484"/>
                    <a:pt x="6930" y="1008"/>
                    <a:pt x="6775" y="567"/>
                  </a:cubicBezTo>
                  <a:cubicBezTo>
                    <a:pt x="6661" y="216"/>
                    <a:pt x="6335" y="0"/>
                    <a:pt x="5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9015008" y="2168768"/>
              <a:ext cx="125876" cy="112205"/>
            </a:xfrm>
            <a:custGeom>
              <a:avLst/>
              <a:gdLst/>
              <a:ahLst/>
              <a:cxnLst/>
              <a:rect l="l" t="t" r="r" b="b"/>
              <a:pathLst>
                <a:path w="3941" h="3513" extrusionOk="0">
                  <a:moveTo>
                    <a:pt x="3941" y="0"/>
                  </a:moveTo>
                  <a:cubicBezTo>
                    <a:pt x="2858" y="750"/>
                    <a:pt x="1738" y="1393"/>
                    <a:pt x="607" y="1917"/>
                  </a:cubicBezTo>
                  <a:cubicBezTo>
                    <a:pt x="179" y="2108"/>
                    <a:pt x="0" y="2608"/>
                    <a:pt x="191" y="3024"/>
                  </a:cubicBezTo>
                  <a:cubicBezTo>
                    <a:pt x="333" y="3334"/>
                    <a:pt x="643" y="3513"/>
                    <a:pt x="953" y="3513"/>
                  </a:cubicBezTo>
                  <a:cubicBezTo>
                    <a:pt x="1072" y="3513"/>
                    <a:pt x="1191" y="3489"/>
                    <a:pt x="1298" y="3429"/>
                  </a:cubicBezTo>
                  <a:cubicBezTo>
                    <a:pt x="2191" y="3024"/>
                    <a:pt x="3072" y="2548"/>
                    <a:pt x="3941" y="2000"/>
                  </a:cubicBezTo>
                  <a:lnTo>
                    <a:pt x="39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7605655" y="4535873"/>
              <a:ext cx="225912" cy="133286"/>
            </a:xfrm>
            <a:custGeom>
              <a:avLst/>
              <a:gdLst/>
              <a:ahLst/>
              <a:cxnLst/>
              <a:rect l="l" t="t" r="r" b="b"/>
              <a:pathLst>
                <a:path w="7073" h="4173" extrusionOk="0">
                  <a:moveTo>
                    <a:pt x="6125" y="1"/>
                  </a:moveTo>
                  <a:cubicBezTo>
                    <a:pt x="5961" y="1"/>
                    <a:pt x="5794" y="48"/>
                    <a:pt x="5644" y="148"/>
                  </a:cubicBezTo>
                  <a:cubicBezTo>
                    <a:pt x="4906" y="660"/>
                    <a:pt x="4108" y="1101"/>
                    <a:pt x="3287" y="1458"/>
                  </a:cubicBezTo>
                  <a:cubicBezTo>
                    <a:pt x="2394" y="1851"/>
                    <a:pt x="1513" y="2220"/>
                    <a:pt x="643" y="2553"/>
                  </a:cubicBezTo>
                  <a:cubicBezTo>
                    <a:pt x="215" y="2720"/>
                    <a:pt x="0" y="3196"/>
                    <a:pt x="155" y="3637"/>
                  </a:cubicBezTo>
                  <a:cubicBezTo>
                    <a:pt x="286" y="3970"/>
                    <a:pt x="608" y="4173"/>
                    <a:pt x="941" y="4173"/>
                  </a:cubicBezTo>
                  <a:cubicBezTo>
                    <a:pt x="1036" y="4173"/>
                    <a:pt x="1143" y="4149"/>
                    <a:pt x="1239" y="4113"/>
                  </a:cubicBezTo>
                  <a:cubicBezTo>
                    <a:pt x="2132" y="3780"/>
                    <a:pt x="3048" y="3399"/>
                    <a:pt x="3965" y="2994"/>
                  </a:cubicBezTo>
                  <a:cubicBezTo>
                    <a:pt x="4870" y="2589"/>
                    <a:pt x="5763" y="2089"/>
                    <a:pt x="6597" y="1529"/>
                  </a:cubicBezTo>
                  <a:cubicBezTo>
                    <a:pt x="6978" y="1268"/>
                    <a:pt x="7073" y="744"/>
                    <a:pt x="6811" y="363"/>
                  </a:cubicBezTo>
                  <a:cubicBezTo>
                    <a:pt x="6649" y="127"/>
                    <a:pt x="6391" y="1"/>
                    <a:pt x="6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6252964" y="4291947"/>
              <a:ext cx="203873" cy="168835"/>
            </a:xfrm>
            <a:custGeom>
              <a:avLst/>
              <a:gdLst/>
              <a:ahLst/>
              <a:cxnLst/>
              <a:rect l="l" t="t" r="r" b="b"/>
              <a:pathLst>
                <a:path w="6383" h="5286" extrusionOk="0">
                  <a:moveTo>
                    <a:pt x="934" y="1"/>
                  </a:moveTo>
                  <a:cubicBezTo>
                    <a:pt x="698" y="1"/>
                    <a:pt x="462" y="100"/>
                    <a:pt x="299" y="296"/>
                  </a:cubicBezTo>
                  <a:cubicBezTo>
                    <a:pt x="1" y="642"/>
                    <a:pt x="37" y="1177"/>
                    <a:pt x="394" y="1475"/>
                  </a:cubicBezTo>
                  <a:cubicBezTo>
                    <a:pt x="1942" y="2797"/>
                    <a:pt x="3466" y="4023"/>
                    <a:pt x="4942" y="5118"/>
                  </a:cubicBezTo>
                  <a:cubicBezTo>
                    <a:pt x="5085" y="5225"/>
                    <a:pt x="5264" y="5285"/>
                    <a:pt x="5442" y="5285"/>
                  </a:cubicBezTo>
                  <a:cubicBezTo>
                    <a:pt x="5692" y="5285"/>
                    <a:pt x="5942" y="5166"/>
                    <a:pt x="6109" y="4952"/>
                  </a:cubicBezTo>
                  <a:cubicBezTo>
                    <a:pt x="6383" y="4583"/>
                    <a:pt x="6311" y="4059"/>
                    <a:pt x="5942" y="3773"/>
                  </a:cubicBezTo>
                  <a:cubicBezTo>
                    <a:pt x="4502" y="2701"/>
                    <a:pt x="3001" y="1499"/>
                    <a:pt x="1477" y="201"/>
                  </a:cubicBezTo>
                  <a:cubicBezTo>
                    <a:pt x="1322" y="67"/>
                    <a:pt x="1128" y="1"/>
                    <a:pt x="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5984125" y="4040420"/>
              <a:ext cx="190937" cy="181898"/>
            </a:xfrm>
            <a:custGeom>
              <a:avLst/>
              <a:gdLst/>
              <a:ahLst/>
              <a:cxnLst/>
              <a:rect l="l" t="t" r="r" b="b"/>
              <a:pathLst>
                <a:path w="5978" h="5695" extrusionOk="0">
                  <a:moveTo>
                    <a:pt x="917" y="1"/>
                  </a:moveTo>
                  <a:cubicBezTo>
                    <a:pt x="703" y="1"/>
                    <a:pt x="488" y="81"/>
                    <a:pt x="322" y="242"/>
                  </a:cubicBezTo>
                  <a:cubicBezTo>
                    <a:pt x="0" y="575"/>
                    <a:pt x="0" y="1099"/>
                    <a:pt x="322" y="1432"/>
                  </a:cubicBezTo>
                  <a:cubicBezTo>
                    <a:pt x="1762" y="2873"/>
                    <a:pt x="3155" y="4230"/>
                    <a:pt x="4489" y="5469"/>
                  </a:cubicBezTo>
                  <a:cubicBezTo>
                    <a:pt x="4644" y="5623"/>
                    <a:pt x="4846" y="5695"/>
                    <a:pt x="5060" y="5695"/>
                  </a:cubicBezTo>
                  <a:cubicBezTo>
                    <a:pt x="5275" y="5695"/>
                    <a:pt x="5501" y="5611"/>
                    <a:pt x="5668" y="5433"/>
                  </a:cubicBezTo>
                  <a:cubicBezTo>
                    <a:pt x="5977" y="5100"/>
                    <a:pt x="5965" y="4564"/>
                    <a:pt x="5632" y="4254"/>
                  </a:cubicBezTo>
                  <a:cubicBezTo>
                    <a:pt x="4322" y="3016"/>
                    <a:pt x="2929" y="1671"/>
                    <a:pt x="1512" y="242"/>
                  </a:cubicBezTo>
                  <a:cubicBezTo>
                    <a:pt x="1346" y="81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6548473" y="4511215"/>
              <a:ext cx="222877" cy="141207"/>
            </a:xfrm>
            <a:custGeom>
              <a:avLst/>
              <a:gdLst/>
              <a:ahLst/>
              <a:cxnLst/>
              <a:rect l="l" t="t" r="r" b="b"/>
              <a:pathLst>
                <a:path w="6978" h="4421" extrusionOk="0">
                  <a:moveTo>
                    <a:pt x="954" y="0"/>
                  </a:moveTo>
                  <a:cubicBezTo>
                    <a:pt x="671" y="0"/>
                    <a:pt x="394" y="140"/>
                    <a:pt x="238" y="396"/>
                  </a:cubicBezTo>
                  <a:cubicBezTo>
                    <a:pt x="0" y="789"/>
                    <a:pt x="119" y="1313"/>
                    <a:pt x="512" y="1551"/>
                  </a:cubicBezTo>
                  <a:cubicBezTo>
                    <a:pt x="2250" y="2623"/>
                    <a:pt x="3989" y="3564"/>
                    <a:pt x="5679" y="4337"/>
                  </a:cubicBezTo>
                  <a:cubicBezTo>
                    <a:pt x="5787" y="4385"/>
                    <a:pt x="5906" y="4421"/>
                    <a:pt x="6025" y="4421"/>
                  </a:cubicBezTo>
                  <a:cubicBezTo>
                    <a:pt x="6346" y="4421"/>
                    <a:pt x="6644" y="4230"/>
                    <a:pt x="6787" y="3933"/>
                  </a:cubicBezTo>
                  <a:cubicBezTo>
                    <a:pt x="6977" y="3504"/>
                    <a:pt x="6799" y="3016"/>
                    <a:pt x="6370" y="2813"/>
                  </a:cubicBezTo>
                  <a:cubicBezTo>
                    <a:pt x="4751" y="2063"/>
                    <a:pt x="3072" y="1158"/>
                    <a:pt x="1393" y="123"/>
                  </a:cubicBezTo>
                  <a:cubicBezTo>
                    <a:pt x="1257" y="40"/>
                    <a:pt x="1104" y="0"/>
                    <a:pt x="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6883492" y="4663250"/>
              <a:ext cx="238464" cy="88442"/>
            </a:xfrm>
            <a:custGeom>
              <a:avLst/>
              <a:gdLst/>
              <a:ahLst/>
              <a:cxnLst/>
              <a:rect l="l" t="t" r="r" b="b"/>
              <a:pathLst>
                <a:path w="7466" h="2769" extrusionOk="0">
                  <a:moveTo>
                    <a:pt x="940" y="0"/>
                  </a:moveTo>
                  <a:cubicBezTo>
                    <a:pt x="569" y="0"/>
                    <a:pt x="231" y="237"/>
                    <a:pt x="131" y="613"/>
                  </a:cubicBezTo>
                  <a:cubicBezTo>
                    <a:pt x="1" y="1054"/>
                    <a:pt x="262" y="1518"/>
                    <a:pt x="703" y="1637"/>
                  </a:cubicBezTo>
                  <a:cubicBezTo>
                    <a:pt x="2620" y="2197"/>
                    <a:pt x="4573" y="2566"/>
                    <a:pt x="6501" y="2768"/>
                  </a:cubicBezTo>
                  <a:lnTo>
                    <a:pt x="6597" y="2768"/>
                  </a:lnTo>
                  <a:cubicBezTo>
                    <a:pt x="7013" y="2768"/>
                    <a:pt x="7382" y="2447"/>
                    <a:pt x="7418" y="2018"/>
                  </a:cubicBezTo>
                  <a:cubicBezTo>
                    <a:pt x="7466" y="1554"/>
                    <a:pt x="7132" y="1149"/>
                    <a:pt x="6680" y="1101"/>
                  </a:cubicBezTo>
                  <a:cubicBezTo>
                    <a:pt x="4846" y="911"/>
                    <a:pt x="2989" y="554"/>
                    <a:pt x="1167" y="30"/>
                  </a:cubicBezTo>
                  <a:cubicBezTo>
                    <a:pt x="1091" y="10"/>
                    <a:pt x="1015" y="0"/>
                    <a:pt x="9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7250099" y="4670660"/>
              <a:ext cx="239231" cy="82916"/>
            </a:xfrm>
            <a:custGeom>
              <a:avLst/>
              <a:gdLst/>
              <a:ahLst/>
              <a:cxnLst/>
              <a:rect l="l" t="t" r="r" b="b"/>
              <a:pathLst>
                <a:path w="7490" h="2596" extrusionOk="0">
                  <a:moveTo>
                    <a:pt x="6567" y="1"/>
                  </a:moveTo>
                  <a:cubicBezTo>
                    <a:pt x="6502" y="1"/>
                    <a:pt x="6436" y="8"/>
                    <a:pt x="6370" y="24"/>
                  </a:cubicBezTo>
                  <a:cubicBezTo>
                    <a:pt x="4489" y="477"/>
                    <a:pt x="2620" y="786"/>
                    <a:pt x="810" y="929"/>
                  </a:cubicBezTo>
                  <a:cubicBezTo>
                    <a:pt x="345" y="965"/>
                    <a:pt x="0" y="1358"/>
                    <a:pt x="36" y="1822"/>
                  </a:cubicBezTo>
                  <a:cubicBezTo>
                    <a:pt x="72" y="2262"/>
                    <a:pt x="441" y="2596"/>
                    <a:pt x="869" y="2596"/>
                  </a:cubicBezTo>
                  <a:lnTo>
                    <a:pt x="941" y="2596"/>
                  </a:lnTo>
                  <a:cubicBezTo>
                    <a:pt x="2846" y="2441"/>
                    <a:pt x="4798" y="2120"/>
                    <a:pt x="6763" y="1655"/>
                  </a:cubicBezTo>
                  <a:cubicBezTo>
                    <a:pt x="7215" y="1536"/>
                    <a:pt x="7489" y="1096"/>
                    <a:pt x="7382" y="643"/>
                  </a:cubicBezTo>
                  <a:cubicBezTo>
                    <a:pt x="7291" y="257"/>
                    <a:pt x="6947" y="1"/>
                    <a:pt x="6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95" name="Google Shape;495;p20"/>
          <p:cNvGrpSpPr/>
          <p:nvPr/>
        </p:nvGrpSpPr>
        <p:grpSpPr>
          <a:xfrm rot="5400000">
            <a:off x="14264128" y="6256383"/>
            <a:ext cx="5504804" cy="2556462"/>
            <a:chOff x="-4527333" y="-2055682"/>
            <a:chExt cx="3232416" cy="1501152"/>
          </a:xfrm>
        </p:grpSpPr>
        <p:sp>
          <p:nvSpPr>
            <p:cNvPr id="496" name="Google Shape;496;p20"/>
            <p:cNvSpPr/>
            <p:nvPr/>
          </p:nvSpPr>
          <p:spPr>
            <a:xfrm>
              <a:off x="-2428773" y="-2055682"/>
              <a:ext cx="161568" cy="158880"/>
            </a:xfrm>
            <a:custGeom>
              <a:avLst/>
              <a:gdLst/>
              <a:ahLst/>
              <a:cxnLst/>
              <a:rect l="l" t="t" r="r" b="b"/>
              <a:pathLst>
                <a:path w="5049" h="4965" extrusionOk="0">
                  <a:moveTo>
                    <a:pt x="0" y="0"/>
                  </a:moveTo>
                  <a:cubicBezTo>
                    <a:pt x="24" y="48"/>
                    <a:pt x="60" y="83"/>
                    <a:pt x="107" y="119"/>
                  </a:cubicBezTo>
                  <a:cubicBezTo>
                    <a:pt x="1262" y="1203"/>
                    <a:pt x="2334" y="2643"/>
                    <a:pt x="3358" y="4524"/>
                  </a:cubicBezTo>
                  <a:cubicBezTo>
                    <a:pt x="3500" y="4798"/>
                    <a:pt x="3786" y="4965"/>
                    <a:pt x="4084" y="4965"/>
                  </a:cubicBezTo>
                  <a:cubicBezTo>
                    <a:pt x="4227" y="4965"/>
                    <a:pt x="4358" y="4929"/>
                    <a:pt x="4489" y="4858"/>
                  </a:cubicBezTo>
                  <a:cubicBezTo>
                    <a:pt x="4893" y="4643"/>
                    <a:pt x="5048" y="4131"/>
                    <a:pt x="4822" y="3727"/>
                  </a:cubicBezTo>
                  <a:cubicBezTo>
                    <a:pt x="4024" y="2250"/>
                    <a:pt x="3191" y="1024"/>
                    <a:pt x="2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-3403397" y="-1993634"/>
              <a:ext cx="187488" cy="186752"/>
            </a:xfrm>
            <a:custGeom>
              <a:avLst/>
              <a:gdLst/>
              <a:ahLst/>
              <a:cxnLst/>
              <a:rect l="l" t="t" r="r" b="b"/>
              <a:pathLst>
                <a:path w="5859" h="5836" extrusionOk="0">
                  <a:moveTo>
                    <a:pt x="4928" y="1"/>
                  </a:moveTo>
                  <a:cubicBezTo>
                    <a:pt x="4725" y="1"/>
                    <a:pt x="4522" y="76"/>
                    <a:pt x="4359" y="228"/>
                  </a:cubicBezTo>
                  <a:cubicBezTo>
                    <a:pt x="3049" y="1442"/>
                    <a:pt x="1715" y="2823"/>
                    <a:pt x="298" y="4443"/>
                  </a:cubicBezTo>
                  <a:cubicBezTo>
                    <a:pt x="1" y="4788"/>
                    <a:pt x="37" y="5324"/>
                    <a:pt x="382" y="5621"/>
                  </a:cubicBezTo>
                  <a:cubicBezTo>
                    <a:pt x="537" y="5764"/>
                    <a:pt x="739" y="5836"/>
                    <a:pt x="930" y="5836"/>
                  </a:cubicBezTo>
                  <a:cubicBezTo>
                    <a:pt x="1168" y="5836"/>
                    <a:pt x="1394" y="5741"/>
                    <a:pt x="1561" y="5550"/>
                  </a:cubicBezTo>
                  <a:cubicBezTo>
                    <a:pt x="2942" y="3966"/>
                    <a:pt x="4228" y="2633"/>
                    <a:pt x="5502" y="1454"/>
                  </a:cubicBezTo>
                  <a:cubicBezTo>
                    <a:pt x="5835" y="1133"/>
                    <a:pt x="5859" y="609"/>
                    <a:pt x="5549" y="276"/>
                  </a:cubicBezTo>
                  <a:cubicBezTo>
                    <a:pt x="5380" y="94"/>
                    <a:pt x="5154" y="1"/>
                    <a:pt x="4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-2252773" y="-1781666"/>
              <a:ext cx="121568" cy="228160"/>
            </a:xfrm>
            <a:custGeom>
              <a:avLst/>
              <a:gdLst/>
              <a:ahLst/>
              <a:cxnLst/>
              <a:rect l="l" t="t" r="r" b="b"/>
              <a:pathLst>
                <a:path w="3799" h="7130" extrusionOk="0">
                  <a:moveTo>
                    <a:pt x="950" y="1"/>
                  </a:moveTo>
                  <a:cubicBezTo>
                    <a:pt x="848" y="1"/>
                    <a:pt x="745" y="19"/>
                    <a:pt x="644" y="57"/>
                  </a:cubicBezTo>
                  <a:cubicBezTo>
                    <a:pt x="215" y="212"/>
                    <a:pt x="1" y="700"/>
                    <a:pt x="167" y="1129"/>
                  </a:cubicBezTo>
                  <a:cubicBezTo>
                    <a:pt x="834" y="2891"/>
                    <a:pt x="1477" y="4772"/>
                    <a:pt x="2060" y="6558"/>
                  </a:cubicBezTo>
                  <a:cubicBezTo>
                    <a:pt x="2180" y="6903"/>
                    <a:pt x="2513" y="7129"/>
                    <a:pt x="2858" y="7129"/>
                  </a:cubicBezTo>
                  <a:cubicBezTo>
                    <a:pt x="2942" y="7129"/>
                    <a:pt x="3037" y="7117"/>
                    <a:pt x="3120" y="7082"/>
                  </a:cubicBezTo>
                  <a:cubicBezTo>
                    <a:pt x="3561" y="6939"/>
                    <a:pt x="3799" y="6463"/>
                    <a:pt x="3656" y="6022"/>
                  </a:cubicBezTo>
                  <a:cubicBezTo>
                    <a:pt x="3061" y="4236"/>
                    <a:pt x="2406" y="2319"/>
                    <a:pt x="1727" y="533"/>
                  </a:cubicBezTo>
                  <a:cubicBezTo>
                    <a:pt x="1599" y="203"/>
                    <a:pt x="1287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-2132357" y="-1431650"/>
              <a:ext cx="127648" cy="225984"/>
            </a:xfrm>
            <a:custGeom>
              <a:avLst/>
              <a:gdLst/>
              <a:ahLst/>
              <a:cxnLst/>
              <a:rect l="l" t="t" r="r" b="b"/>
              <a:pathLst>
                <a:path w="3989" h="7062" extrusionOk="0">
                  <a:moveTo>
                    <a:pt x="945" y="0"/>
                  </a:moveTo>
                  <a:cubicBezTo>
                    <a:pt x="852" y="0"/>
                    <a:pt x="758" y="16"/>
                    <a:pt x="667" y="49"/>
                  </a:cubicBezTo>
                  <a:cubicBezTo>
                    <a:pt x="226" y="204"/>
                    <a:pt x="0" y="680"/>
                    <a:pt x="155" y="1109"/>
                  </a:cubicBezTo>
                  <a:cubicBezTo>
                    <a:pt x="917" y="3299"/>
                    <a:pt x="1596" y="5026"/>
                    <a:pt x="2274" y="6562"/>
                  </a:cubicBezTo>
                  <a:cubicBezTo>
                    <a:pt x="2417" y="6871"/>
                    <a:pt x="2715" y="7062"/>
                    <a:pt x="3036" y="7062"/>
                  </a:cubicBezTo>
                  <a:cubicBezTo>
                    <a:pt x="3155" y="7062"/>
                    <a:pt x="3274" y="7038"/>
                    <a:pt x="3381" y="6990"/>
                  </a:cubicBezTo>
                  <a:cubicBezTo>
                    <a:pt x="3798" y="6800"/>
                    <a:pt x="3989" y="6300"/>
                    <a:pt x="3798" y="5883"/>
                  </a:cubicBezTo>
                  <a:cubicBezTo>
                    <a:pt x="3143" y="4395"/>
                    <a:pt x="2477" y="2704"/>
                    <a:pt x="1726" y="561"/>
                  </a:cubicBezTo>
                  <a:cubicBezTo>
                    <a:pt x="1614" y="214"/>
                    <a:pt x="128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-3633509" y="-1717666"/>
              <a:ext cx="172992" cy="199584"/>
            </a:xfrm>
            <a:custGeom>
              <a:avLst/>
              <a:gdLst/>
              <a:ahLst/>
              <a:cxnLst/>
              <a:rect l="l" t="t" r="r" b="b"/>
              <a:pathLst>
                <a:path w="5406" h="6237" extrusionOk="0">
                  <a:moveTo>
                    <a:pt x="4463" y="0"/>
                  </a:moveTo>
                  <a:cubicBezTo>
                    <a:pt x="4212" y="0"/>
                    <a:pt x="3965" y="111"/>
                    <a:pt x="3799" y="319"/>
                  </a:cubicBezTo>
                  <a:cubicBezTo>
                    <a:pt x="3072" y="1260"/>
                    <a:pt x="2334" y="2248"/>
                    <a:pt x="1524" y="3332"/>
                  </a:cubicBezTo>
                  <a:cubicBezTo>
                    <a:pt x="1132" y="3867"/>
                    <a:pt x="727" y="4379"/>
                    <a:pt x="310" y="4856"/>
                  </a:cubicBezTo>
                  <a:cubicBezTo>
                    <a:pt x="0" y="5201"/>
                    <a:pt x="36" y="5737"/>
                    <a:pt x="381" y="6034"/>
                  </a:cubicBezTo>
                  <a:cubicBezTo>
                    <a:pt x="548" y="6177"/>
                    <a:pt x="739" y="6237"/>
                    <a:pt x="941" y="6237"/>
                  </a:cubicBezTo>
                  <a:cubicBezTo>
                    <a:pt x="1167" y="6237"/>
                    <a:pt x="1405" y="6141"/>
                    <a:pt x="1572" y="5951"/>
                  </a:cubicBezTo>
                  <a:cubicBezTo>
                    <a:pt x="2013" y="5439"/>
                    <a:pt x="2453" y="4891"/>
                    <a:pt x="2870" y="4332"/>
                  </a:cubicBezTo>
                  <a:cubicBezTo>
                    <a:pt x="3668" y="3248"/>
                    <a:pt x="4406" y="2272"/>
                    <a:pt x="5120" y="1355"/>
                  </a:cubicBezTo>
                  <a:cubicBezTo>
                    <a:pt x="5406" y="986"/>
                    <a:pt x="5346" y="462"/>
                    <a:pt x="4977" y="176"/>
                  </a:cubicBezTo>
                  <a:cubicBezTo>
                    <a:pt x="4823" y="57"/>
                    <a:pt x="4642" y="0"/>
                    <a:pt x="4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-3940229" y="-1450050"/>
              <a:ext cx="228640" cy="126656"/>
            </a:xfrm>
            <a:custGeom>
              <a:avLst/>
              <a:gdLst/>
              <a:ahLst/>
              <a:cxnLst/>
              <a:rect l="l" t="t" r="r" b="b"/>
              <a:pathLst>
                <a:path w="7145" h="3958" extrusionOk="0">
                  <a:moveTo>
                    <a:pt x="6200" y="1"/>
                  </a:moveTo>
                  <a:cubicBezTo>
                    <a:pt x="6043" y="1"/>
                    <a:pt x="5883" y="44"/>
                    <a:pt x="5740" y="136"/>
                  </a:cubicBezTo>
                  <a:cubicBezTo>
                    <a:pt x="4156" y="1160"/>
                    <a:pt x="2466" y="1898"/>
                    <a:pt x="727" y="2315"/>
                  </a:cubicBezTo>
                  <a:cubicBezTo>
                    <a:pt x="287" y="2422"/>
                    <a:pt x="1" y="2874"/>
                    <a:pt x="108" y="3315"/>
                  </a:cubicBezTo>
                  <a:cubicBezTo>
                    <a:pt x="203" y="3708"/>
                    <a:pt x="549" y="3958"/>
                    <a:pt x="930" y="3958"/>
                  </a:cubicBezTo>
                  <a:cubicBezTo>
                    <a:pt x="989" y="3958"/>
                    <a:pt x="1061" y="3958"/>
                    <a:pt x="1120" y="3934"/>
                  </a:cubicBezTo>
                  <a:cubicBezTo>
                    <a:pt x="3049" y="3482"/>
                    <a:pt x="4906" y="2672"/>
                    <a:pt x="6645" y="1541"/>
                  </a:cubicBezTo>
                  <a:cubicBezTo>
                    <a:pt x="7038" y="1279"/>
                    <a:pt x="7145" y="767"/>
                    <a:pt x="6895" y="374"/>
                  </a:cubicBezTo>
                  <a:cubicBezTo>
                    <a:pt x="6736" y="132"/>
                    <a:pt x="6472" y="1"/>
                    <a:pt x="6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-4297221" y="-1430562"/>
              <a:ext cx="232064" cy="115936"/>
            </a:xfrm>
            <a:custGeom>
              <a:avLst/>
              <a:gdLst/>
              <a:ahLst/>
              <a:cxnLst/>
              <a:rect l="l" t="t" r="r" b="b"/>
              <a:pathLst>
                <a:path w="7252" h="3623" extrusionOk="0">
                  <a:moveTo>
                    <a:pt x="960" y="0"/>
                  </a:moveTo>
                  <a:cubicBezTo>
                    <a:pt x="679" y="0"/>
                    <a:pt x="403" y="143"/>
                    <a:pt x="239" y="408"/>
                  </a:cubicBezTo>
                  <a:cubicBezTo>
                    <a:pt x="1" y="801"/>
                    <a:pt x="132" y="1313"/>
                    <a:pt x="525" y="1551"/>
                  </a:cubicBezTo>
                  <a:cubicBezTo>
                    <a:pt x="2275" y="2622"/>
                    <a:pt x="4192" y="3313"/>
                    <a:pt x="6228" y="3611"/>
                  </a:cubicBezTo>
                  <a:cubicBezTo>
                    <a:pt x="6275" y="3623"/>
                    <a:pt x="6311" y="3623"/>
                    <a:pt x="6347" y="3623"/>
                  </a:cubicBezTo>
                  <a:cubicBezTo>
                    <a:pt x="6764" y="3623"/>
                    <a:pt x="7121" y="3325"/>
                    <a:pt x="7180" y="2908"/>
                  </a:cubicBezTo>
                  <a:cubicBezTo>
                    <a:pt x="7252" y="2456"/>
                    <a:pt x="6930" y="2027"/>
                    <a:pt x="6478" y="1956"/>
                  </a:cubicBezTo>
                  <a:cubicBezTo>
                    <a:pt x="4656" y="1694"/>
                    <a:pt x="2954" y="1075"/>
                    <a:pt x="1394" y="122"/>
                  </a:cubicBezTo>
                  <a:cubicBezTo>
                    <a:pt x="1258" y="40"/>
                    <a:pt x="1108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-4527333" y="-2055682"/>
              <a:ext cx="82336" cy="204992"/>
            </a:xfrm>
            <a:custGeom>
              <a:avLst/>
              <a:gdLst/>
              <a:ahLst/>
              <a:cxnLst/>
              <a:rect l="l" t="t" r="r" b="b"/>
              <a:pathLst>
                <a:path w="2573" h="6406" extrusionOk="0">
                  <a:moveTo>
                    <a:pt x="834" y="0"/>
                  </a:moveTo>
                  <a:cubicBezTo>
                    <a:pt x="334" y="1691"/>
                    <a:pt x="60" y="3560"/>
                    <a:pt x="12" y="5548"/>
                  </a:cubicBezTo>
                  <a:cubicBezTo>
                    <a:pt x="0" y="6013"/>
                    <a:pt x="369" y="6394"/>
                    <a:pt x="822" y="6406"/>
                  </a:cubicBezTo>
                  <a:lnTo>
                    <a:pt x="846" y="6406"/>
                  </a:lnTo>
                  <a:cubicBezTo>
                    <a:pt x="1298" y="6406"/>
                    <a:pt x="1679" y="6048"/>
                    <a:pt x="1679" y="5596"/>
                  </a:cubicBezTo>
                  <a:cubicBezTo>
                    <a:pt x="1739" y="3619"/>
                    <a:pt x="2024" y="1786"/>
                    <a:pt x="2536" y="155"/>
                  </a:cubicBezTo>
                  <a:cubicBezTo>
                    <a:pt x="2548" y="95"/>
                    <a:pt x="2560" y="48"/>
                    <a:pt x="2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-1376101" y="-705346"/>
              <a:ext cx="81184" cy="150816"/>
            </a:xfrm>
            <a:custGeom>
              <a:avLst/>
              <a:gdLst/>
              <a:ahLst/>
              <a:cxnLst/>
              <a:rect l="l" t="t" r="r" b="b"/>
              <a:pathLst>
                <a:path w="2537" h="4713" extrusionOk="0">
                  <a:moveTo>
                    <a:pt x="943" y="1"/>
                  </a:moveTo>
                  <a:cubicBezTo>
                    <a:pt x="766" y="1"/>
                    <a:pt x="589" y="58"/>
                    <a:pt x="442" y="176"/>
                  </a:cubicBezTo>
                  <a:cubicBezTo>
                    <a:pt x="72" y="462"/>
                    <a:pt x="1" y="986"/>
                    <a:pt x="287" y="1355"/>
                  </a:cubicBezTo>
                  <a:cubicBezTo>
                    <a:pt x="1275" y="2629"/>
                    <a:pt x="2037" y="3831"/>
                    <a:pt x="2537" y="4713"/>
                  </a:cubicBezTo>
                  <a:lnTo>
                    <a:pt x="2537" y="1581"/>
                  </a:lnTo>
                  <a:cubicBezTo>
                    <a:pt x="2251" y="1176"/>
                    <a:pt x="1942" y="760"/>
                    <a:pt x="1608" y="331"/>
                  </a:cubicBezTo>
                  <a:cubicBezTo>
                    <a:pt x="1441" y="115"/>
                    <a:pt x="1192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-4509061" y="-1721346"/>
              <a:ext cx="138336" cy="219648"/>
            </a:xfrm>
            <a:custGeom>
              <a:avLst/>
              <a:gdLst/>
              <a:ahLst/>
              <a:cxnLst/>
              <a:rect l="l" t="t" r="r" b="b"/>
              <a:pathLst>
                <a:path w="4323" h="6864" extrusionOk="0">
                  <a:moveTo>
                    <a:pt x="924" y="1"/>
                  </a:moveTo>
                  <a:cubicBezTo>
                    <a:pt x="851" y="1"/>
                    <a:pt x="777" y="10"/>
                    <a:pt x="703" y="29"/>
                  </a:cubicBezTo>
                  <a:cubicBezTo>
                    <a:pt x="263" y="149"/>
                    <a:pt x="1" y="613"/>
                    <a:pt x="120" y="1053"/>
                  </a:cubicBezTo>
                  <a:cubicBezTo>
                    <a:pt x="668" y="3066"/>
                    <a:pt x="1537" y="4911"/>
                    <a:pt x="2704" y="6518"/>
                  </a:cubicBezTo>
                  <a:cubicBezTo>
                    <a:pt x="2858" y="6745"/>
                    <a:pt x="3120" y="6864"/>
                    <a:pt x="3382" y="6864"/>
                  </a:cubicBezTo>
                  <a:cubicBezTo>
                    <a:pt x="3549" y="6864"/>
                    <a:pt x="3716" y="6816"/>
                    <a:pt x="3870" y="6709"/>
                  </a:cubicBezTo>
                  <a:cubicBezTo>
                    <a:pt x="4240" y="6435"/>
                    <a:pt x="4323" y="5911"/>
                    <a:pt x="4049" y="5542"/>
                  </a:cubicBezTo>
                  <a:cubicBezTo>
                    <a:pt x="3001" y="4090"/>
                    <a:pt x="2227" y="2435"/>
                    <a:pt x="1727" y="613"/>
                  </a:cubicBezTo>
                  <a:cubicBezTo>
                    <a:pt x="1628" y="244"/>
                    <a:pt x="1295" y="1"/>
                    <a:pt x="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-1668709" y="-919554"/>
              <a:ext cx="223680" cy="136800"/>
            </a:xfrm>
            <a:custGeom>
              <a:avLst/>
              <a:gdLst/>
              <a:ahLst/>
              <a:cxnLst/>
              <a:rect l="l" t="t" r="r" b="b"/>
              <a:pathLst>
                <a:path w="6990" h="4275" extrusionOk="0">
                  <a:moveTo>
                    <a:pt x="945" y="0"/>
                  </a:moveTo>
                  <a:cubicBezTo>
                    <a:pt x="571" y="0"/>
                    <a:pt x="221" y="247"/>
                    <a:pt x="120" y="631"/>
                  </a:cubicBezTo>
                  <a:cubicBezTo>
                    <a:pt x="1" y="1072"/>
                    <a:pt x="275" y="1536"/>
                    <a:pt x="715" y="1643"/>
                  </a:cubicBezTo>
                  <a:cubicBezTo>
                    <a:pt x="2358" y="2072"/>
                    <a:pt x="3978" y="2905"/>
                    <a:pt x="5537" y="4096"/>
                  </a:cubicBezTo>
                  <a:cubicBezTo>
                    <a:pt x="5692" y="4215"/>
                    <a:pt x="5871" y="4275"/>
                    <a:pt x="6049" y="4275"/>
                  </a:cubicBezTo>
                  <a:cubicBezTo>
                    <a:pt x="6299" y="4275"/>
                    <a:pt x="6549" y="4156"/>
                    <a:pt x="6704" y="3941"/>
                  </a:cubicBezTo>
                  <a:cubicBezTo>
                    <a:pt x="6990" y="3572"/>
                    <a:pt x="6919" y="3048"/>
                    <a:pt x="6561" y="2775"/>
                  </a:cubicBezTo>
                  <a:cubicBezTo>
                    <a:pt x="4823" y="1441"/>
                    <a:pt x="3001" y="512"/>
                    <a:pt x="1144" y="24"/>
                  </a:cubicBezTo>
                  <a:cubicBezTo>
                    <a:pt x="1078" y="8"/>
                    <a:pt x="1011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-1976165" y="-1097922"/>
              <a:ext cx="192832" cy="180288"/>
            </a:xfrm>
            <a:custGeom>
              <a:avLst/>
              <a:gdLst/>
              <a:ahLst/>
              <a:cxnLst/>
              <a:rect l="l" t="t" r="r" b="b"/>
              <a:pathLst>
                <a:path w="6026" h="5634" extrusionOk="0">
                  <a:moveTo>
                    <a:pt x="946" y="0"/>
                  </a:moveTo>
                  <a:cubicBezTo>
                    <a:pt x="780" y="0"/>
                    <a:pt x="613" y="51"/>
                    <a:pt x="465" y="157"/>
                  </a:cubicBezTo>
                  <a:cubicBezTo>
                    <a:pt x="84" y="419"/>
                    <a:pt x="1" y="943"/>
                    <a:pt x="263" y="1324"/>
                  </a:cubicBezTo>
                  <a:cubicBezTo>
                    <a:pt x="1596" y="3193"/>
                    <a:pt x="3025" y="4562"/>
                    <a:pt x="4644" y="5515"/>
                  </a:cubicBezTo>
                  <a:cubicBezTo>
                    <a:pt x="4775" y="5598"/>
                    <a:pt x="4930" y="5634"/>
                    <a:pt x="5073" y="5634"/>
                  </a:cubicBezTo>
                  <a:cubicBezTo>
                    <a:pt x="5358" y="5634"/>
                    <a:pt x="5632" y="5479"/>
                    <a:pt x="5787" y="5217"/>
                  </a:cubicBezTo>
                  <a:cubicBezTo>
                    <a:pt x="6025" y="4824"/>
                    <a:pt x="5894" y="4312"/>
                    <a:pt x="5489" y="4074"/>
                  </a:cubicBezTo>
                  <a:cubicBezTo>
                    <a:pt x="4084" y="3241"/>
                    <a:pt x="2822" y="2026"/>
                    <a:pt x="1632" y="359"/>
                  </a:cubicBezTo>
                  <a:cubicBezTo>
                    <a:pt x="1464" y="126"/>
                    <a:pt x="120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08" name="Google Shape;508;p20"/>
          <p:cNvSpPr txBox="1">
            <a:spLocks noGrp="1"/>
          </p:cNvSpPr>
          <p:nvPr>
            <p:ph type="subTitle" idx="1"/>
          </p:nvPr>
        </p:nvSpPr>
        <p:spPr>
          <a:xfrm>
            <a:off x="3198698" y="5239400"/>
            <a:ext cx="49146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509" name="Google Shape;509;p20"/>
          <p:cNvSpPr txBox="1">
            <a:spLocks noGrp="1"/>
          </p:cNvSpPr>
          <p:nvPr>
            <p:ph type="subTitle" idx="2"/>
          </p:nvPr>
        </p:nvSpPr>
        <p:spPr>
          <a:xfrm>
            <a:off x="3198698" y="5892793"/>
            <a:ext cx="49146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39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7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73.jpe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76.jpe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1.svg"/><Relationship Id="rId3" Type="http://schemas.openxmlformats.org/officeDocument/2006/relationships/image" Target="../media/image23.png"/><Relationship Id="rId7" Type="http://schemas.openxmlformats.org/officeDocument/2006/relationships/image" Target="../media/image52.pn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5.png"/><Relationship Id="rId5" Type="http://schemas.openxmlformats.org/officeDocument/2006/relationships/image" Target="../media/image50.png"/><Relationship Id="rId10" Type="http://schemas.openxmlformats.org/officeDocument/2006/relationships/image" Target="../media/image64.svg"/><Relationship Id="rId4" Type="http://schemas.openxmlformats.org/officeDocument/2006/relationships/image" Target="../media/image24.sv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png"/><Relationship Id="rId7" Type="http://schemas.openxmlformats.org/officeDocument/2006/relationships/image" Target="../media/image52.png"/><Relationship Id="rId12" Type="http://schemas.openxmlformats.org/officeDocument/2006/relationships/image" Target="../media/image3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30.png"/><Relationship Id="rId5" Type="http://schemas.openxmlformats.org/officeDocument/2006/relationships/image" Target="../media/image50.png"/><Relationship Id="rId10" Type="http://schemas.openxmlformats.org/officeDocument/2006/relationships/image" Target="../media/image54.svg"/><Relationship Id="rId4" Type="http://schemas.openxmlformats.org/officeDocument/2006/relationships/image" Target="../media/image24.sv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80.pn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microsoft.com/office/2007/relationships/hdphoto" Target="../media/hdphoto15.wdp"/><Relationship Id="rId2" Type="http://schemas.openxmlformats.org/officeDocument/2006/relationships/image" Target="../media/image79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49.pn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4" Type="http://schemas.openxmlformats.org/officeDocument/2006/relationships/image" Target="../media/image81.svg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27.gif"/><Relationship Id="rId18" Type="http://schemas.openxmlformats.org/officeDocument/2006/relationships/image" Target="../media/image103.svg"/><Relationship Id="rId26" Type="http://schemas.openxmlformats.org/officeDocument/2006/relationships/image" Target="../media/image110.gif"/><Relationship Id="rId3" Type="http://schemas.openxmlformats.org/officeDocument/2006/relationships/image" Target="../media/image93.png"/><Relationship Id="rId21" Type="http://schemas.openxmlformats.org/officeDocument/2006/relationships/image" Target="../media/image106.png"/><Relationship Id="rId7" Type="http://schemas.openxmlformats.org/officeDocument/2006/relationships/image" Target="../media/image95.png"/><Relationship Id="rId12" Type="http://schemas.openxmlformats.org/officeDocument/2006/relationships/image" Target="../media/image39.svg"/><Relationship Id="rId17" Type="http://schemas.openxmlformats.org/officeDocument/2006/relationships/image" Target="../media/image102.png"/><Relationship Id="rId25" Type="http://schemas.openxmlformats.org/officeDocument/2006/relationships/image" Target="../media/image109.gif"/><Relationship Id="rId33" Type="http://schemas.openxmlformats.org/officeDocument/2006/relationships/image" Target="../media/image113.png"/><Relationship Id="rId2" Type="http://schemas.openxmlformats.org/officeDocument/2006/relationships/audio" Target="../media/audio2.wav"/><Relationship Id="rId16" Type="http://schemas.openxmlformats.org/officeDocument/2006/relationships/image" Target="../media/image101.svg"/><Relationship Id="rId20" Type="http://schemas.openxmlformats.org/officeDocument/2006/relationships/image" Target="../media/image105.svg"/><Relationship Id="rId29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8.png"/><Relationship Id="rId24" Type="http://schemas.openxmlformats.org/officeDocument/2006/relationships/image" Target="../media/image49.png"/><Relationship Id="rId32" Type="http://schemas.openxmlformats.org/officeDocument/2006/relationships/image" Target="../media/image33.svg"/><Relationship Id="rId5" Type="http://schemas.openxmlformats.org/officeDocument/2006/relationships/image" Target="../media/image36.png"/><Relationship Id="rId15" Type="http://schemas.openxmlformats.org/officeDocument/2006/relationships/image" Target="../media/image100.png"/><Relationship Id="rId23" Type="http://schemas.openxmlformats.org/officeDocument/2006/relationships/image" Target="../media/image108.gif"/><Relationship Id="rId28" Type="http://schemas.openxmlformats.org/officeDocument/2006/relationships/image" Target="../media/image41.svg"/><Relationship Id="rId10" Type="http://schemas.openxmlformats.org/officeDocument/2006/relationships/image" Target="../media/image98.svg"/><Relationship Id="rId19" Type="http://schemas.openxmlformats.org/officeDocument/2006/relationships/image" Target="../media/image104.png"/><Relationship Id="rId31" Type="http://schemas.openxmlformats.org/officeDocument/2006/relationships/image" Target="../media/image32.png"/><Relationship Id="rId4" Type="http://schemas.openxmlformats.org/officeDocument/2006/relationships/image" Target="../media/image94.svg"/><Relationship Id="rId9" Type="http://schemas.openxmlformats.org/officeDocument/2006/relationships/image" Target="../media/image97.png"/><Relationship Id="rId14" Type="http://schemas.openxmlformats.org/officeDocument/2006/relationships/image" Target="../media/image99.png"/><Relationship Id="rId22" Type="http://schemas.openxmlformats.org/officeDocument/2006/relationships/image" Target="../media/image107.svg"/><Relationship Id="rId27" Type="http://schemas.openxmlformats.org/officeDocument/2006/relationships/image" Target="../media/image40.png"/><Relationship Id="rId30" Type="http://schemas.openxmlformats.org/officeDocument/2006/relationships/image" Target="../media/image1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svg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48.gif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sv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1.svg"/><Relationship Id="rId3" Type="http://schemas.openxmlformats.org/officeDocument/2006/relationships/image" Target="../media/image23.png"/><Relationship Id="rId7" Type="http://schemas.openxmlformats.org/officeDocument/2006/relationships/image" Target="../media/image52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image" Target="../media/image50.pn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24.svg"/><Relationship Id="rId9" Type="http://schemas.openxmlformats.org/officeDocument/2006/relationships/image" Target="../media/image27.gif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0.png"/><Relationship Id="rId7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1.svg"/><Relationship Id="rId5" Type="http://schemas.openxmlformats.org/officeDocument/2006/relationships/image" Target="../media/image52.png"/><Relationship Id="rId10" Type="http://schemas.openxmlformats.org/officeDocument/2006/relationships/image" Target="../media/image30.png"/><Relationship Id="rId4" Type="http://schemas.openxmlformats.org/officeDocument/2006/relationships/image" Target="../media/image51.png"/><Relationship Id="rId9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71.jpe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72.jpeg"/><Relationship Id="rId4" Type="http://schemas.openxmlformats.org/officeDocument/2006/relationships/audio" Target="../media/audio2.wav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50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8" y="7352237"/>
            <a:ext cx="21426928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9" y="7004198"/>
            <a:ext cx="2321838" cy="298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5" y="724541"/>
            <a:ext cx="644254" cy="747214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3716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2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0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" y="7985890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5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72" y="6157527"/>
            <a:ext cx="3469664" cy="374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269" y="6920249"/>
            <a:ext cx="3797386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6" y="3507893"/>
            <a:ext cx="629776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2" y="2952810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0" y="5558825"/>
            <a:ext cx="1595608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8955687" y="5472964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2" y="6342663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6" y="9452214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900758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399172" y="1286727"/>
            <a:ext cx="1499536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3" y="9413686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68" y="770264"/>
            <a:ext cx="4505720" cy="39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17" y="806329"/>
            <a:ext cx="11429626" cy="49766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1" y="179830"/>
            <a:ext cx="2144902" cy="1028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14180783" y="6778549"/>
            <a:ext cx="2341166" cy="32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C9115F-FC5E-A0C4-D516-DDDFC1F1E8C7}"/>
              </a:ext>
            </a:extLst>
          </p:cNvPr>
          <p:cNvSpPr/>
          <p:nvPr/>
        </p:nvSpPr>
        <p:spPr>
          <a:xfrm>
            <a:off x="762000" y="571500"/>
            <a:ext cx="13030200" cy="899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219200" y="876301"/>
            <a:ext cx="12115800" cy="8382000"/>
          </a:xfrm>
          <a:custGeom>
            <a:avLst/>
            <a:gdLst/>
            <a:ahLst/>
            <a:cxnLst/>
            <a:rect l="l" t="t" r="r" b="b"/>
            <a:pathLst>
              <a:path w="9127492" h="6092601">
                <a:moveTo>
                  <a:pt x="0" y="0"/>
                </a:moveTo>
                <a:lnTo>
                  <a:pt x="9127492" y="0"/>
                </a:lnTo>
                <a:lnTo>
                  <a:pt x="9127492" y="6092601"/>
                </a:lnTo>
                <a:lnTo>
                  <a:pt x="0" y="6092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CA8912A1-8EE2-D642-B17F-23F29B7FB997}"/>
              </a:ext>
            </a:extLst>
          </p:cNvPr>
          <p:cNvSpPr/>
          <p:nvPr/>
        </p:nvSpPr>
        <p:spPr>
          <a:xfrm>
            <a:off x="609600" y="6887418"/>
            <a:ext cx="2579433" cy="3399582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2C0DE34-B7BA-690B-1C70-7DFCED1B1EF9}"/>
              </a:ext>
            </a:extLst>
          </p:cNvPr>
          <p:cNvSpPr/>
          <p:nvPr/>
        </p:nvSpPr>
        <p:spPr>
          <a:xfrm>
            <a:off x="11213917" y="3543300"/>
            <a:ext cx="7074083" cy="4800600"/>
          </a:xfrm>
          <a:custGeom>
            <a:avLst/>
            <a:gdLst/>
            <a:ahLst/>
            <a:cxnLst/>
            <a:rect l="l" t="t" r="r" b="b"/>
            <a:pathLst>
              <a:path w="4693840" h="3602522">
                <a:moveTo>
                  <a:pt x="0" y="0"/>
                </a:moveTo>
                <a:lnTo>
                  <a:pt x="4693841" y="0"/>
                </a:lnTo>
                <a:lnTo>
                  <a:pt x="4693841" y="3602522"/>
                </a:lnTo>
                <a:lnTo>
                  <a:pt x="0" y="36025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042A1-788C-4588-FD50-11EC8149F29F}"/>
              </a:ext>
            </a:extLst>
          </p:cNvPr>
          <p:cNvSpPr txBox="1"/>
          <p:nvPr/>
        </p:nvSpPr>
        <p:spPr>
          <a:xfrm>
            <a:off x="12758818" y="577814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/ˈ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ɡɑ</a:t>
            </a:r>
            <a:r>
              <a:rPr lang="en-US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ː.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dən</a:t>
            </a:r>
            <a:r>
              <a:rPr lang="en-US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11650769" y="4261028"/>
            <a:ext cx="6226806" cy="1417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03"/>
              </a:lnSpc>
              <a:spcBef>
                <a:spcPct val="0"/>
              </a:spcBef>
            </a:pPr>
            <a:r>
              <a:rPr lang="en-US" sz="7000" dirty="0">
                <a:solidFill>
                  <a:srgbClr val="000000"/>
                </a:solidFill>
                <a:latin typeface="Comic Sans"/>
              </a:rPr>
              <a:t>garden</a:t>
            </a:r>
          </a:p>
        </p:txBody>
      </p:sp>
      <p:pic>
        <p:nvPicPr>
          <p:cNvPr id="3" name="Track 8.2">
            <a:hlinkClick r:id="" action="ppaction://media"/>
            <a:extLst>
              <a:ext uri="{FF2B5EF4-FFF2-40B4-BE49-F238E27FC236}">
                <a16:creationId xmlns:a16="http://schemas.microsoft.com/office/drawing/2014/main" id="{F65F7735-C975-AFBB-20D7-080EAE435E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95" end="526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5631" y="7579752"/>
            <a:ext cx="1557081" cy="1557081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7117" y="0"/>
            <a:ext cx="19111798" cy="10750387"/>
          </a:xfrm>
          <a:custGeom>
            <a:avLst/>
            <a:gdLst/>
            <a:ahLst/>
            <a:cxnLst/>
            <a:rect l="l" t="t" r="r" b="b"/>
            <a:pathLst>
              <a:path w="19111798" h="10750387">
                <a:moveTo>
                  <a:pt x="0" y="0"/>
                </a:moveTo>
                <a:lnTo>
                  <a:pt x="19111798" y="0"/>
                </a:lnTo>
                <a:lnTo>
                  <a:pt x="19111798" y="10750387"/>
                </a:lnTo>
                <a:lnTo>
                  <a:pt x="0" y="10750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678971" y="1310667"/>
            <a:ext cx="6227029" cy="7826166"/>
          </a:xfrm>
          <a:custGeom>
            <a:avLst/>
            <a:gdLst/>
            <a:ahLst/>
            <a:cxnLst/>
            <a:rect l="l" t="t" r="r" b="b"/>
            <a:pathLst>
              <a:path w="5371821" h="7101729">
                <a:moveTo>
                  <a:pt x="0" y="0"/>
                </a:moveTo>
                <a:lnTo>
                  <a:pt x="5371821" y="0"/>
                </a:lnTo>
                <a:lnTo>
                  <a:pt x="5371821" y="7101729"/>
                </a:lnTo>
                <a:lnTo>
                  <a:pt x="0" y="7101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8D271965-2C18-28E7-0426-B52B941025F7}"/>
              </a:ext>
            </a:extLst>
          </p:cNvPr>
          <p:cNvSpPr/>
          <p:nvPr/>
        </p:nvSpPr>
        <p:spPr>
          <a:xfrm>
            <a:off x="11350598" y="3278680"/>
            <a:ext cx="7074083" cy="4800600"/>
          </a:xfrm>
          <a:custGeom>
            <a:avLst/>
            <a:gdLst/>
            <a:ahLst/>
            <a:cxnLst/>
            <a:rect l="l" t="t" r="r" b="b"/>
            <a:pathLst>
              <a:path w="4693840" h="3602522">
                <a:moveTo>
                  <a:pt x="0" y="0"/>
                </a:moveTo>
                <a:lnTo>
                  <a:pt x="4693841" y="0"/>
                </a:lnTo>
                <a:lnTo>
                  <a:pt x="4693841" y="3602522"/>
                </a:lnTo>
                <a:lnTo>
                  <a:pt x="0" y="36025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027D9-C33A-3B9A-C00A-A8AC301746F2}"/>
              </a:ext>
            </a:extLst>
          </p:cNvPr>
          <p:cNvSpPr txBox="1"/>
          <p:nvPr/>
        </p:nvSpPr>
        <p:spPr>
          <a:xfrm>
            <a:off x="13580983" y="567898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læd.ər</a:t>
            </a:r>
            <a:r>
              <a:rPr lang="en-US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CE706CEA-964B-9D40-E0CE-77A37D8DBB45}"/>
              </a:ext>
            </a:extLst>
          </p:cNvPr>
          <p:cNvSpPr txBox="1"/>
          <p:nvPr/>
        </p:nvSpPr>
        <p:spPr>
          <a:xfrm>
            <a:off x="11650769" y="4261028"/>
            <a:ext cx="6226806" cy="1417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03"/>
              </a:lnSpc>
              <a:spcBef>
                <a:spcPct val="0"/>
              </a:spcBef>
            </a:pPr>
            <a:r>
              <a:rPr lang="en-US" sz="7000" dirty="0">
                <a:solidFill>
                  <a:srgbClr val="000000"/>
                </a:solidFill>
                <a:latin typeface="Comic Sans"/>
              </a:rPr>
              <a:t>ladder</a:t>
            </a:r>
          </a:p>
        </p:txBody>
      </p:sp>
      <p:pic>
        <p:nvPicPr>
          <p:cNvPr id="8" name="Track 8.2">
            <a:hlinkClick r:id="" action="ppaction://media"/>
            <a:extLst>
              <a:ext uri="{FF2B5EF4-FFF2-40B4-BE49-F238E27FC236}">
                <a16:creationId xmlns:a16="http://schemas.microsoft.com/office/drawing/2014/main" id="{DFAD94E9-82D8-1F19-10A8-64D8AEE822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57" end="294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5631" y="7579752"/>
            <a:ext cx="1557081" cy="1557081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CDFCC64F-FE29-8D2E-BCF6-C7D885D70BE0}"/>
              </a:ext>
            </a:extLst>
          </p:cNvPr>
          <p:cNvSpPr/>
          <p:nvPr/>
        </p:nvSpPr>
        <p:spPr>
          <a:xfrm>
            <a:off x="609600" y="6887418"/>
            <a:ext cx="2579433" cy="3399582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32" y="0"/>
            <a:ext cx="13956632" cy="10287000"/>
          </a:xfrm>
          <a:custGeom>
            <a:avLst/>
            <a:gdLst/>
            <a:ahLst/>
            <a:cxnLst/>
            <a:rect l="l" t="t" r="r" b="b"/>
            <a:pathLst>
              <a:path w="9627227" h="6402106">
                <a:moveTo>
                  <a:pt x="0" y="0"/>
                </a:moveTo>
                <a:lnTo>
                  <a:pt x="9627227" y="0"/>
                </a:lnTo>
                <a:lnTo>
                  <a:pt x="9627227" y="6402106"/>
                </a:lnTo>
                <a:lnTo>
                  <a:pt x="0" y="6402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E47BC50-A934-6C6F-BE5C-3CCAF291E404}"/>
              </a:ext>
            </a:extLst>
          </p:cNvPr>
          <p:cNvSpPr/>
          <p:nvPr/>
        </p:nvSpPr>
        <p:spPr>
          <a:xfrm>
            <a:off x="304800" y="5829300"/>
            <a:ext cx="3276600" cy="4506163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FE823C5D-3C41-729D-498D-30C3484ED5E3}"/>
              </a:ext>
            </a:extLst>
          </p:cNvPr>
          <p:cNvSpPr/>
          <p:nvPr/>
        </p:nvSpPr>
        <p:spPr>
          <a:xfrm>
            <a:off x="11213917" y="3543300"/>
            <a:ext cx="7074083" cy="4800600"/>
          </a:xfrm>
          <a:custGeom>
            <a:avLst/>
            <a:gdLst/>
            <a:ahLst/>
            <a:cxnLst/>
            <a:rect l="l" t="t" r="r" b="b"/>
            <a:pathLst>
              <a:path w="4693840" h="3602522">
                <a:moveTo>
                  <a:pt x="0" y="0"/>
                </a:moveTo>
                <a:lnTo>
                  <a:pt x="4693841" y="0"/>
                </a:lnTo>
                <a:lnTo>
                  <a:pt x="4693841" y="3602522"/>
                </a:lnTo>
                <a:lnTo>
                  <a:pt x="0" y="36025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2932C-4D36-52F3-4486-D75587D494EA}"/>
              </a:ext>
            </a:extLst>
          </p:cNvPr>
          <p:cNvSpPr txBox="1"/>
          <p:nvPr/>
        </p:nvSpPr>
        <p:spPr>
          <a:xfrm>
            <a:off x="12726717" y="56769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vju</a:t>
            </a:r>
            <a:r>
              <a:rPr lang="en-US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ː/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12652889" y="3857637"/>
            <a:ext cx="4222565" cy="1838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36"/>
              </a:lnSpc>
              <a:spcBef>
                <a:spcPct val="0"/>
              </a:spcBef>
            </a:pPr>
            <a:r>
              <a:rPr lang="en-US" sz="7200" dirty="0">
                <a:solidFill>
                  <a:srgbClr val="000000"/>
                </a:solidFill>
                <a:latin typeface="Comic Sans"/>
              </a:rPr>
              <a:t>view</a:t>
            </a:r>
            <a:endParaRPr lang="en-US" sz="6000" dirty="0">
              <a:solidFill>
                <a:srgbClr val="000000"/>
              </a:solidFill>
              <a:latin typeface="Comic Sans"/>
            </a:endParaRPr>
          </a:p>
        </p:txBody>
      </p:sp>
      <p:pic>
        <p:nvPicPr>
          <p:cNvPr id="3" name="Track 8.2">
            <a:hlinkClick r:id="" action="ppaction://media"/>
            <a:extLst>
              <a:ext uri="{FF2B5EF4-FFF2-40B4-BE49-F238E27FC236}">
                <a16:creationId xmlns:a16="http://schemas.microsoft.com/office/drawing/2014/main" id="{78C285D8-0232-2ABB-7D4F-031A6FEF72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19" end="9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5631" y="7579752"/>
            <a:ext cx="1557081" cy="1557081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74520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06968" y="3331618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0"/>
              </a:lnSpc>
            </a:pPr>
            <a:r>
              <a:rPr lang="en-US" sz="13000">
                <a:solidFill>
                  <a:srgbClr val="16948A"/>
                </a:solidFill>
                <a:latin typeface="Comic Sans Bold"/>
              </a:rPr>
              <a:t>Practice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234799" y="1750266"/>
            <a:ext cx="5147812" cy="4922595"/>
          </a:xfrm>
          <a:custGeom>
            <a:avLst/>
            <a:gdLst/>
            <a:ahLst/>
            <a:cxnLst/>
            <a:rect l="l" t="t" r="r" b="b"/>
            <a:pathLst>
              <a:path w="5147812" h="4922595">
                <a:moveTo>
                  <a:pt x="0" y="0"/>
                </a:moveTo>
                <a:lnTo>
                  <a:pt x="5147811" y="0"/>
                </a:lnTo>
                <a:lnTo>
                  <a:pt x="5147811" y="4922595"/>
                </a:lnTo>
                <a:lnTo>
                  <a:pt x="0" y="4922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534606" y="5582688"/>
            <a:ext cx="5071299" cy="4114800"/>
          </a:xfrm>
          <a:custGeom>
            <a:avLst/>
            <a:gdLst/>
            <a:ahLst/>
            <a:cxnLst/>
            <a:rect l="l" t="t" r="r" b="b"/>
            <a:pathLst>
              <a:path w="5071299" h="4114800">
                <a:moveTo>
                  <a:pt x="0" y="0"/>
                </a:moveTo>
                <a:lnTo>
                  <a:pt x="5071299" y="0"/>
                </a:lnTo>
                <a:lnTo>
                  <a:pt x="50712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506435" y="6085943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8566947" y="519710"/>
            <a:ext cx="2622228" cy="323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>
                <a:solidFill>
                  <a:srgbClr val="16948A"/>
                </a:solidFill>
                <a:latin typeface="Comic Sans Bold"/>
              </a:rPr>
              <a:t>3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21" y="-194044"/>
            <a:ext cx="18288000" cy="10481044"/>
          </a:xfrm>
          <a:custGeom>
            <a:avLst/>
            <a:gdLst/>
            <a:ahLst/>
            <a:cxnLst/>
            <a:rect l="l" t="t" r="r" b="b"/>
            <a:pathLst>
              <a:path w="18288000" h="10675088">
                <a:moveTo>
                  <a:pt x="0" y="0"/>
                </a:moveTo>
                <a:lnTo>
                  <a:pt x="18288000" y="0"/>
                </a:lnTo>
                <a:lnTo>
                  <a:pt x="18288000" y="10675088"/>
                </a:lnTo>
                <a:lnTo>
                  <a:pt x="0" y="1067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F0452-7015-7F1F-837A-114952BEAAAA}"/>
              </a:ext>
            </a:extLst>
          </p:cNvPr>
          <p:cNvSpPr/>
          <p:nvPr/>
        </p:nvSpPr>
        <p:spPr>
          <a:xfrm>
            <a:off x="3048000" y="1418299"/>
            <a:ext cx="13487400" cy="212482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47800" y="3586571"/>
            <a:ext cx="16197178" cy="669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74"/>
              </a:lnSpc>
            </a:pPr>
            <a:r>
              <a:rPr lang="en-US" sz="3694" dirty="0">
                <a:solidFill>
                  <a:srgbClr val="000000"/>
                </a:solidFill>
                <a:latin typeface="Comic Sans"/>
              </a:rPr>
              <a:t>1 The __________ is high, so we’ve got a good view from it.</a:t>
            </a:r>
          </a:p>
          <a:p>
            <a:pPr>
              <a:lnSpc>
                <a:spcPts val="7574"/>
              </a:lnSpc>
            </a:pPr>
            <a:r>
              <a:rPr lang="en-US" sz="3694" dirty="0">
                <a:solidFill>
                  <a:srgbClr val="000000"/>
                </a:solidFill>
                <a:latin typeface="Comic Sans"/>
              </a:rPr>
              <a:t>2 Mum keeps old things in the ____________ . </a:t>
            </a:r>
          </a:p>
          <a:p>
            <a:pPr>
              <a:lnSpc>
                <a:spcPts val="7574"/>
              </a:lnSpc>
            </a:pPr>
            <a:r>
              <a:rPr lang="en-US" sz="3694" dirty="0">
                <a:solidFill>
                  <a:srgbClr val="000000"/>
                </a:solidFill>
                <a:latin typeface="Comic Sans"/>
              </a:rPr>
              <a:t>3 Our cat is in the tree. Please bring me a___________ , so I can get it down! </a:t>
            </a:r>
            <a:endParaRPr lang="vi-VN" sz="3694" dirty="0">
              <a:solidFill>
                <a:srgbClr val="000000"/>
              </a:solidFill>
              <a:latin typeface="Comic Sans"/>
            </a:endParaRPr>
          </a:p>
          <a:p>
            <a:pPr>
              <a:lnSpc>
                <a:spcPts val="7574"/>
              </a:lnSpc>
            </a:pPr>
            <a:r>
              <a:rPr lang="en-US" sz="3694" dirty="0">
                <a:solidFill>
                  <a:srgbClr val="000000"/>
                </a:solidFill>
                <a:latin typeface="Comic Sans"/>
              </a:rPr>
              <a:t>4 Our flat is on the fourth___________ of this building. </a:t>
            </a:r>
          </a:p>
          <a:p>
            <a:pPr>
              <a:lnSpc>
                <a:spcPts val="7574"/>
              </a:lnSpc>
            </a:pPr>
            <a:r>
              <a:rPr lang="en-US" sz="3694" dirty="0">
                <a:solidFill>
                  <a:srgbClr val="000000"/>
                </a:solidFill>
                <a:latin typeface="Comic Sans"/>
              </a:rPr>
              <a:t>5 It’s a sunny day! Let’s have lunch in the___________. </a:t>
            </a:r>
          </a:p>
          <a:p>
            <a:pPr algn="just">
              <a:lnSpc>
                <a:spcPts val="7574"/>
              </a:lnSpc>
            </a:pPr>
            <a:endParaRPr lang="en-US" sz="3694" dirty="0">
              <a:solidFill>
                <a:srgbClr val="000000"/>
              </a:solidFill>
              <a:latin typeface="Comic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99661" y="392956"/>
            <a:ext cx="14363700" cy="828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 b="1" dirty="0">
                <a:solidFill>
                  <a:srgbClr val="FF0000"/>
                </a:solidFill>
                <a:latin typeface="Comic Sans"/>
              </a:rPr>
              <a:t>Complete the sentences with these words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68395" y="1418299"/>
            <a:ext cx="14006452" cy="217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72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balcony      basement      garden  </a:t>
            </a:r>
          </a:p>
          <a:p>
            <a:pPr algn="ctr">
              <a:lnSpc>
                <a:spcPts val="8772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floor          ladder</a:t>
            </a:r>
          </a:p>
        </p:txBody>
      </p:sp>
      <p:sp>
        <p:nvSpPr>
          <p:cNvPr id="6" name="Freeform 6"/>
          <p:cNvSpPr/>
          <p:nvPr/>
        </p:nvSpPr>
        <p:spPr>
          <a:xfrm>
            <a:off x="15048529" y="984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2" y="0"/>
                </a:lnTo>
                <a:lnTo>
                  <a:pt x="3267092" y="1557082"/>
                </a:lnTo>
                <a:lnTo>
                  <a:pt x="0" y="15570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5AD8587E-D39F-9F5C-A908-02C9E432CFBC}"/>
              </a:ext>
            </a:extLst>
          </p:cNvPr>
          <p:cNvSpPr txBox="1"/>
          <p:nvPr/>
        </p:nvSpPr>
        <p:spPr>
          <a:xfrm>
            <a:off x="2667000" y="3652315"/>
            <a:ext cx="3124200" cy="7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 b="1" dirty="0">
                <a:solidFill>
                  <a:srgbClr val="FF0000"/>
                </a:solidFill>
                <a:latin typeface="Comic Sans"/>
              </a:rPr>
              <a:t>balcony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17A2A5D-2B00-7F35-95BB-B28D5D66A4CF}"/>
              </a:ext>
            </a:extLst>
          </p:cNvPr>
          <p:cNvSpPr txBox="1"/>
          <p:nvPr/>
        </p:nvSpPr>
        <p:spPr>
          <a:xfrm>
            <a:off x="8229600" y="4607238"/>
            <a:ext cx="3124200" cy="7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 b="1" dirty="0">
                <a:solidFill>
                  <a:srgbClr val="FF0000"/>
                </a:solidFill>
                <a:latin typeface="Comic Sans"/>
              </a:rPr>
              <a:t>basement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279A553-FEFB-EDAB-E655-54457316867A}"/>
              </a:ext>
            </a:extLst>
          </p:cNvPr>
          <p:cNvSpPr txBox="1"/>
          <p:nvPr/>
        </p:nvSpPr>
        <p:spPr>
          <a:xfrm>
            <a:off x="10744200" y="5591544"/>
            <a:ext cx="3124200" cy="7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 b="1" dirty="0">
                <a:solidFill>
                  <a:srgbClr val="FF0000"/>
                </a:solidFill>
                <a:latin typeface="Comic Sans"/>
              </a:rPr>
              <a:t>ladder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10D5D37-8D10-482D-96A4-CDC00783F5E7}"/>
              </a:ext>
            </a:extLst>
          </p:cNvPr>
          <p:cNvSpPr txBox="1"/>
          <p:nvPr/>
        </p:nvSpPr>
        <p:spPr>
          <a:xfrm>
            <a:off x="7090760" y="7481680"/>
            <a:ext cx="3124200" cy="7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 b="1" dirty="0">
                <a:solidFill>
                  <a:srgbClr val="FF0000"/>
                </a:solidFill>
                <a:latin typeface="Comic Sans"/>
              </a:rPr>
              <a:t>floor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E345FDC8-3849-31D7-B6DF-3B2DCA63C286}"/>
              </a:ext>
            </a:extLst>
          </p:cNvPr>
          <p:cNvSpPr txBox="1"/>
          <p:nvPr/>
        </p:nvSpPr>
        <p:spPr>
          <a:xfrm>
            <a:off x="10214960" y="8483555"/>
            <a:ext cx="3124200" cy="7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 b="1" dirty="0">
                <a:solidFill>
                  <a:srgbClr val="FF0000"/>
                </a:solidFill>
                <a:latin typeface="Comic Sans"/>
              </a:rPr>
              <a:t>garden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74520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581260" y="6571184"/>
            <a:ext cx="12044921" cy="3146736"/>
          </a:xfrm>
          <a:custGeom>
            <a:avLst/>
            <a:gdLst/>
            <a:ahLst/>
            <a:cxnLst/>
            <a:rect l="l" t="t" r="r" b="b"/>
            <a:pathLst>
              <a:path w="12044921" h="3146736">
                <a:moveTo>
                  <a:pt x="0" y="0"/>
                </a:moveTo>
                <a:lnTo>
                  <a:pt x="12044921" y="0"/>
                </a:lnTo>
                <a:lnTo>
                  <a:pt x="12044921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471380" y="3350668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0"/>
              </a:lnSpc>
            </a:pPr>
            <a:r>
              <a:rPr lang="en-US" sz="13000">
                <a:solidFill>
                  <a:srgbClr val="16948A"/>
                </a:solidFill>
                <a:latin typeface="Comic Sans Bold"/>
              </a:rPr>
              <a:t>Production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66947" y="519710"/>
            <a:ext cx="2622228" cy="323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>
                <a:solidFill>
                  <a:srgbClr val="16948A"/>
                </a:solidFill>
                <a:latin typeface="Comic Sans Bold"/>
              </a:rPr>
              <a:t>4</a:t>
            </a:r>
          </a:p>
        </p:txBody>
      </p:sp>
      <p:sp>
        <p:nvSpPr>
          <p:cNvPr id="17" name="Freeform 17"/>
          <p:cNvSpPr/>
          <p:nvPr/>
        </p:nvSpPr>
        <p:spPr>
          <a:xfrm>
            <a:off x="8456746" y="6052856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7"/>
          <p:cNvSpPr/>
          <p:nvPr/>
        </p:nvSpPr>
        <p:spPr>
          <a:xfrm>
            <a:off x="787621" y="2255067"/>
            <a:ext cx="6189887" cy="6746470"/>
          </a:xfrm>
          <a:custGeom>
            <a:avLst/>
            <a:gdLst/>
            <a:ahLst/>
            <a:cxnLst/>
            <a:rect l="l" t="t" r="r" b="b"/>
            <a:pathLst>
              <a:path w="8253182" h="8995294">
                <a:moveTo>
                  <a:pt x="0" y="0"/>
                </a:moveTo>
                <a:lnTo>
                  <a:pt x="8253182" y="0"/>
                </a:lnTo>
                <a:lnTo>
                  <a:pt x="8253182" y="8995294"/>
                </a:lnTo>
                <a:lnTo>
                  <a:pt x="0" y="8995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218589" y="0"/>
            <a:ext cx="10812676" cy="5562678"/>
          </a:xfrm>
          <a:custGeom>
            <a:avLst/>
            <a:gdLst/>
            <a:ahLst/>
            <a:cxnLst/>
            <a:rect l="l" t="t" r="r" b="b"/>
            <a:pathLst>
              <a:path w="16303678" h="7416905">
                <a:moveTo>
                  <a:pt x="0" y="0"/>
                </a:moveTo>
                <a:lnTo>
                  <a:pt x="16303678" y="0"/>
                </a:lnTo>
                <a:lnTo>
                  <a:pt x="16303678" y="7416905"/>
                </a:lnTo>
                <a:lnTo>
                  <a:pt x="0" y="741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88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83883" y="8500048"/>
            <a:ext cx="22163736" cy="3573902"/>
          </a:xfrm>
          <a:custGeom>
            <a:avLst/>
            <a:gdLst/>
            <a:ahLst/>
            <a:cxnLst/>
            <a:rect l="l" t="t" r="r" b="b"/>
            <a:pathLst>
              <a:path w="29551647" h="4765203">
                <a:moveTo>
                  <a:pt x="0" y="0"/>
                </a:moveTo>
                <a:lnTo>
                  <a:pt x="29551647" y="0"/>
                </a:lnTo>
                <a:lnTo>
                  <a:pt x="29551647" y="4765204"/>
                </a:lnTo>
                <a:lnTo>
                  <a:pt x="0" y="476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215979" y="5693925"/>
            <a:ext cx="3303441" cy="3096976"/>
          </a:xfrm>
          <a:custGeom>
            <a:avLst/>
            <a:gdLst/>
            <a:ahLst/>
            <a:cxnLst/>
            <a:rect l="l" t="t" r="r" b="b"/>
            <a:pathLst>
              <a:path w="4404588" h="4129301">
                <a:moveTo>
                  <a:pt x="0" y="0"/>
                </a:moveTo>
                <a:lnTo>
                  <a:pt x="4404588" y="0"/>
                </a:lnTo>
                <a:lnTo>
                  <a:pt x="4404588" y="4129301"/>
                </a:lnTo>
                <a:lnTo>
                  <a:pt x="0" y="4129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01668" y="3094561"/>
            <a:ext cx="947353" cy="1415720"/>
          </a:xfrm>
          <a:custGeom>
            <a:avLst/>
            <a:gdLst/>
            <a:ahLst/>
            <a:cxnLst/>
            <a:rect l="l" t="t" r="r" b="b"/>
            <a:pathLst>
              <a:path w="1263137" h="1887627">
                <a:moveTo>
                  <a:pt x="0" y="0"/>
                </a:moveTo>
                <a:lnTo>
                  <a:pt x="1263136" y="0"/>
                </a:lnTo>
                <a:lnTo>
                  <a:pt x="1263136" y="1887627"/>
                </a:lnTo>
                <a:lnTo>
                  <a:pt x="0" y="1887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0772" y="2916991"/>
            <a:ext cx="997178" cy="1025815"/>
          </a:xfrm>
          <a:custGeom>
            <a:avLst/>
            <a:gdLst/>
            <a:ahLst/>
            <a:cxnLst/>
            <a:rect l="l" t="t" r="r" b="b"/>
            <a:pathLst>
              <a:path w="1329570" h="1367753">
                <a:moveTo>
                  <a:pt x="0" y="0"/>
                </a:moveTo>
                <a:lnTo>
                  <a:pt x="1329570" y="0"/>
                </a:lnTo>
                <a:lnTo>
                  <a:pt x="1329570" y="1367753"/>
                </a:lnTo>
                <a:lnTo>
                  <a:pt x="0" y="1367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700000">
            <a:off x="1659342" y="4420774"/>
            <a:ext cx="781125" cy="1168037"/>
          </a:xfrm>
          <a:custGeom>
            <a:avLst/>
            <a:gdLst/>
            <a:ahLst/>
            <a:cxnLst/>
            <a:rect l="l" t="t" r="r" b="b"/>
            <a:pathLst>
              <a:path w="1041500" h="1557383">
                <a:moveTo>
                  <a:pt x="0" y="0"/>
                </a:moveTo>
                <a:lnTo>
                  <a:pt x="1041500" y="0"/>
                </a:lnTo>
                <a:lnTo>
                  <a:pt x="1041500" y="1557383"/>
                </a:lnTo>
                <a:lnTo>
                  <a:pt x="0" y="1557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420939" y="2623737"/>
            <a:ext cx="10750266" cy="314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4"/>
              </a:lnSpc>
            </a:pPr>
            <a:r>
              <a:rPr lang="en-US" sz="4072" dirty="0">
                <a:solidFill>
                  <a:srgbClr val="000000"/>
                </a:solidFill>
                <a:latin typeface="Comic Sans" panose="020B0604020202020204" charset="0"/>
              </a:rPr>
              <a:t>In pairs, draw your house</a:t>
            </a:r>
          </a:p>
          <a:p>
            <a:pPr algn="l">
              <a:lnSpc>
                <a:spcPts val="6434"/>
              </a:lnSpc>
            </a:pPr>
            <a:r>
              <a:rPr lang="en-US" sz="4072" dirty="0">
                <a:solidFill>
                  <a:srgbClr val="000000"/>
                </a:solidFill>
                <a:latin typeface="Comic Sans" panose="020B0604020202020204" charset="0"/>
              </a:rPr>
              <a:t>Choose some of them to draw: </a:t>
            </a:r>
          </a:p>
          <a:p>
            <a:pPr algn="l">
              <a:lnSpc>
                <a:spcPts val="6434"/>
              </a:lnSpc>
            </a:pPr>
            <a:r>
              <a:rPr lang="en-US" sz="4072" dirty="0">
                <a:solidFill>
                  <a:srgbClr val="000000"/>
                </a:solidFill>
                <a:latin typeface="Comic Sans" panose="020B0604020202020204" charset="0"/>
              </a:rPr>
              <a:t>    </a:t>
            </a:r>
            <a:r>
              <a:rPr lang="en-US" sz="4072" i="1" dirty="0">
                <a:solidFill>
                  <a:srgbClr val="F41809"/>
                </a:solidFill>
                <a:latin typeface="Comic Sans" panose="020B0604020202020204" charset="0"/>
              </a:rPr>
              <a:t>balcony, garden, basement, floor, ladder</a:t>
            </a:r>
          </a:p>
          <a:p>
            <a:pPr algn="l">
              <a:lnSpc>
                <a:spcPts val="5701"/>
              </a:lnSpc>
              <a:spcBef>
                <a:spcPct val="0"/>
              </a:spcBef>
            </a:pPr>
            <a:r>
              <a:rPr lang="en-US" sz="4072" dirty="0">
                <a:solidFill>
                  <a:srgbClr val="000000"/>
                </a:solidFill>
                <a:latin typeface="Comic Sans" panose="020B0604020202020204" charset="0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6800" y="538632"/>
            <a:ext cx="5089816" cy="110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98"/>
              </a:lnSpc>
              <a:spcBef>
                <a:spcPct val="0"/>
              </a:spcBef>
            </a:pPr>
            <a:r>
              <a:rPr lang="en-US" sz="6641" b="1" dirty="0">
                <a:solidFill>
                  <a:srgbClr val="000000"/>
                </a:solidFill>
                <a:latin typeface="Comic Sans"/>
              </a:rPr>
              <a:t>Let’s talk.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6629" y="114138"/>
            <a:ext cx="664143" cy="142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5"/>
              </a:lnSpc>
              <a:spcBef>
                <a:spcPct val="0"/>
              </a:spcBef>
            </a:pPr>
            <a:endParaRPr lang="en-US" sz="8567" dirty="0">
              <a:solidFill>
                <a:srgbClr val="000000"/>
              </a:solidFill>
              <a:latin typeface="Comic Sans"/>
            </a:endParaRPr>
          </a:p>
        </p:txBody>
      </p:sp>
      <p:sp>
        <p:nvSpPr>
          <p:cNvPr id="15" name="Freeform 2"/>
          <p:cNvSpPr/>
          <p:nvPr/>
        </p:nvSpPr>
        <p:spPr>
          <a:xfrm>
            <a:off x="1028701" y="2435002"/>
            <a:ext cx="5725120" cy="3666321"/>
          </a:xfrm>
          <a:custGeom>
            <a:avLst/>
            <a:gdLst/>
            <a:ahLst/>
            <a:cxnLst/>
            <a:rect l="l" t="t" r="r" b="b"/>
            <a:pathLst>
              <a:path w="9425922" h="6327150">
                <a:moveTo>
                  <a:pt x="0" y="0"/>
                </a:moveTo>
                <a:lnTo>
                  <a:pt x="9425922" y="0"/>
                </a:lnTo>
                <a:lnTo>
                  <a:pt x="9425922" y="6327150"/>
                </a:lnTo>
                <a:lnTo>
                  <a:pt x="0" y="6327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6C3F51-F168-E6F0-2795-9354D9492E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14" b="98939" l="9972" r="89744">
                        <a14:foregroundMark x1="70655" y1="57029" x2="72080" y2="69761"/>
                        <a14:foregroundMark x1="88889" y1="41379" x2="81197" y2="61273"/>
                        <a14:foregroundMark x1="68946" y1="84881" x2="68376" y2="98143"/>
                        <a14:foregroundMark x1="68376" y1="98143" x2="68091" y2="98939"/>
                        <a14:foregroundMark x1="78917" y1="85411" x2="77778" y2="96817"/>
                        <a14:foregroundMark x1="77778" y1="96817" x2="77778" y2="96817"/>
                        <a14:foregroundMark x1="88319" y1="51459" x2="85470" y2="51459"/>
                        <a14:backgroundMark x1="41880" y1="8753" x2="27066" y2="51989"/>
                        <a14:backgroundMark x1="27066" y1="51989" x2="27066" y2="51989"/>
                        <a14:backgroundMark x1="78632" y1="12467" x2="74074" y2="34748"/>
                        <a14:backgroundMark x1="94017" y1="23342" x2="10826" y2="23077"/>
                        <a14:backgroundMark x1="39316" y1="20690" x2="51282" y2="46419"/>
                        <a14:backgroundMark x1="51282" y1="46419" x2="55556" y2="35809"/>
                        <a14:backgroundMark x1="55556" y1="35809" x2="68376" y2="34218"/>
                        <a14:backgroundMark x1="68376" y1="34218" x2="69801" y2="35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42" y="2528939"/>
            <a:ext cx="6026213" cy="64725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57519" y="4989664"/>
            <a:ext cx="3436648" cy="3461825"/>
          </a:xfrm>
          <a:custGeom>
            <a:avLst/>
            <a:gdLst/>
            <a:ahLst/>
            <a:cxnLst/>
            <a:rect l="l" t="t" r="r" b="b"/>
            <a:pathLst>
              <a:path w="3436648" h="3461825">
                <a:moveTo>
                  <a:pt x="0" y="0"/>
                </a:moveTo>
                <a:lnTo>
                  <a:pt x="3436648" y="0"/>
                </a:lnTo>
                <a:lnTo>
                  <a:pt x="3436648" y="3461824"/>
                </a:lnTo>
                <a:lnTo>
                  <a:pt x="0" y="3461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295311" y="4837915"/>
            <a:ext cx="3107673" cy="3613574"/>
          </a:xfrm>
          <a:custGeom>
            <a:avLst/>
            <a:gdLst/>
            <a:ahLst/>
            <a:cxnLst/>
            <a:rect l="l" t="t" r="r" b="b"/>
            <a:pathLst>
              <a:path w="3107673" h="3613574">
                <a:moveTo>
                  <a:pt x="0" y="0"/>
                </a:moveTo>
                <a:lnTo>
                  <a:pt x="3107673" y="0"/>
                </a:lnTo>
                <a:lnTo>
                  <a:pt x="3107673" y="3613573"/>
                </a:lnTo>
                <a:lnTo>
                  <a:pt x="0" y="3613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109" y="5557104"/>
            <a:ext cx="4279331" cy="2894384"/>
          </a:xfrm>
          <a:custGeom>
            <a:avLst/>
            <a:gdLst/>
            <a:ahLst/>
            <a:cxnLst/>
            <a:rect l="l" t="t" r="r" b="b"/>
            <a:pathLst>
              <a:path w="4279331" h="2894384">
                <a:moveTo>
                  <a:pt x="0" y="0"/>
                </a:moveTo>
                <a:lnTo>
                  <a:pt x="4279330" y="0"/>
                </a:lnTo>
                <a:lnTo>
                  <a:pt x="4279330" y="2894384"/>
                </a:lnTo>
                <a:lnTo>
                  <a:pt x="0" y="2894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13372" y="4989664"/>
            <a:ext cx="5318445" cy="3461825"/>
          </a:xfrm>
          <a:custGeom>
            <a:avLst/>
            <a:gdLst/>
            <a:ahLst/>
            <a:cxnLst/>
            <a:rect l="l" t="t" r="r" b="b"/>
            <a:pathLst>
              <a:path w="5318445" h="3461825">
                <a:moveTo>
                  <a:pt x="0" y="0"/>
                </a:moveTo>
                <a:lnTo>
                  <a:pt x="5318446" y="0"/>
                </a:lnTo>
                <a:lnTo>
                  <a:pt x="5318446" y="3461824"/>
                </a:lnTo>
                <a:lnTo>
                  <a:pt x="0" y="34618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058860" y="5873445"/>
            <a:ext cx="3842613" cy="2578044"/>
          </a:xfrm>
          <a:custGeom>
            <a:avLst/>
            <a:gdLst/>
            <a:ahLst/>
            <a:cxnLst/>
            <a:rect l="l" t="t" r="r" b="b"/>
            <a:pathLst>
              <a:path w="3842613" h="2578044">
                <a:moveTo>
                  <a:pt x="0" y="0"/>
                </a:moveTo>
                <a:lnTo>
                  <a:pt x="3842613" y="0"/>
                </a:lnTo>
                <a:lnTo>
                  <a:pt x="3842613" y="2578043"/>
                </a:lnTo>
                <a:lnTo>
                  <a:pt x="0" y="25780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76800" y="3097498"/>
            <a:ext cx="2373859" cy="1483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5271267" y="3033384"/>
            <a:ext cx="1289511" cy="8059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31483" y="3496826"/>
            <a:ext cx="1734934" cy="10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0207999" y="3449969"/>
            <a:ext cx="942439" cy="5890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278398" y="3097498"/>
            <a:ext cx="2373859" cy="1483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2569662" y="3033384"/>
            <a:ext cx="1289511" cy="80594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62109" y="7933030"/>
            <a:ext cx="18897600" cy="3307080"/>
          </a:xfrm>
          <a:custGeom>
            <a:avLst/>
            <a:gdLst/>
            <a:ahLst/>
            <a:cxnLst/>
            <a:rect l="l" t="t" r="r" b="b"/>
            <a:pathLst>
              <a:path w="18897600" h="3307080">
                <a:moveTo>
                  <a:pt x="0" y="0"/>
                </a:moveTo>
                <a:lnTo>
                  <a:pt x="18897600" y="0"/>
                </a:lnTo>
                <a:lnTo>
                  <a:pt x="18897600" y="3307080"/>
                </a:lnTo>
                <a:lnTo>
                  <a:pt x="0" y="3307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4453299" y="682224"/>
            <a:ext cx="9416963" cy="9416963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2118326" y="-515645"/>
            <a:ext cx="8662737" cy="82296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402304" y="-1005962"/>
            <a:ext cx="10160000" cy="82296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6095538" y="2312261"/>
            <a:ext cx="6096925" cy="199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499" dirty="0">
                <a:solidFill>
                  <a:srgbClr val="4DACC4"/>
                </a:solidFill>
                <a:latin typeface="Railey"/>
              </a:rPr>
              <a:t>Thank You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991892" y="4525301"/>
            <a:ext cx="8820825" cy="57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9"/>
              </a:lnSpc>
            </a:pPr>
            <a:r>
              <a:rPr lang="en-US" sz="4578">
                <a:solidFill>
                  <a:srgbClr val="E74C2F"/>
                </a:solidFill>
                <a:latin typeface="Comic Sans"/>
              </a:rPr>
              <a:t>for your attention</a:t>
            </a:r>
          </a:p>
        </p:txBody>
      </p:sp>
      <p:sp>
        <p:nvSpPr>
          <p:cNvPr id="32" name="Freeform 32"/>
          <p:cNvSpPr/>
          <p:nvPr/>
        </p:nvSpPr>
        <p:spPr>
          <a:xfrm>
            <a:off x="4367657" y="5873445"/>
            <a:ext cx="1248469" cy="2375978"/>
          </a:xfrm>
          <a:custGeom>
            <a:avLst/>
            <a:gdLst/>
            <a:ahLst/>
            <a:cxnLst/>
            <a:rect l="l" t="t" r="r" b="b"/>
            <a:pathLst>
              <a:path w="1248469" h="2375978">
                <a:moveTo>
                  <a:pt x="0" y="0"/>
                </a:moveTo>
                <a:lnTo>
                  <a:pt x="1248469" y="0"/>
                </a:lnTo>
                <a:lnTo>
                  <a:pt x="1248469" y="2375978"/>
                </a:lnTo>
                <a:lnTo>
                  <a:pt x="0" y="237597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4089275" y="8708663"/>
            <a:ext cx="6503276" cy="4114800"/>
          </a:xfrm>
          <a:custGeom>
            <a:avLst/>
            <a:gdLst/>
            <a:ahLst/>
            <a:cxnLst/>
            <a:rect l="l" t="t" r="r" b="b"/>
            <a:pathLst>
              <a:path w="6503276" h="4114800">
                <a:moveTo>
                  <a:pt x="0" y="0"/>
                </a:moveTo>
                <a:lnTo>
                  <a:pt x="6503276" y="0"/>
                </a:lnTo>
                <a:lnTo>
                  <a:pt x="650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6843274" y="4323316"/>
            <a:ext cx="1730718" cy="3293754"/>
          </a:xfrm>
          <a:custGeom>
            <a:avLst/>
            <a:gdLst/>
            <a:ahLst/>
            <a:cxnLst/>
            <a:rect l="l" t="t" r="r" b="b"/>
            <a:pathLst>
              <a:path w="1730718" h="3293754">
                <a:moveTo>
                  <a:pt x="0" y="0"/>
                </a:moveTo>
                <a:lnTo>
                  <a:pt x="1730718" y="0"/>
                </a:lnTo>
                <a:lnTo>
                  <a:pt x="1730718" y="3293753"/>
                </a:lnTo>
                <a:lnTo>
                  <a:pt x="0" y="329375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-909659" y="8088741"/>
            <a:ext cx="4312218" cy="2563809"/>
          </a:xfrm>
          <a:custGeom>
            <a:avLst/>
            <a:gdLst/>
            <a:ahLst/>
            <a:cxnLst/>
            <a:rect l="l" t="t" r="r" b="b"/>
            <a:pathLst>
              <a:path w="4312218" h="2563809">
                <a:moveTo>
                  <a:pt x="0" y="0"/>
                </a:moveTo>
                <a:lnTo>
                  <a:pt x="4312218" y="0"/>
                </a:lnTo>
                <a:lnTo>
                  <a:pt x="4312218" y="2563809"/>
                </a:lnTo>
                <a:lnTo>
                  <a:pt x="0" y="256380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6591887" y="6339667"/>
            <a:ext cx="6662166" cy="3947333"/>
          </a:xfrm>
          <a:custGeom>
            <a:avLst/>
            <a:gdLst/>
            <a:ahLst/>
            <a:cxnLst/>
            <a:rect l="l" t="t" r="r" b="b"/>
            <a:pathLst>
              <a:path w="6662166" h="3947333">
                <a:moveTo>
                  <a:pt x="0" y="0"/>
                </a:moveTo>
                <a:lnTo>
                  <a:pt x="6662166" y="0"/>
                </a:lnTo>
                <a:lnTo>
                  <a:pt x="6662166" y="3947333"/>
                </a:lnTo>
                <a:lnTo>
                  <a:pt x="0" y="3947333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74520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0619" y="5316244"/>
            <a:ext cx="18573992" cy="3025545"/>
            <a:chOff x="0" y="0"/>
            <a:chExt cx="4891915" cy="7968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1915" cy="796851"/>
            </a:xfrm>
            <a:custGeom>
              <a:avLst/>
              <a:gdLst/>
              <a:ahLst/>
              <a:cxnLst/>
              <a:rect l="l" t="t" r="r" b="b"/>
              <a:pathLst>
                <a:path w="4891915" h="796851">
                  <a:moveTo>
                    <a:pt x="0" y="0"/>
                  </a:moveTo>
                  <a:lnTo>
                    <a:pt x="4891915" y="0"/>
                  </a:lnTo>
                  <a:lnTo>
                    <a:pt x="4891915" y="796851"/>
                  </a:lnTo>
                  <a:lnTo>
                    <a:pt x="0" y="796851"/>
                  </a:lnTo>
                  <a:close/>
                </a:path>
              </a:pathLst>
            </a:custGeom>
            <a:solidFill>
              <a:srgbClr val="DBEB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91915" cy="834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458657" y="5900452"/>
            <a:ext cx="25821832" cy="4882674"/>
          </a:xfrm>
          <a:custGeom>
            <a:avLst/>
            <a:gdLst/>
            <a:ahLst/>
            <a:cxnLst/>
            <a:rect l="l" t="t" r="r" b="b"/>
            <a:pathLst>
              <a:path w="25821832" h="4882674">
                <a:moveTo>
                  <a:pt x="0" y="0"/>
                </a:moveTo>
                <a:lnTo>
                  <a:pt x="25821832" y="0"/>
                </a:lnTo>
                <a:lnTo>
                  <a:pt x="25821832" y="4882674"/>
                </a:lnTo>
                <a:lnTo>
                  <a:pt x="0" y="4882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90660" y="718254"/>
            <a:ext cx="1734934" cy="10843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767176" y="671397"/>
            <a:ext cx="942439" cy="5890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837575" y="318926"/>
            <a:ext cx="2373859" cy="14836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3128839" y="254812"/>
            <a:ext cx="1289511" cy="80594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3952519" y="7377892"/>
            <a:ext cx="6503276" cy="4114800"/>
          </a:xfrm>
          <a:custGeom>
            <a:avLst/>
            <a:gdLst/>
            <a:ahLst/>
            <a:cxnLst/>
            <a:rect l="l" t="t" r="r" b="b"/>
            <a:pathLst>
              <a:path w="6503276" h="4114800">
                <a:moveTo>
                  <a:pt x="0" y="0"/>
                </a:moveTo>
                <a:lnTo>
                  <a:pt x="6503276" y="0"/>
                </a:lnTo>
                <a:lnTo>
                  <a:pt x="650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39202" y="5714767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683071" y="9073562"/>
            <a:ext cx="2471587" cy="1469471"/>
          </a:xfrm>
          <a:custGeom>
            <a:avLst/>
            <a:gdLst/>
            <a:ahLst/>
            <a:cxnLst/>
            <a:rect l="l" t="t" r="r" b="b"/>
            <a:pathLst>
              <a:path w="2471587" h="1469471">
                <a:moveTo>
                  <a:pt x="0" y="0"/>
                </a:moveTo>
                <a:lnTo>
                  <a:pt x="2471586" y="0"/>
                </a:lnTo>
                <a:lnTo>
                  <a:pt x="2471586" y="1469471"/>
                </a:lnTo>
                <a:lnTo>
                  <a:pt x="0" y="14694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452259" y="6340960"/>
            <a:ext cx="1230812" cy="731773"/>
          </a:xfrm>
          <a:custGeom>
            <a:avLst/>
            <a:gdLst/>
            <a:ahLst/>
            <a:cxnLst/>
            <a:rect l="l" t="t" r="r" b="b"/>
            <a:pathLst>
              <a:path w="1230812" h="731773">
                <a:moveTo>
                  <a:pt x="0" y="0"/>
                </a:moveTo>
                <a:lnTo>
                  <a:pt x="1230812" y="0"/>
                </a:lnTo>
                <a:lnTo>
                  <a:pt x="1230812" y="731774"/>
                </a:lnTo>
                <a:lnTo>
                  <a:pt x="0" y="7317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432948" y="6706847"/>
            <a:ext cx="828525" cy="492596"/>
          </a:xfrm>
          <a:custGeom>
            <a:avLst/>
            <a:gdLst/>
            <a:ahLst/>
            <a:cxnLst/>
            <a:rect l="l" t="t" r="r" b="b"/>
            <a:pathLst>
              <a:path w="828525" h="492596">
                <a:moveTo>
                  <a:pt x="0" y="0"/>
                </a:moveTo>
                <a:lnTo>
                  <a:pt x="828525" y="0"/>
                </a:lnTo>
                <a:lnTo>
                  <a:pt x="828525" y="492596"/>
                </a:lnTo>
                <a:lnTo>
                  <a:pt x="0" y="492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712337" y="8341789"/>
            <a:ext cx="1230812" cy="731773"/>
          </a:xfrm>
          <a:custGeom>
            <a:avLst/>
            <a:gdLst/>
            <a:ahLst/>
            <a:cxnLst/>
            <a:rect l="l" t="t" r="r" b="b"/>
            <a:pathLst>
              <a:path w="1230812" h="731773">
                <a:moveTo>
                  <a:pt x="0" y="0"/>
                </a:moveTo>
                <a:lnTo>
                  <a:pt x="1230812" y="0"/>
                </a:lnTo>
                <a:lnTo>
                  <a:pt x="1230812" y="731773"/>
                </a:lnTo>
                <a:lnTo>
                  <a:pt x="0" y="731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196498" y="6460549"/>
            <a:ext cx="828525" cy="492596"/>
          </a:xfrm>
          <a:custGeom>
            <a:avLst/>
            <a:gdLst/>
            <a:ahLst/>
            <a:cxnLst/>
            <a:rect l="l" t="t" r="r" b="b"/>
            <a:pathLst>
              <a:path w="828525" h="492596">
                <a:moveTo>
                  <a:pt x="0" y="0"/>
                </a:moveTo>
                <a:lnTo>
                  <a:pt x="828525" y="0"/>
                </a:lnTo>
                <a:lnTo>
                  <a:pt x="828525" y="492596"/>
                </a:lnTo>
                <a:lnTo>
                  <a:pt x="0" y="492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609419" y="1787744"/>
            <a:ext cx="3436648" cy="3461825"/>
          </a:xfrm>
          <a:custGeom>
            <a:avLst/>
            <a:gdLst/>
            <a:ahLst/>
            <a:cxnLst/>
            <a:rect l="l" t="t" r="r" b="b"/>
            <a:pathLst>
              <a:path w="3436648" h="3461825">
                <a:moveTo>
                  <a:pt x="0" y="0"/>
                </a:moveTo>
                <a:lnTo>
                  <a:pt x="3436648" y="0"/>
                </a:lnTo>
                <a:lnTo>
                  <a:pt x="3436648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847211" y="1635995"/>
            <a:ext cx="3107673" cy="3613574"/>
          </a:xfrm>
          <a:custGeom>
            <a:avLst/>
            <a:gdLst/>
            <a:ahLst/>
            <a:cxnLst/>
            <a:rect l="l" t="t" r="r" b="b"/>
            <a:pathLst>
              <a:path w="3107673" h="3613574">
                <a:moveTo>
                  <a:pt x="0" y="0"/>
                </a:moveTo>
                <a:lnTo>
                  <a:pt x="3107673" y="0"/>
                </a:lnTo>
                <a:lnTo>
                  <a:pt x="3107673" y="3613574"/>
                </a:lnTo>
                <a:lnTo>
                  <a:pt x="0" y="36135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610760" y="2738200"/>
            <a:ext cx="3842613" cy="2578044"/>
          </a:xfrm>
          <a:custGeom>
            <a:avLst/>
            <a:gdLst/>
            <a:ahLst/>
            <a:cxnLst/>
            <a:rect l="l" t="t" r="r" b="b"/>
            <a:pathLst>
              <a:path w="3842613" h="2578044">
                <a:moveTo>
                  <a:pt x="0" y="0"/>
                </a:moveTo>
                <a:lnTo>
                  <a:pt x="3842613" y="0"/>
                </a:lnTo>
                <a:lnTo>
                  <a:pt x="3842613" y="2578044"/>
                </a:lnTo>
                <a:lnTo>
                  <a:pt x="0" y="25780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458215" y="4678302"/>
            <a:ext cx="1506439" cy="2866925"/>
          </a:xfrm>
          <a:custGeom>
            <a:avLst/>
            <a:gdLst/>
            <a:ahLst/>
            <a:cxnLst/>
            <a:rect l="l" t="t" r="r" b="b"/>
            <a:pathLst>
              <a:path w="1506439" h="2866925">
                <a:moveTo>
                  <a:pt x="0" y="0"/>
                </a:moveTo>
                <a:lnTo>
                  <a:pt x="1506439" y="0"/>
                </a:lnTo>
                <a:lnTo>
                  <a:pt x="1506439" y="2866925"/>
                </a:lnTo>
                <a:lnTo>
                  <a:pt x="0" y="28669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063799" y="4784370"/>
            <a:ext cx="1394328" cy="930397"/>
          </a:xfrm>
          <a:custGeom>
            <a:avLst/>
            <a:gdLst/>
            <a:ahLst/>
            <a:cxnLst/>
            <a:rect l="l" t="t" r="r" b="b"/>
            <a:pathLst>
              <a:path w="1394328" h="930397">
                <a:moveTo>
                  <a:pt x="0" y="0"/>
                </a:moveTo>
                <a:lnTo>
                  <a:pt x="1394328" y="0"/>
                </a:lnTo>
                <a:lnTo>
                  <a:pt x="1394328" y="930397"/>
                </a:lnTo>
                <a:lnTo>
                  <a:pt x="0" y="9303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639664" y="5143500"/>
            <a:ext cx="1506439" cy="2866925"/>
          </a:xfrm>
          <a:custGeom>
            <a:avLst/>
            <a:gdLst/>
            <a:ahLst/>
            <a:cxnLst/>
            <a:rect l="l" t="t" r="r" b="b"/>
            <a:pathLst>
              <a:path w="1506439" h="2866925">
                <a:moveTo>
                  <a:pt x="0" y="0"/>
                </a:moveTo>
                <a:lnTo>
                  <a:pt x="1506439" y="0"/>
                </a:lnTo>
                <a:lnTo>
                  <a:pt x="1506439" y="2866925"/>
                </a:lnTo>
                <a:lnTo>
                  <a:pt x="0" y="28669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-815841" y="984954"/>
            <a:ext cx="10163792" cy="2153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6"/>
              </a:lnSpc>
            </a:pPr>
            <a:r>
              <a:rPr lang="en-US" sz="9130" dirty="0">
                <a:solidFill>
                  <a:srgbClr val="D269E6"/>
                </a:solidFill>
                <a:latin typeface="Lobster"/>
              </a:rPr>
              <a:t>Unit 8</a:t>
            </a:r>
          </a:p>
          <a:p>
            <a:pPr algn="ctr">
              <a:lnSpc>
                <a:spcPts val="8126"/>
              </a:lnSpc>
            </a:pPr>
            <a:r>
              <a:rPr lang="en-US" sz="9130" dirty="0">
                <a:solidFill>
                  <a:srgbClr val="D269E6"/>
                </a:solidFill>
                <a:latin typeface="Lobster"/>
              </a:rPr>
              <a:t>People and Places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28700" y="3238500"/>
            <a:ext cx="6832624" cy="795069"/>
            <a:chOff x="0" y="0"/>
            <a:chExt cx="9110165" cy="106009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110165" cy="1060092"/>
            </a:xfrm>
            <a:custGeom>
              <a:avLst/>
              <a:gdLst/>
              <a:ahLst/>
              <a:cxnLst/>
              <a:rect l="l" t="t" r="r" b="b"/>
              <a:pathLst>
                <a:path w="9110165" h="1060092">
                  <a:moveTo>
                    <a:pt x="0" y="0"/>
                  </a:moveTo>
                  <a:lnTo>
                    <a:pt x="9110165" y="0"/>
                  </a:lnTo>
                  <a:lnTo>
                    <a:pt x="9110165" y="1060092"/>
                  </a:lnTo>
                  <a:lnTo>
                    <a:pt x="0" y="1060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06148" y="510904"/>
              <a:ext cx="8697868" cy="52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5"/>
                </a:lnSpc>
              </a:pPr>
              <a:r>
                <a:rPr lang="en-US" sz="4400" b="1" dirty="0">
                  <a:solidFill>
                    <a:srgbClr val="EA2A2A"/>
                  </a:solidFill>
                  <a:latin typeface="Comic Sans" panose="020B0604020202020204" charset="0"/>
                </a:rPr>
                <a:t>LESSON 1 </a:t>
              </a:r>
              <a:r>
                <a:rPr lang="vi-VN" sz="4400" b="1" dirty="0">
                  <a:solidFill>
                    <a:srgbClr val="EA2A2A"/>
                  </a:solidFill>
                  <a:latin typeface="Comic Sans" panose="020B0604020202020204" charset="0"/>
                </a:rPr>
                <a:t> </a:t>
              </a:r>
              <a:r>
                <a:rPr lang="en-US" sz="4400" b="1" dirty="0">
                  <a:solidFill>
                    <a:srgbClr val="EA2A2A"/>
                  </a:solidFill>
                  <a:latin typeface="Comic Sans" panose="020B0604020202020204" charset="0"/>
                </a:rPr>
                <a:t>PART 1 2 3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8"/>
                </a:lnTo>
                <a:lnTo>
                  <a:pt x="936738" y="909488"/>
                </a:lnTo>
                <a:lnTo>
                  <a:pt x="936738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sp>
        <p:nvSpPr>
          <p:cNvPr id="31" name="Freeform 31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74520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39043" y="1208100"/>
            <a:ext cx="1734934" cy="1084334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435173" y="6571184"/>
            <a:ext cx="9417653" cy="3146736"/>
          </a:xfrm>
          <a:custGeom>
            <a:avLst/>
            <a:gdLst/>
            <a:ahLst/>
            <a:cxnLst/>
            <a:rect l="l" t="t" r="r" b="b"/>
            <a:pathLst>
              <a:path w="9417653" h="3146736">
                <a:moveTo>
                  <a:pt x="0" y="0"/>
                </a:moveTo>
                <a:lnTo>
                  <a:pt x="9417654" y="0"/>
                </a:lnTo>
                <a:lnTo>
                  <a:pt x="9417654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78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437766" y="5593237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6"/>
                </a:lnTo>
                <a:lnTo>
                  <a:pt x="0" y="7330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25849" y="5582688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659248" y="2952751"/>
            <a:ext cx="13626494" cy="219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5"/>
              </a:lnSpc>
            </a:pPr>
            <a:r>
              <a:rPr lang="en-US" sz="12853">
                <a:solidFill>
                  <a:srgbClr val="16948A"/>
                </a:solidFill>
                <a:latin typeface="Comic Sans Bold"/>
              </a:rPr>
              <a:t>Warm-up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37766" y="367948"/>
            <a:ext cx="2421330" cy="2984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61"/>
              </a:lnSpc>
            </a:pPr>
            <a:r>
              <a:rPr lang="en-US" sz="17615">
                <a:solidFill>
                  <a:srgbClr val="16948A"/>
                </a:solidFill>
                <a:latin typeface="Comic Sans"/>
              </a:rPr>
              <a:t>1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81" b="-9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257209" y="1365855"/>
            <a:ext cx="8672625" cy="6125042"/>
          </a:xfrm>
          <a:custGeom>
            <a:avLst/>
            <a:gdLst/>
            <a:ahLst/>
            <a:cxnLst/>
            <a:rect l="l" t="t" r="r" b="b"/>
            <a:pathLst>
              <a:path w="8672625" h="6125042">
                <a:moveTo>
                  <a:pt x="0" y="0"/>
                </a:moveTo>
                <a:lnTo>
                  <a:pt x="8672625" y="0"/>
                </a:lnTo>
                <a:lnTo>
                  <a:pt x="8672625" y="6125042"/>
                </a:lnTo>
                <a:lnTo>
                  <a:pt x="0" y="6125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282072" y="3376097"/>
            <a:ext cx="5495559" cy="4114800"/>
          </a:xfrm>
          <a:custGeom>
            <a:avLst/>
            <a:gdLst/>
            <a:ahLst/>
            <a:cxnLst/>
            <a:rect l="l" t="t" r="r" b="b"/>
            <a:pathLst>
              <a:path w="5495559" h="4114800">
                <a:moveTo>
                  <a:pt x="0" y="0"/>
                </a:moveTo>
                <a:lnTo>
                  <a:pt x="5495559" y="0"/>
                </a:lnTo>
                <a:lnTo>
                  <a:pt x="5495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7312" y="2057400"/>
            <a:ext cx="3027807" cy="8229600"/>
          </a:xfrm>
          <a:custGeom>
            <a:avLst/>
            <a:gdLst/>
            <a:ahLst/>
            <a:cxnLst/>
            <a:rect l="l" t="t" r="r" b="b"/>
            <a:pathLst>
              <a:path w="3027807" h="8229600">
                <a:moveTo>
                  <a:pt x="0" y="0"/>
                </a:moveTo>
                <a:lnTo>
                  <a:pt x="3027807" y="0"/>
                </a:lnTo>
                <a:lnTo>
                  <a:pt x="30278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25119" y="7525876"/>
            <a:ext cx="13552512" cy="150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301"/>
              </a:lnSpc>
            </a:pPr>
            <a:r>
              <a:rPr lang="en-US" sz="8786">
                <a:solidFill>
                  <a:srgbClr val="000000"/>
                </a:solidFill>
                <a:latin typeface="Comic Sans Bold"/>
              </a:rPr>
              <a:t>FAMOUS LANDMARKS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06435" y="3350668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0"/>
              </a:lnSpc>
            </a:pPr>
            <a:r>
              <a:rPr lang="en-US" sz="13000">
                <a:solidFill>
                  <a:srgbClr val="16948A"/>
                </a:solidFill>
                <a:latin typeface="Comic Sans Bold"/>
              </a:rPr>
              <a:t>Presentation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234799" y="1750266"/>
            <a:ext cx="5147812" cy="4922595"/>
          </a:xfrm>
          <a:custGeom>
            <a:avLst/>
            <a:gdLst/>
            <a:ahLst/>
            <a:cxnLst/>
            <a:rect l="l" t="t" r="r" b="b"/>
            <a:pathLst>
              <a:path w="5147812" h="4922595">
                <a:moveTo>
                  <a:pt x="0" y="0"/>
                </a:moveTo>
                <a:lnTo>
                  <a:pt x="5147811" y="0"/>
                </a:lnTo>
                <a:lnTo>
                  <a:pt x="5147811" y="4922595"/>
                </a:lnTo>
                <a:lnTo>
                  <a:pt x="0" y="49225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534606" y="5582688"/>
            <a:ext cx="5071299" cy="4114800"/>
          </a:xfrm>
          <a:custGeom>
            <a:avLst/>
            <a:gdLst/>
            <a:ahLst/>
            <a:cxnLst/>
            <a:rect l="l" t="t" r="r" b="b"/>
            <a:pathLst>
              <a:path w="5071299" h="4114800">
                <a:moveTo>
                  <a:pt x="0" y="0"/>
                </a:moveTo>
                <a:lnTo>
                  <a:pt x="5071299" y="0"/>
                </a:lnTo>
                <a:lnTo>
                  <a:pt x="50712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506435" y="6085943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566947" y="519710"/>
            <a:ext cx="2622228" cy="323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 dirty="0">
                <a:solidFill>
                  <a:srgbClr val="16948A"/>
                </a:solidFill>
                <a:latin typeface="Comic Sans Bold"/>
              </a:rPr>
              <a:t>2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74520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484354" y="-651635"/>
            <a:ext cx="9606920" cy="10992151"/>
          </a:xfrm>
          <a:custGeom>
            <a:avLst/>
            <a:gdLst/>
            <a:ahLst/>
            <a:cxnLst/>
            <a:rect l="l" t="t" r="r" b="b"/>
            <a:pathLst>
              <a:path w="9511282" h="10314072">
                <a:moveTo>
                  <a:pt x="0" y="0"/>
                </a:moveTo>
                <a:lnTo>
                  <a:pt x="9511282" y="0"/>
                </a:lnTo>
                <a:lnTo>
                  <a:pt x="9511282" y="10314072"/>
                </a:lnTo>
                <a:lnTo>
                  <a:pt x="0" y="103140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48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361998"/>
            <a:ext cx="9770029" cy="10756030"/>
          </a:xfrm>
          <a:custGeom>
            <a:avLst/>
            <a:gdLst/>
            <a:ahLst/>
            <a:cxnLst/>
            <a:rect l="l" t="t" r="r" b="b"/>
            <a:pathLst>
              <a:path w="9770029" h="10434934">
                <a:moveTo>
                  <a:pt x="0" y="0"/>
                </a:moveTo>
                <a:lnTo>
                  <a:pt x="9770029" y="0"/>
                </a:lnTo>
                <a:lnTo>
                  <a:pt x="9770029" y="10434934"/>
                </a:lnTo>
                <a:lnTo>
                  <a:pt x="0" y="104349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4864" b="-91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84138" y="1677112"/>
            <a:ext cx="8316078" cy="775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Comic Sans"/>
              </a:rPr>
              <a:t>In Japan, some people live inside  football-shaped houses. They’re  very strong. They keep people safe in an earthquake or a flood. In these homes, the bedrooms are above the living room. You need to climb a ladder to get into bed. These houses haven’t got basements or balconies. </a:t>
            </a:r>
          </a:p>
          <a:p>
            <a:pPr algn="just"/>
            <a:endParaRPr lang="en-US" sz="3600" dirty="0">
              <a:solidFill>
                <a:srgbClr val="000000"/>
              </a:solidFill>
              <a:latin typeface="Comic Sans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Comic Sans"/>
              </a:rPr>
              <a:t>Each house has got 32 parts, just like a football. Some of them are windows, and some windows open to the sky. When you’re lying in bed at night, you’ve got great views of the stars.</a:t>
            </a:r>
          </a:p>
        </p:txBody>
      </p:sp>
      <p:pic>
        <p:nvPicPr>
          <p:cNvPr id="8" name="TRACK 8.1">
            <a:hlinkClick r:id="" action="ppaction://media"/>
            <a:extLst>
              <a:ext uri="{FF2B5EF4-FFF2-40B4-BE49-F238E27FC236}">
                <a16:creationId xmlns:a16="http://schemas.microsoft.com/office/drawing/2014/main" id="{188BEBB5-5AD2-285B-C871-12A70F77C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8795527" y="-190500"/>
            <a:ext cx="1912545" cy="1577975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AFA694BC-142D-0E7E-E761-9C58DBD26CCF}"/>
              </a:ext>
            </a:extLst>
          </p:cNvPr>
          <p:cNvSpPr txBox="1"/>
          <p:nvPr/>
        </p:nvSpPr>
        <p:spPr>
          <a:xfrm>
            <a:off x="256737" y="103119"/>
            <a:ext cx="8595195" cy="11802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C00000"/>
                </a:solidFill>
                <a:latin typeface="Comic Sans "/>
              </a:rPr>
              <a:t>1  Listen and read. Would you like to live in a football-shaped house? Why or why not? </a:t>
            </a:r>
            <a:endParaRPr lang="en-US" sz="3200" b="1" dirty="0">
              <a:solidFill>
                <a:srgbClr val="C00000"/>
              </a:solidFill>
              <a:latin typeface="Comic Sans "/>
            </a:endParaRPr>
          </a:p>
        </p:txBody>
      </p:sp>
    </p:spTree>
  </p:cSld>
  <p:clrMapOvr>
    <a:masterClrMapping/>
  </p:clrMapOvr>
  <p:transition spd="slow">
    <p:wipe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3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52A31D-E025-25BB-BB73-2E346F27A2B7}"/>
              </a:ext>
            </a:extLst>
          </p:cNvPr>
          <p:cNvSpPr/>
          <p:nvPr/>
        </p:nvSpPr>
        <p:spPr>
          <a:xfrm>
            <a:off x="774302" y="342900"/>
            <a:ext cx="12495724" cy="8443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002902" y="671615"/>
            <a:ext cx="11991398" cy="7910624"/>
          </a:xfrm>
          <a:custGeom>
            <a:avLst/>
            <a:gdLst/>
            <a:ahLst/>
            <a:cxnLst/>
            <a:rect l="l" t="t" r="r" b="b"/>
            <a:pathLst>
              <a:path w="9689917" h="6455907">
                <a:moveTo>
                  <a:pt x="0" y="0"/>
                </a:moveTo>
                <a:lnTo>
                  <a:pt x="9689917" y="0"/>
                </a:lnTo>
                <a:lnTo>
                  <a:pt x="9689917" y="6455907"/>
                </a:lnTo>
                <a:lnTo>
                  <a:pt x="0" y="6455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0A982BB4-E012-62B5-40AA-CAE270773698}"/>
              </a:ext>
            </a:extLst>
          </p:cNvPr>
          <p:cNvSpPr/>
          <p:nvPr/>
        </p:nvSpPr>
        <p:spPr>
          <a:xfrm>
            <a:off x="88502" y="6096391"/>
            <a:ext cx="3110225" cy="4185639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CFDE3316-0082-0665-59BF-4E3115B1D5A0}"/>
              </a:ext>
            </a:extLst>
          </p:cNvPr>
          <p:cNvSpPr/>
          <p:nvPr/>
        </p:nvSpPr>
        <p:spPr>
          <a:xfrm>
            <a:off x="11380579" y="3314700"/>
            <a:ext cx="7074083" cy="4800600"/>
          </a:xfrm>
          <a:custGeom>
            <a:avLst/>
            <a:gdLst/>
            <a:ahLst/>
            <a:cxnLst/>
            <a:rect l="l" t="t" r="r" b="b"/>
            <a:pathLst>
              <a:path w="4693840" h="3602522">
                <a:moveTo>
                  <a:pt x="0" y="0"/>
                </a:moveTo>
                <a:lnTo>
                  <a:pt x="4693841" y="0"/>
                </a:lnTo>
                <a:lnTo>
                  <a:pt x="4693841" y="3602522"/>
                </a:lnTo>
                <a:lnTo>
                  <a:pt x="0" y="36025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2499030" y="4381500"/>
            <a:ext cx="4461486" cy="1148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36"/>
              </a:lnSpc>
              <a:spcBef>
                <a:spcPct val="0"/>
              </a:spcBef>
            </a:pPr>
            <a:r>
              <a:rPr lang="en-US" sz="7000" dirty="0">
                <a:solidFill>
                  <a:srgbClr val="000000"/>
                </a:solidFill>
                <a:latin typeface="Comic Sans"/>
              </a:rPr>
              <a:t>balcony</a:t>
            </a:r>
          </a:p>
        </p:txBody>
      </p:sp>
      <p:sp>
        <p:nvSpPr>
          <p:cNvPr id="4" name="Freeform 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id="{5366A53D-B3F6-497D-99F2-AFB17ADD69D6}"/>
              </a:ext>
            </a:extLst>
          </p:cNvPr>
          <p:cNvSpPr txBox="1"/>
          <p:nvPr/>
        </p:nvSpPr>
        <p:spPr>
          <a:xfrm>
            <a:off x="12039600" y="5410200"/>
            <a:ext cx="4851832" cy="1081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36"/>
              </a:lnSpc>
              <a:spcBef>
                <a:spcPct val="0"/>
              </a:spcBef>
            </a:pPr>
            <a:r>
              <a:rPr lang="en-US" sz="5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/ˈbæl.kə.ni</a:t>
            </a:r>
            <a:endParaRPr lang="en-US" sz="5000" dirty="0">
              <a:solidFill>
                <a:srgbClr val="FF0000"/>
              </a:solidFill>
              <a:latin typeface="Comic Sans"/>
            </a:endParaRPr>
          </a:p>
        </p:txBody>
      </p:sp>
      <p:pic>
        <p:nvPicPr>
          <p:cNvPr id="5" name="Track 8.2">
            <a:hlinkClick r:id="" action="ppaction://media"/>
            <a:extLst>
              <a:ext uri="{FF2B5EF4-FFF2-40B4-BE49-F238E27FC236}">
                <a16:creationId xmlns:a16="http://schemas.microsoft.com/office/drawing/2014/main" id="{4D56B7D2-A195-7C76-29FE-45D728B38A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33" end="1106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5631" y="7579752"/>
            <a:ext cx="1557081" cy="15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23384"/>
      </p:ext>
    </p:extLst>
  </p:cSld>
  <p:clrMapOvr>
    <a:masterClrMapping/>
  </p:clrMapOvr>
  <p:transition spd="slow">
    <p:wipe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E35781-E10E-E7DF-164A-CD4E300F9F7D}"/>
              </a:ext>
            </a:extLst>
          </p:cNvPr>
          <p:cNvSpPr/>
          <p:nvPr/>
        </p:nvSpPr>
        <p:spPr>
          <a:xfrm>
            <a:off x="641267" y="495300"/>
            <a:ext cx="12617534" cy="87399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6801" y="870170"/>
            <a:ext cx="11825482" cy="8083330"/>
          </a:xfrm>
          <a:custGeom>
            <a:avLst/>
            <a:gdLst/>
            <a:ahLst/>
            <a:cxnLst/>
            <a:rect l="l" t="t" r="r" b="b"/>
            <a:pathLst>
              <a:path w="10199214" h="6795226">
                <a:moveTo>
                  <a:pt x="0" y="0"/>
                </a:moveTo>
                <a:lnTo>
                  <a:pt x="10199214" y="0"/>
                </a:lnTo>
                <a:lnTo>
                  <a:pt x="10199214" y="6795227"/>
                </a:lnTo>
                <a:lnTo>
                  <a:pt x="0" y="6795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CB867652-9374-2B80-A02F-B3E56BB2CBC9}"/>
              </a:ext>
            </a:extLst>
          </p:cNvPr>
          <p:cNvSpPr/>
          <p:nvPr/>
        </p:nvSpPr>
        <p:spPr>
          <a:xfrm>
            <a:off x="456307" y="6449327"/>
            <a:ext cx="2973695" cy="4019827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A615B25E-FB42-FC0A-A540-4E02B8FBA4B3}"/>
              </a:ext>
            </a:extLst>
          </p:cNvPr>
          <p:cNvSpPr/>
          <p:nvPr/>
        </p:nvSpPr>
        <p:spPr>
          <a:xfrm>
            <a:off x="11213917" y="3543300"/>
            <a:ext cx="7074083" cy="4800600"/>
          </a:xfrm>
          <a:custGeom>
            <a:avLst/>
            <a:gdLst/>
            <a:ahLst/>
            <a:cxnLst/>
            <a:rect l="l" t="t" r="r" b="b"/>
            <a:pathLst>
              <a:path w="4693840" h="3602522">
                <a:moveTo>
                  <a:pt x="0" y="0"/>
                </a:moveTo>
                <a:lnTo>
                  <a:pt x="4693841" y="0"/>
                </a:lnTo>
                <a:lnTo>
                  <a:pt x="4693841" y="3602522"/>
                </a:lnTo>
                <a:lnTo>
                  <a:pt x="0" y="36025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934024" y="4364491"/>
            <a:ext cx="5633867" cy="1331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7"/>
              </a:lnSpc>
              <a:spcBef>
                <a:spcPct val="0"/>
              </a:spcBef>
            </a:pPr>
            <a:r>
              <a:rPr lang="en-US" sz="7000" dirty="0">
                <a:solidFill>
                  <a:srgbClr val="000000"/>
                </a:solidFill>
                <a:latin typeface="Comic Sans"/>
              </a:rPr>
              <a:t>basement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18412-630B-2FA1-4791-411EC350EA60}"/>
              </a:ext>
            </a:extLst>
          </p:cNvPr>
          <p:cNvSpPr txBox="1"/>
          <p:nvPr/>
        </p:nvSpPr>
        <p:spPr>
          <a:xfrm>
            <a:off x="13258800" y="5645272"/>
            <a:ext cx="396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</a:t>
            </a:r>
            <a:r>
              <a:rPr lang="en-US" sz="5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beɪs.mənt</a:t>
            </a:r>
            <a:r>
              <a:rPr lang="en-US" sz="5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9" name="Track 8.2">
            <a:hlinkClick r:id="" action="ppaction://media"/>
            <a:extLst>
              <a:ext uri="{FF2B5EF4-FFF2-40B4-BE49-F238E27FC236}">
                <a16:creationId xmlns:a16="http://schemas.microsoft.com/office/drawing/2014/main" id="{58FF3A9D-2383-1504-B862-BFDFA6A9D8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12" end="87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5631" y="7579752"/>
            <a:ext cx="1557081" cy="1557081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7BAAE1-CAB7-A1FF-B9E9-86300A4D7646}"/>
              </a:ext>
            </a:extLst>
          </p:cNvPr>
          <p:cNvSpPr/>
          <p:nvPr/>
        </p:nvSpPr>
        <p:spPr>
          <a:xfrm>
            <a:off x="762000" y="495300"/>
            <a:ext cx="12662224" cy="838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82204" y="847558"/>
            <a:ext cx="12372558" cy="7729460"/>
          </a:xfrm>
          <a:custGeom>
            <a:avLst/>
            <a:gdLst/>
            <a:ahLst/>
            <a:cxnLst/>
            <a:rect l="l" t="t" r="r" b="b"/>
            <a:pathLst>
              <a:path w="10060041" h="6333634">
                <a:moveTo>
                  <a:pt x="0" y="0"/>
                </a:moveTo>
                <a:lnTo>
                  <a:pt x="10060041" y="0"/>
                </a:lnTo>
                <a:lnTo>
                  <a:pt x="10060041" y="6333634"/>
                </a:lnTo>
                <a:lnTo>
                  <a:pt x="0" y="63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E20B87DC-ADC5-8BAB-607F-D5FB6049AA30}"/>
              </a:ext>
            </a:extLst>
          </p:cNvPr>
          <p:cNvSpPr/>
          <p:nvPr/>
        </p:nvSpPr>
        <p:spPr>
          <a:xfrm>
            <a:off x="533172" y="6338768"/>
            <a:ext cx="2929818" cy="3948232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Track 8.2">
            <a:hlinkClick r:id="" action="ppaction://media"/>
            <a:extLst>
              <a:ext uri="{FF2B5EF4-FFF2-40B4-BE49-F238E27FC236}">
                <a16:creationId xmlns:a16="http://schemas.microsoft.com/office/drawing/2014/main" id="{A8DDBAE0-5A0A-5DE9-3513-D71994CD2F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80" end="67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85631" y="7579752"/>
            <a:ext cx="1557081" cy="1557081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7E07FA91-F3D8-8AE5-375D-80B13B8B9C77}"/>
              </a:ext>
            </a:extLst>
          </p:cNvPr>
          <p:cNvSpPr/>
          <p:nvPr/>
        </p:nvSpPr>
        <p:spPr>
          <a:xfrm>
            <a:off x="11213917" y="3543300"/>
            <a:ext cx="7074083" cy="4800600"/>
          </a:xfrm>
          <a:custGeom>
            <a:avLst/>
            <a:gdLst/>
            <a:ahLst/>
            <a:cxnLst/>
            <a:rect l="l" t="t" r="r" b="b"/>
            <a:pathLst>
              <a:path w="4693840" h="3602522">
                <a:moveTo>
                  <a:pt x="0" y="0"/>
                </a:moveTo>
                <a:lnTo>
                  <a:pt x="4693841" y="0"/>
                </a:lnTo>
                <a:lnTo>
                  <a:pt x="4693841" y="3602522"/>
                </a:lnTo>
                <a:lnTo>
                  <a:pt x="0" y="36025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407576" y="3498863"/>
            <a:ext cx="4686763" cy="229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09"/>
              </a:lnSpc>
              <a:spcBef>
                <a:spcPct val="0"/>
              </a:spcBef>
            </a:pPr>
            <a:r>
              <a:rPr lang="en-US" sz="7200" dirty="0">
                <a:solidFill>
                  <a:srgbClr val="000000"/>
                </a:solidFill>
                <a:latin typeface="Comic Sans"/>
              </a:rPr>
              <a:t>floor</a:t>
            </a:r>
            <a:endParaRPr lang="en-US" sz="6600" dirty="0">
              <a:solidFill>
                <a:srgbClr val="000000"/>
              </a:solidFill>
              <a:latin typeface="Comic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4DB6B-11B7-A97E-115B-6A432983421C}"/>
              </a:ext>
            </a:extLst>
          </p:cNvPr>
          <p:cNvSpPr txBox="1"/>
          <p:nvPr/>
        </p:nvSpPr>
        <p:spPr>
          <a:xfrm>
            <a:off x="12570532" y="5704798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flɔːr</a:t>
            </a:r>
            <a:r>
              <a:rPr lang="en-US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318</Words>
  <Application>Microsoft Office PowerPoint</Application>
  <PresentationFormat>Custom</PresentationFormat>
  <Paragraphs>49</Paragraphs>
  <Slides>17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Comic Sans </vt:lpstr>
      <vt:lpstr>Pirata One</vt:lpstr>
      <vt:lpstr>Calibri</vt:lpstr>
      <vt:lpstr>Comic Sans Bold</vt:lpstr>
      <vt:lpstr>Comic Sans</vt:lpstr>
      <vt:lpstr>Fira Sans</vt:lpstr>
      <vt:lpstr>Railey</vt:lpstr>
      <vt:lpstr>Arial</vt:lpstr>
      <vt:lpstr>Lobster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80. Unit 8 Lesson 1 Period 1</dc:title>
  <dc:creator>Chi Nguyen</dc:creator>
  <cp:lastModifiedBy>admin</cp:lastModifiedBy>
  <cp:revision>27</cp:revision>
  <dcterms:created xsi:type="dcterms:W3CDTF">2006-08-16T00:00:00Z</dcterms:created>
  <dcterms:modified xsi:type="dcterms:W3CDTF">2025-04-21T09:00:51Z</dcterms:modified>
  <dc:identifier>DAGJf9chlUU</dc:identifier>
</cp:coreProperties>
</file>