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6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5" r:id="rId16"/>
    <p:sldId id="287" r:id="rId17"/>
    <p:sldId id="288" r:id="rId18"/>
    <p:sldId id="289" r:id="rId19"/>
    <p:sldId id="292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" panose="020B0604020202020204" charset="0"/>
      <p:regular r:id="rId26"/>
    </p:embeddedFont>
    <p:embeddedFont>
      <p:font typeface="Comic Sans Bold" panose="020B0604020202020204" charset="0"/>
      <p:regular r:id="rId27"/>
    </p:embeddedFont>
    <p:embeddedFont>
      <p:font typeface="Comic Sans Italics" panose="020B0604020202020204" charset="0"/>
      <p:regular r:id="rId28"/>
    </p:embeddedFont>
    <p:embeddedFont>
      <p:font typeface="Coming Soon" panose="020B0604020202020204" charset="0"/>
      <p:regular r:id="rId29"/>
    </p:embeddedFont>
    <p:embeddedFont>
      <p:font typeface="Helios" panose="020B0604020202020204" charset="0"/>
      <p:regular r:id="rId30"/>
    </p:embeddedFont>
    <p:embeddedFont>
      <p:font typeface="Lobster" panose="020B0604020202020204" charset="0"/>
      <p:regular r:id="rId31"/>
    </p:embeddedFont>
    <p:embeddedFont>
      <p:font typeface="Raile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22" autoAdjust="0"/>
  </p:normalViewPr>
  <p:slideViewPr>
    <p:cSldViewPr>
      <p:cViewPr>
        <p:scale>
          <a:sx n="70" d="100"/>
          <a:sy n="70" d="100"/>
        </p:scale>
        <p:origin x="32" y="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AFF38-4440-4077-A27E-03DF8031FA1D}" type="datetimeFigureOut">
              <a:rPr lang="en-US" smtClean="0"/>
              <a:t>21/4/2025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D5309-F312-4EC7-B508-16C5B9068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027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9" Type="http://schemas.openxmlformats.org/officeDocument/2006/relationships/image" Target="../media/image19.emf"/><Relationship Id="rId3" Type="http://schemas.openxmlformats.org/officeDocument/2006/relationships/audio" Target="../media/media1.mp3"/><Relationship Id="rId21" Type="http://schemas.openxmlformats.org/officeDocument/2006/relationships/image" Target="../media/image10.png"/><Relationship Id="rId34" Type="http://schemas.microsoft.com/office/2007/relationships/hdphoto" Target="../media/hdphoto12.wdp"/><Relationship Id="rId42" Type="http://schemas.openxmlformats.org/officeDocument/2006/relationships/image" Target="../media/image22.png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microsoft.com/office/2007/relationships/hdphoto" Target="../media/hdphoto14.wdp"/><Relationship Id="rId46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14.png"/><Relationship Id="rId41" Type="http://schemas.openxmlformats.org/officeDocument/2006/relationships/image" Target="../media/image21.gif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24" Type="http://schemas.microsoft.com/office/2007/relationships/hdphoto" Target="../media/hdphoto7.wdp"/><Relationship Id="rId32" Type="http://schemas.microsoft.com/office/2007/relationships/hdphoto" Target="../media/hdphoto11.wdp"/><Relationship Id="rId37" Type="http://schemas.openxmlformats.org/officeDocument/2006/relationships/image" Target="../media/image18.png"/><Relationship Id="rId40" Type="http://schemas.openxmlformats.org/officeDocument/2006/relationships/image" Target="../media/image20.png"/><Relationship Id="rId45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9.wdp"/><Relationship Id="rId36" Type="http://schemas.microsoft.com/office/2007/relationships/hdphoto" Target="../media/hdphoto13.wdp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microsoft.com/office/2007/relationships/hdphoto" Target="../media/hdphoto6.wdp"/><Relationship Id="rId27" Type="http://schemas.openxmlformats.org/officeDocument/2006/relationships/image" Target="../media/image13.png"/><Relationship Id="rId30" Type="http://schemas.microsoft.com/office/2007/relationships/hdphoto" Target="../media/hdphoto10.wdp"/><Relationship Id="rId35" Type="http://schemas.openxmlformats.org/officeDocument/2006/relationships/image" Target="../media/image17.png"/><Relationship Id="rId43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54.sv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8.png"/><Relationship Id="rId5" Type="http://schemas.openxmlformats.org/officeDocument/2006/relationships/image" Target="../media/image57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12" Type="http://schemas.openxmlformats.org/officeDocument/2006/relationships/image" Target="../media/image35.svg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34.png"/><Relationship Id="rId5" Type="http://schemas.openxmlformats.org/officeDocument/2006/relationships/image" Target="../media/image68.svg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47.png"/><Relationship Id="rId7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8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83.svg"/><Relationship Id="rId4" Type="http://schemas.openxmlformats.org/officeDocument/2006/relationships/image" Target="../media/image37.svg"/><Relationship Id="rId9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svg"/><Relationship Id="rId5" Type="http://schemas.openxmlformats.org/officeDocument/2006/relationships/image" Target="../media/image86.gif"/><Relationship Id="rId10" Type="http://schemas.openxmlformats.org/officeDocument/2006/relationships/image" Target="../media/image90.png"/><Relationship Id="rId4" Type="http://schemas.openxmlformats.org/officeDocument/2006/relationships/image" Target="../media/image85.svg"/><Relationship Id="rId9" Type="http://schemas.openxmlformats.org/officeDocument/2006/relationships/image" Target="../media/image8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2.png"/><Relationship Id="rId7" Type="http://schemas.openxmlformats.org/officeDocument/2006/relationships/image" Target="../media/image9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9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83.svg"/><Relationship Id="rId4" Type="http://schemas.openxmlformats.org/officeDocument/2006/relationships/image" Target="../media/image37.svg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6.svg"/><Relationship Id="rId18" Type="http://schemas.openxmlformats.org/officeDocument/2006/relationships/image" Target="../media/image111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audio" Target="../media/audio2.wav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4.sv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8.svg"/><Relationship Id="rId9" Type="http://schemas.openxmlformats.org/officeDocument/2006/relationships/image" Target="../media/image28.png"/><Relationship Id="rId1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83.svg"/><Relationship Id="rId4" Type="http://schemas.openxmlformats.org/officeDocument/2006/relationships/image" Target="../media/image37.sv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28.png"/><Relationship Id="rId3" Type="http://schemas.openxmlformats.org/officeDocument/2006/relationships/image" Target="../media/image114.jpeg"/><Relationship Id="rId7" Type="http://schemas.openxmlformats.org/officeDocument/2006/relationships/image" Target="../media/image118.svg"/><Relationship Id="rId12" Type="http://schemas.openxmlformats.org/officeDocument/2006/relationships/image" Target="../media/image123.gif"/><Relationship Id="rId2" Type="http://schemas.openxmlformats.org/officeDocument/2006/relationships/audio" Target="../media/audio1.wav"/><Relationship Id="rId16" Type="http://schemas.openxmlformats.org/officeDocument/2006/relationships/image" Target="../media/image1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5" Type="http://schemas.openxmlformats.org/officeDocument/2006/relationships/image" Target="../media/image125.gif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Relationship Id="rId1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5.svg"/><Relationship Id="rId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7.svg"/><Relationship Id="rId9" Type="http://schemas.openxmlformats.org/officeDocument/2006/relationships/image" Target="../media/image41.gif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2.sv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8.svg"/><Relationship Id="rId10" Type="http://schemas.openxmlformats.org/officeDocument/2006/relationships/image" Target="../media/image52.sv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5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9.gif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0" Type="http://schemas.openxmlformats.org/officeDocument/2006/relationships/image" Target="../media/image62.svg"/><Relationship Id="rId4" Type="http://schemas.openxmlformats.org/officeDocument/2006/relationships/image" Target="../media/image37.sv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F29A0B-64B4-0A70-F63E-C075A9BDB09E}"/>
              </a:ext>
            </a:extLst>
          </p:cNvPr>
          <p:cNvSpPr/>
          <p:nvPr/>
        </p:nvSpPr>
        <p:spPr>
          <a:xfrm>
            <a:off x="0" y="-17236"/>
            <a:ext cx="18288000" cy="9042588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49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5B8F35-101D-9F30-5E6A-37706AB196B6}"/>
              </a:ext>
            </a:extLst>
          </p:cNvPr>
          <p:cNvGrpSpPr/>
          <p:nvPr/>
        </p:nvGrpSpPr>
        <p:grpSpPr>
          <a:xfrm>
            <a:off x="-133398" y="4009339"/>
            <a:ext cx="5198846" cy="3069368"/>
            <a:chOff x="-32618" y="2700140"/>
            <a:chExt cx="3465897" cy="2046245"/>
          </a:xfrm>
        </p:grpSpPr>
        <p:pic>
          <p:nvPicPr>
            <p:cNvPr id="86" name="Picture 18" descr="School Building, School Clipart, School, Yellow PNG Transparent Clipart  Image and PSD File for Free Download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0" r="99375">
                          <a14:foregroundMark x1="15937" y1="50781" x2="18438" y2="5390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1" r="3136" b="32682"/>
            <a:stretch/>
          </p:blipFill>
          <p:spPr bwMode="auto">
            <a:xfrm flipH="1">
              <a:off x="-32618" y="2700140"/>
              <a:ext cx="3465897" cy="20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CA66C4C-6026-C083-903B-D199FEC58D31}"/>
                </a:ext>
              </a:extLst>
            </p:cNvPr>
            <p:cNvSpPr/>
            <p:nvPr/>
          </p:nvSpPr>
          <p:spPr>
            <a:xfrm>
              <a:off x="1342270" y="3091716"/>
              <a:ext cx="1028269" cy="224881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dirty="0"/>
                <a:t>SCHOOL</a:t>
              </a:r>
              <a:endParaRPr lang="en-US" sz="2100" dirty="0"/>
            </a:p>
          </p:txBody>
        </p:sp>
      </p:grpSp>
      <p:pic>
        <p:nvPicPr>
          <p:cNvPr id="84" name="图片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8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4" y="724540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600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3"/>
            <a:ext cx="12885072" cy="3014033"/>
          </a:xfrm>
          <a:prstGeom prst="rect">
            <a:avLst/>
          </a:prstGeom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3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7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5" y="5947301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67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5" y="3507891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09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5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69" y="5558824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9251330" y="5583361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  <a14:backgroundMark x1="0" y1="15333" x2="4787" y2="8000"/>
                        <a14:backgroundMark x1="3723" y1="50000" x2="11702" y2="2000"/>
                        <a14:backgroundMark x1="54787" y1="4000" x2="70213" y2="33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3803605" y="62149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5" y="9452213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 flipH="1">
            <a:off x="1399172" y="128672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3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8" y="770263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6" y="806328"/>
            <a:ext cx="11429625" cy="497664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29" y="338594"/>
            <a:ext cx="2346216" cy="1124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9ABEF-19F8-7E33-D6DD-E3F2D38FEC2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38572">
            <a:off x="14765909" y="7235329"/>
            <a:ext cx="1755875" cy="243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27541"/>
      </p:ext>
    </p:extLst>
  </p:cSld>
  <p:clrMapOvr>
    <a:masterClrMapping/>
  </p:clrMapOvr>
  <p:transition spd="slow">
    <p:wipe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3119"/>
            <a:ext cx="18104678" cy="10183881"/>
          </a:xfrm>
          <a:custGeom>
            <a:avLst/>
            <a:gdLst/>
            <a:ahLst/>
            <a:cxnLst/>
            <a:rect l="l" t="t" r="r" b="b"/>
            <a:pathLst>
              <a:path w="18104678" h="10183881">
                <a:moveTo>
                  <a:pt x="0" y="0"/>
                </a:moveTo>
                <a:lnTo>
                  <a:pt x="18104678" y="0"/>
                </a:lnTo>
                <a:lnTo>
                  <a:pt x="18104678" y="10183881"/>
                </a:lnTo>
                <a:lnTo>
                  <a:pt x="0" y="10183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11286" y="6681021"/>
            <a:ext cx="5452839" cy="3537530"/>
          </a:xfrm>
          <a:custGeom>
            <a:avLst/>
            <a:gdLst/>
            <a:ahLst/>
            <a:cxnLst/>
            <a:rect l="l" t="t" r="r" b="b"/>
            <a:pathLst>
              <a:path w="5452839" h="3537530">
                <a:moveTo>
                  <a:pt x="0" y="0"/>
                </a:moveTo>
                <a:lnTo>
                  <a:pt x="5452839" y="0"/>
                </a:lnTo>
                <a:lnTo>
                  <a:pt x="5452839" y="3537530"/>
                </a:lnTo>
                <a:lnTo>
                  <a:pt x="0" y="353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36065" y="1028700"/>
            <a:ext cx="10255883" cy="9473872"/>
          </a:xfrm>
          <a:custGeom>
            <a:avLst/>
            <a:gdLst/>
            <a:ahLst/>
            <a:cxnLst/>
            <a:rect l="l" t="t" r="r" b="b"/>
            <a:pathLst>
              <a:path w="10255883" h="9473872">
                <a:moveTo>
                  <a:pt x="0" y="0"/>
                </a:moveTo>
                <a:lnTo>
                  <a:pt x="10255883" y="0"/>
                </a:lnTo>
                <a:lnTo>
                  <a:pt x="10255883" y="9473872"/>
                </a:lnTo>
                <a:lnTo>
                  <a:pt x="0" y="9473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236741" y="5765636"/>
            <a:ext cx="8022678" cy="4648119"/>
            <a:chOff x="0" y="0"/>
            <a:chExt cx="10696904" cy="61974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65631" cy="6197492"/>
            </a:xfrm>
            <a:custGeom>
              <a:avLst/>
              <a:gdLst/>
              <a:ahLst/>
              <a:cxnLst/>
              <a:rect l="l" t="t" r="r" b="b"/>
              <a:pathLst>
                <a:path w="8965631" h="6197492">
                  <a:moveTo>
                    <a:pt x="0" y="0"/>
                  </a:moveTo>
                  <a:lnTo>
                    <a:pt x="8965631" y="0"/>
                  </a:lnTo>
                  <a:lnTo>
                    <a:pt x="8965631" y="6197492"/>
                  </a:lnTo>
                  <a:lnTo>
                    <a:pt x="0" y="6197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711576" y="2831551"/>
              <a:ext cx="3985328" cy="3365942"/>
            </a:xfrm>
            <a:custGeom>
              <a:avLst/>
              <a:gdLst/>
              <a:ahLst/>
              <a:cxnLst/>
              <a:rect l="l" t="t" r="r" b="b"/>
              <a:pathLst>
                <a:path w="3985328" h="3365942">
                  <a:moveTo>
                    <a:pt x="0" y="0"/>
                  </a:moveTo>
                  <a:lnTo>
                    <a:pt x="3985328" y="0"/>
                  </a:lnTo>
                  <a:lnTo>
                    <a:pt x="3985328" y="3365941"/>
                  </a:lnTo>
                  <a:lnTo>
                    <a:pt x="0" y="3365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899791" y="4948295"/>
            <a:ext cx="4583335" cy="5432101"/>
          </a:xfrm>
          <a:custGeom>
            <a:avLst/>
            <a:gdLst/>
            <a:ahLst/>
            <a:cxnLst/>
            <a:rect l="l" t="t" r="r" b="b"/>
            <a:pathLst>
              <a:path w="4583335" h="5432101">
                <a:moveTo>
                  <a:pt x="0" y="0"/>
                </a:moveTo>
                <a:lnTo>
                  <a:pt x="4583335" y="0"/>
                </a:lnTo>
                <a:lnTo>
                  <a:pt x="4583335" y="5432101"/>
                </a:lnTo>
                <a:lnTo>
                  <a:pt x="0" y="5432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29331" y="3305337"/>
            <a:ext cx="7220066" cy="6913214"/>
          </a:xfrm>
          <a:custGeom>
            <a:avLst/>
            <a:gdLst/>
            <a:ahLst/>
            <a:cxnLst/>
            <a:rect l="l" t="t" r="r" b="b"/>
            <a:pathLst>
              <a:path w="7220066" h="6913214">
                <a:moveTo>
                  <a:pt x="0" y="0"/>
                </a:moveTo>
                <a:lnTo>
                  <a:pt x="7220067" y="0"/>
                </a:lnTo>
                <a:lnTo>
                  <a:pt x="7220067" y="6913214"/>
                </a:lnTo>
                <a:lnTo>
                  <a:pt x="0" y="6913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39269" y="-139904"/>
            <a:ext cx="10340859" cy="8229600"/>
          </a:xfrm>
          <a:custGeom>
            <a:avLst/>
            <a:gdLst/>
            <a:ahLst/>
            <a:cxnLst/>
            <a:rect l="l" t="t" r="r" b="b"/>
            <a:pathLst>
              <a:path w="10340859" h="8229600">
                <a:moveTo>
                  <a:pt x="0" y="0"/>
                </a:moveTo>
                <a:lnTo>
                  <a:pt x="10340859" y="0"/>
                </a:lnTo>
                <a:lnTo>
                  <a:pt x="103408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92610" y="1806158"/>
            <a:ext cx="5752416" cy="3959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3"/>
              </a:lnSpc>
              <a:spcBef>
                <a:spcPct val="0"/>
              </a:spcBef>
            </a:pPr>
            <a:r>
              <a:rPr lang="en-US" sz="4518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Would you like to live in a treehouse, a castle, an apartment or a cottage ?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06" y="-95765"/>
            <a:ext cx="19514409" cy="11566876"/>
          </a:xfrm>
          <a:custGeom>
            <a:avLst/>
            <a:gdLst/>
            <a:ahLst/>
            <a:cxnLst/>
            <a:rect l="l" t="t" r="r" b="b"/>
            <a:pathLst>
              <a:path w="19514409" h="11566876">
                <a:moveTo>
                  <a:pt x="0" y="0"/>
                </a:moveTo>
                <a:lnTo>
                  <a:pt x="19514409" y="0"/>
                </a:lnTo>
                <a:lnTo>
                  <a:pt x="19514409" y="11566875"/>
                </a:lnTo>
                <a:lnTo>
                  <a:pt x="0" y="11566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780" b="-199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60160" y="-73323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52043" y="1205608"/>
            <a:ext cx="8807257" cy="8964129"/>
          </a:xfrm>
          <a:custGeom>
            <a:avLst/>
            <a:gdLst/>
            <a:ahLst/>
            <a:cxnLst/>
            <a:rect l="l" t="t" r="r" b="b"/>
            <a:pathLst>
              <a:path w="8807257" h="8964129">
                <a:moveTo>
                  <a:pt x="0" y="0"/>
                </a:moveTo>
                <a:lnTo>
                  <a:pt x="8807257" y="0"/>
                </a:lnTo>
                <a:lnTo>
                  <a:pt x="8807257" y="8964129"/>
                </a:lnTo>
                <a:lnTo>
                  <a:pt x="0" y="8964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0644" y="5143500"/>
            <a:ext cx="1335383" cy="3391449"/>
          </a:xfrm>
          <a:custGeom>
            <a:avLst/>
            <a:gdLst/>
            <a:ahLst/>
            <a:cxnLst/>
            <a:rect l="l" t="t" r="r" b="b"/>
            <a:pathLst>
              <a:path w="1335383" h="3391449">
                <a:moveTo>
                  <a:pt x="0" y="0"/>
                </a:moveTo>
                <a:lnTo>
                  <a:pt x="1335383" y="0"/>
                </a:lnTo>
                <a:lnTo>
                  <a:pt x="1335383" y="3391449"/>
                </a:lnTo>
                <a:lnTo>
                  <a:pt x="0" y="3391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10644" y="2894569"/>
            <a:ext cx="1858179" cy="2248931"/>
          </a:xfrm>
          <a:custGeom>
            <a:avLst/>
            <a:gdLst/>
            <a:ahLst/>
            <a:cxnLst/>
            <a:rect l="l" t="t" r="r" b="b"/>
            <a:pathLst>
              <a:path w="1858179" h="2248931">
                <a:moveTo>
                  <a:pt x="0" y="0"/>
                </a:moveTo>
                <a:lnTo>
                  <a:pt x="1858179" y="0"/>
                </a:lnTo>
                <a:lnTo>
                  <a:pt x="1858179" y="2248931"/>
                </a:lnTo>
                <a:lnTo>
                  <a:pt x="0" y="2248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6471061"/>
            <a:ext cx="7259006" cy="6044773"/>
          </a:xfrm>
          <a:custGeom>
            <a:avLst/>
            <a:gdLst/>
            <a:ahLst/>
            <a:cxnLst/>
            <a:rect l="l" t="t" r="r" b="b"/>
            <a:pathLst>
              <a:path w="7259006" h="6044773">
                <a:moveTo>
                  <a:pt x="0" y="0"/>
                </a:moveTo>
                <a:lnTo>
                  <a:pt x="7259006" y="0"/>
                </a:lnTo>
                <a:lnTo>
                  <a:pt x="7259006" y="6044773"/>
                </a:lnTo>
                <a:lnTo>
                  <a:pt x="0" y="60447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41522" y="2894569"/>
            <a:ext cx="6175238" cy="3576492"/>
          </a:xfrm>
          <a:custGeom>
            <a:avLst/>
            <a:gdLst/>
            <a:ahLst/>
            <a:cxnLst/>
            <a:rect l="l" t="t" r="r" b="b"/>
            <a:pathLst>
              <a:path w="6175238" h="3576492">
                <a:moveTo>
                  <a:pt x="0" y="0"/>
                </a:moveTo>
                <a:lnTo>
                  <a:pt x="6175238" y="0"/>
                </a:lnTo>
                <a:lnTo>
                  <a:pt x="6175238" y="3576492"/>
                </a:lnTo>
                <a:lnTo>
                  <a:pt x="0" y="3576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4270" y="4682815"/>
            <a:ext cx="4157411" cy="3157900"/>
          </a:xfrm>
          <a:custGeom>
            <a:avLst/>
            <a:gdLst/>
            <a:ahLst/>
            <a:cxnLst/>
            <a:rect l="l" t="t" r="r" b="b"/>
            <a:pathLst>
              <a:path w="4157411" h="3157900">
                <a:moveTo>
                  <a:pt x="0" y="0"/>
                </a:moveTo>
                <a:lnTo>
                  <a:pt x="4157410" y="0"/>
                </a:lnTo>
                <a:lnTo>
                  <a:pt x="4157410" y="3157900"/>
                </a:lnTo>
                <a:lnTo>
                  <a:pt x="0" y="31579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191069"/>
            <a:ext cx="3629503" cy="232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  <a:spcBef>
                <a:spcPct val="0"/>
              </a:spcBef>
            </a:pPr>
            <a:r>
              <a:rPr lang="en-US" sz="3562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Would you like to live in a treehouse?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95286" y="5551391"/>
            <a:ext cx="3811364" cy="819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Yes, I would.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7273" y="-7805304"/>
            <a:ext cx="20411625" cy="20411625"/>
          </a:xfrm>
          <a:custGeom>
            <a:avLst/>
            <a:gdLst/>
            <a:ahLst/>
            <a:cxnLst/>
            <a:rect l="l" t="t" r="r" b="b"/>
            <a:pathLst>
              <a:path w="20411625" h="20411625">
                <a:moveTo>
                  <a:pt x="0" y="0"/>
                </a:moveTo>
                <a:lnTo>
                  <a:pt x="20411625" y="0"/>
                </a:lnTo>
                <a:lnTo>
                  <a:pt x="20411625" y="20411625"/>
                </a:lnTo>
                <a:lnTo>
                  <a:pt x="0" y="20411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9467" y="440830"/>
            <a:ext cx="12928251" cy="10148677"/>
          </a:xfrm>
          <a:custGeom>
            <a:avLst/>
            <a:gdLst/>
            <a:ahLst/>
            <a:cxnLst/>
            <a:rect l="l" t="t" r="r" b="b"/>
            <a:pathLst>
              <a:path w="12928251" h="10148677">
                <a:moveTo>
                  <a:pt x="0" y="0"/>
                </a:moveTo>
                <a:lnTo>
                  <a:pt x="12928250" y="0"/>
                </a:lnTo>
                <a:lnTo>
                  <a:pt x="12928250" y="10148676"/>
                </a:lnTo>
                <a:lnTo>
                  <a:pt x="0" y="1014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208" y="6002966"/>
            <a:ext cx="3931326" cy="5010719"/>
          </a:xfrm>
          <a:custGeom>
            <a:avLst/>
            <a:gdLst/>
            <a:ahLst/>
            <a:cxnLst/>
            <a:rect l="l" t="t" r="r" b="b"/>
            <a:pathLst>
              <a:path w="3931326" h="5010719">
                <a:moveTo>
                  <a:pt x="0" y="0"/>
                </a:moveTo>
                <a:lnTo>
                  <a:pt x="3931326" y="0"/>
                </a:lnTo>
                <a:lnTo>
                  <a:pt x="3931326" y="5010718"/>
                </a:lnTo>
                <a:lnTo>
                  <a:pt x="0" y="5010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54248" y="6729650"/>
            <a:ext cx="2410105" cy="3557350"/>
          </a:xfrm>
          <a:custGeom>
            <a:avLst/>
            <a:gdLst/>
            <a:ahLst/>
            <a:cxnLst/>
            <a:rect l="l" t="t" r="r" b="b"/>
            <a:pathLst>
              <a:path w="2410105" h="3557350">
                <a:moveTo>
                  <a:pt x="0" y="0"/>
                </a:moveTo>
                <a:lnTo>
                  <a:pt x="2410104" y="0"/>
                </a:lnTo>
                <a:lnTo>
                  <a:pt x="2410104" y="3557350"/>
                </a:lnTo>
                <a:lnTo>
                  <a:pt x="0" y="35573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83046" y="2259423"/>
            <a:ext cx="8252445" cy="156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15"/>
              </a:lnSpc>
              <a:spcBef>
                <a:spcPct val="0"/>
              </a:spcBef>
            </a:pPr>
            <a:r>
              <a:rPr lang="en-US" sz="7537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Would you like ...?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50652" y="1185647"/>
            <a:ext cx="4224111" cy="121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2"/>
              </a:lnSpc>
              <a:spcBef>
                <a:spcPct val="0"/>
              </a:spcBef>
            </a:pPr>
            <a:r>
              <a:rPr lang="en-US" sz="5877">
                <a:solidFill>
                  <a:srgbClr val="F70F18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Structure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69467" y="4186626"/>
            <a:ext cx="20023172" cy="2543024"/>
            <a:chOff x="0" y="0"/>
            <a:chExt cx="26697562" cy="339069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04800"/>
              <a:ext cx="13978536" cy="143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3"/>
                </a:lnSpc>
                <a:spcBef>
                  <a:spcPct val="0"/>
                </a:spcBef>
              </a:pPr>
              <a:r>
                <a:rPr lang="en-US" sz="5563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Would you like + N/ to V-inf ?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84618" y="1332900"/>
              <a:ext cx="24112944" cy="2057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9773" lvl="1" indent="-469887" algn="l">
                <a:lnSpc>
                  <a:spcPts val="6311"/>
                </a:lnSpc>
                <a:buFont typeface="Arial"/>
                <a:buChar char="•"/>
              </a:pPr>
              <a:r>
                <a:rPr lang="en-US" sz="4352">
                  <a:solidFill>
                    <a:srgbClr val="000000"/>
                  </a:solidFill>
                  <a:latin typeface="Comic Sans Italics"/>
                  <a:ea typeface="Comic Sans Italics"/>
                  <a:cs typeface="Comic Sans Italics"/>
                  <a:sym typeface="Comic Sans Italics"/>
                </a:rPr>
                <a:t>Would you like to live in a treehouse? </a:t>
              </a:r>
            </a:p>
            <a:p>
              <a:pPr marL="939773" lvl="1" indent="-469887" algn="l">
                <a:lnSpc>
                  <a:spcPts val="6311"/>
                </a:lnSpc>
                <a:buFont typeface="Arial"/>
                <a:buChar char="•"/>
              </a:pPr>
              <a:r>
                <a:rPr lang="en-US" sz="4352">
                  <a:solidFill>
                    <a:srgbClr val="000000"/>
                  </a:solidFill>
                  <a:latin typeface="Comic Sans Italics"/>
                  <a:ea typeface="Comic Sans Italics"/>
                  <a:cs typeface="Comic Sans Italics"/>
                  <a:sym typeface="Comic Sans Italics"/>
                </a:rPr>
                <a:t> Yes, I would.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49871" y="7091600"/>
            <a:ext cx="12942527" cy="1763159"/>
            <a:chOff x="0" y="0"/>
            <a:chExt cx="17256702" cy="235087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76225"/>
              <a:ext cx="17256702" cy="1319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80"/>
                </a:lnSpc>
                <a:spcBef>
                  <a:spcPct val="0"/>
                </a:spcBef>
              </a:pPr>
              <a:r>
                <a:rPr lang="en-US" sz="5157">
                  <a:solidFill>
                    <a:srgbClr val="000000"/>
                  </a:solidFill>
                  <a:latin typeface="Comic Sans"/>
                  <a:ea typeface="Comic Sans"/>
                  <a:cs typeface="Comic Sans"/>
                  <a:sym typeface="Comic Sans"/>
                </a:rPr>
                <a:t> S + would like (to + V-inf) 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753350" y="1244066"/>
              <a:ext cx="10314279" cy="1106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352" lvl="1" indent="-466676" algn="ctr">
                <a:lnSpc>
                  <a:spcPts val="7695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323">
                  <a:solidFill>
                    <a:srgbClr val="000000"/>
                  </a:solidFill>
                  <a:latin typeface="Comic Sans Italics"/>
                  <a:ea typeface="Comic Sans Italics"/>
                  <a:cs typeface="Comic Sans Italics"/>
                  <a:sym typeface="Comic Sans Italics"/>
                </a:rPr>
                <a:t>I’d like to go to the beach.</a:t>
              </a:r>
            </a:p>
          </p:txBody>
        </p:sp>
      </p:grpSp>
    </p:spTree>
  </p:cSld>
  <p:clrMapOvr>
    <a:masterClrMapping/>
  </p:clrMapOvr>
  <p:transition spd="slow">
    <p:wipe/>
    <p:sndAc>
      <p:stSnd>
        <p:snd r:embed="rId2" name="arrow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950" y="-362453"/>
            <a:ext cx="18189399" cy="11641216"/>
          </a:xfrm>
          <a:custGeom>
            <a:avLst/>
            <a:gdLst/>
            <a:ahLst/>
            <a:cxnLst/>
            <a:rect l="l" t="t" r="r" b="b"/>
            <a:pathLst>
              <a:path w="18189399" h="11641216">
                <a:moveTo>
                  <a:pt x="0" y="0"/>
                </a:moveTo>
                <a:lnTo>
                  <a:pt x="18189400" y="0"/>
                </a:lnTo>
                <a:lnTo>
                  <a:pt x="18189400" y="11641215"/>
                </a:lnTo>
                <a:lnTo>
                  <a:pt x="0" y="11641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35173" y="6571184"/>
            <a:ext cx="9417653" cy="3146736"/>
          </a:xfrm>
          <a:custGeom>
            <a:avLst/>
            <a:gdLst/>
            <a:ahLst/>
            <a:cxnLst/>
            <a:rect l="l" t="t" r="r" b="b"/>
            <a:pathLst>
              <a:path w="9417653" h="3146736">
                <a:moveTo>
                  <a:pt x="0" y="0"/>
                </a:moveTo>
                <a:lnTo>
                  <a:pt x="9417654" y="0"/>
                </a:lnTo>
                <a:lnTo>
                  <a:pt x="9417654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78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56746" y="626547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44425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Practice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3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8568" y="1028700"/>
            <a:ext cx="15257855" cy="7705217"/>
          </a:xfrm>
          <a:custGeom>
            <a:avLst/>
            <a:gdLst/>
            <a:ahLst/>
            <a:cxnLst/>
            <a:rect l="l" t="t" r="r" b="b"/>
            <a:pathLst>
              <a:path w="15257855" h="7705217">
                <a:moveTo>
                  <a:pt x="0" y="0"/>
                </a:moveTo>
                <a:lnTo>
                  <a:pt x="15257855" y="0"/>
                </a:lnTo>
                <a:lnTo>
                  <a:pt x="15257855" y="7705217"/>
                </a:lnTo>
                <a:lnTo>
                  <a:pt x="0" y="77052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0392" y="4559723"/>
            <a:ext cx="4493235" cy="49376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772443" y="3670251"/>
            <a:ext cx="9621218" cy="2946498"/>
          </a:xfrm>
          <a:custGeom>
            <a:avLst/>
            <a:gdLst/>
            <a:ahLst/>
            <a:cxnLst/>
            <a:rect l="l" t="t" r="r" b="b"/>
            <a:pathLst>
              <a:path w="9621218" h="2946498">
                <a:moveTo>
                  <a:pt x="0" y="0"/>
                </a:moveTo>
                <a:lnTo>
                  <a:pt x="9621218" y="0"/>
                </a:lnTo>
                <a:lnTo>
                  <a:pt x="9621218" y="2946498"/>
                </a:lnTo>
                <a:lnTo>
                  <a:pt x="0" y="2946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3002" y="5755947"/>
            <a:ext cx="4601631" cy="2778235"/>
          </a:xfrm>
          <a:custGeom>
            <a:avLst/>
            <a:gdLst/>
            <a:ahLst/>
            <a:cxnLst/>
            <a:rect l="l" t="t" r="r" b="b"/>
            <a:pathLst>
              <a:path w="4601631" h="2778235">
                <a:moveTo>
                  <a:pt x="0" y="0"/>
                </a:moveTo>
                <a:lnTo>
                  <a:pt x="4601631" y="0"/>
                </a:lnTo>
                <a:lnTo>
                  <a:pt x="4601631" y="2778235"/>
                </a:lnTo>
                <a:lnTo>
                  <a:pt x="0" y="2778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86067" y="5755947"/>
            <a:ext cx="4145196" cy="3240161"/>
          </a:xfrm>
          <a:custGeom>
            <a:avLst/>
            <a:gdLst/>
            <a:ahLst/>
            <a:cxnLst/>
            <a:rect l="l" t="t" r="r" b="b"/>
            <a:pathLst>
              <a:path w="4145196" h="3240161">
                <a:moveTo>
                  <a:pt x="0" y="0"/>
                </a:moveTo>
                <a:lnTo>
                  <a:pt x="4145196" y="0"/>
                </a:lnTo>
                <a:lnTo>
                  <a:pt x="4145196" y="3240161"/>
                </a:lnTo>
                <a:lnTo>
                  <a:pt x="0" y="3240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68041" y="1079175"/>
            <a:ext cx="13630022" cy="217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87"/>
              </a:lnSpc>
              <a:spcBef>
                <a:spcPct val="0"/>
              </a:spcBef>
            </a:pPr>
            <a:r>
              <a:rPr lang="en-US" sz="10498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Racing monster truck 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8423"/>
            <a:ext cx="17757887" cy="8790154"/>
          </a:xfrm>
          <a:custGeom>
            <a:avLst/>
            <a:gdLst/>
            <a:ahLst/>
            <a:cxnLst/>
            <a:rect l="l" t="t" r="r" b="b"/>
            <a:pathLst>
              <a:path w="17757887" h="8790154">
                <a:moveTo>
                  <a:pt x="0" y="0"/>
                </a:moveTo>
                <a:lnTo>
                  <a:pt x="17757887" y="0"/>
                </a:lnTo>
                <a:lnTo>
                  <a:pt x="17757887" y="8790154"/>
                </a:lnTo>
                <a:lnTo>
                  <a:pt x="0" y="8790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5996" y="2206785"/>
            <a:ext cx="6241354" cy="65698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201780" y="4383547"/>
            <a:ext cx="3562392" cy="4393084"/>
          </a:xfrm>
          <a:custGeom>
            <a:avLst/>
            <a:gdLst/>
            <a:ahLst/>
            <a:cxnLst/>
            <a:rect l="l" t="t" r="r" b="b"/>
            <a:pathLst>
              <a:path w="3562392" h="4393084">
                <a:moveTo>
                  <a:pt x="0" y="0"/>
                </a:moveTo>
                <a:lnTo>
                  <a:pt x="3562392" y="0"/>
                </a:lnTo>
                <a:lnTo>
                  <a:pt x="3562392" y="4393084"/>
                </a:lnTo>
                <a:lnTo>
                  <a:pt x="0" y="4393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99282" y="2165640"/>
            <a:ext cx="12656545" cy="131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61"/>
              </a:lnSpc>
              <a:spcBef>
                <a:spcPct val="0"/>
              </a:spcBef>
            </a:pPr>
            <a:r>
              <a:rPr lang="en-US" sz="6326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5. Listen and circle 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68" y="-362453"/>
            <a:ext cx="18737568" cy="11992044"/>
          </a:xfrm>
          <a:custGeom>
            <a:avLst/>
            <a:gdLst/>
            <a:ahLst/>
            <a:cxnLst/>
            <a:rect l="l" t="t" r="r" b="b"/>
            <a:pathLst>
              <a:path w="18737568" h="11992044">
                <a:moveTo>
                  <a:pt x="0" y="0"/>
                </a:moveTo>
                <a:lnTo>
                  <a:pt x="18737568" y="0"/>
                </a:lnTo>
                <a:lnTo>
                  <a:pt x="18737568" y="11992044"/>
                </a:lnTo>
                <a:lnTo>
                  <a:pt x="0" y="11992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581260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1" y="0"/>
                </a:lnTo>
                <a:lnTo>
                  <a:pt x="12044921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56746" y="605285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471380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Production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4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18301810" cy="10444626"/>
          </a:xfrm>
          <a:custGeom>
            <a:avLst/>
            <a:gdLst/>
            <a:ahLst/>
            <a:cxnLst/>
            <a:rect l="l" t="t" r="r" b="b"/>
            <a:pathLst>
              <a:path w="23965982" h="10904522">
                <a:moveTo>
                  <a:pt x="0" y="0"/>
                </a:moveTo>
                <a:lnTo>
                  <a:pt x="23965982" y="0"/>
                </a:lnTo>
                <a:lnTo>
                  <a:pt x="23965982" y="10904522"/>
                </a:lnTo>
                <a:lnTo>
                  <a:pt x="0" y="109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455978" y="562809"/>
            <a:ext cx="3376045" cy="1456447"/>
          </a:xfrm>
          <a:custGeom>
            <a:avLst/>
            <a:gdLst/>
            <a:ahLst/>
            <a:cxnLst/>
            <a:rect l="l" t="t" r="r" b="b"/>
            <a:pathLst>
              <a:path w="3376045" h="1456447">
                <a:moveTo>
                  <a:pt x="0" y="0"/>
                </a:moveTo>
                <a:lnTo>
                  <a:pt x="3376044" y="0"/>
                </a:lnTo>
                <a:lnTo>
                  <a:pt x="3376044" y="1456447"/>
                </a:lnTo>
                <a:lnTo>
                  <a:pt x="0" y="1456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62809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7462" y="4078046"/>
            <a:ext cx="8652700" cy="6421024"/>
          </a:xfrm>
          <a:custGeom>
            <a:avLst/>
            <a:gdLst/>
            <a:ahLst/>
            <a:cxnLst/>
            <a:rect l="l" t="t" r="r" b="b"/>
            <a:pathLst>
              <a:path w="8652700" h="6421024">
                <a:moveTo>
                  <a:pt x="0" y="0"/>
                </a:moveTo>
                <a:lnTo>
                  <a:pt x="8652700" y="0"/>
                </a:lnTo>
                <a:lnTo>
                  <a:pt x="8652700" y="6421024"/>
                </a:lnTo>
                <a:lnTo>
                  <a:pt x="0" y="6421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52877" y="5143500"/>
            <a:ext cx="7192658" cy="4114800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9" y="0"/>
                </a:lnTo>
                <a:lnTo>
                  <a:pt x="7192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29022" y="1335477"/>
            <a:ext cx="3285751" cy="3542588"/>
          </a:xfrm>
          <a:custGeom>
            <a:avLst/>
            <a:gdLst/>
            <a:ahLst/>
            <a:cxnLst/>
            <a:rect l="l" t="t" r="r" b="b"/>
            <a:pathLst>
              <a:path w="3285751" h="3542588">
                <a:moveTo>
                  <a:pt x="0" y="0"/>
                </a:moveTo>
                <a:lnTo>
                  <a:pt x="3285751" y="0"/>
                </a:lnTo>
                <a:lnTo>
                  <a:pt x="3285751" y="3542588"/>
                </a:lnTo>
                <a:lnTo>
                  <a:pt x="0" y="35425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81685" y="95327"/>
            <a:ext cx="1874268" cy="2391410"/>
          </a:xfrm>
          <a:custGeom>
            <a:avLst/>
            <a:gdLst/>
            <a:ahLst/>
            <a:cxnLst/>
            <a:rect l="l" t="t" r="r" b="b"/>
            <a:pathLst>
              <a:path w="1874268" h="2391410">
                <a:moveTo>
                  <a:pt x="0" y="0"/>
                </a:moveTo>
                <a:lnTo>
                  <a:pt x="1874268" y="0"/>
                </a:lnTo>
                <a:lnTo>
                  <a:pt x="1874268" y="2391410"/>
                </a:lnTo>
                <a:lnTo>
                  <a:pt x="0" y="23914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0241" y="3402540"/>
            <a:ext cx="2897359" cy="1871211"/>
          </a:xfrm>
          <a:custGeom>
            <a:avLst/>
            <a:gdLst/>
            <a:ahLst/>
            <a:cxnLst/>
            <a:rect l="l" t="t" r="r" b="b"/>
            <a:pathLst>
              <a:path w="2897359" h="1871211">
                <a:moveTo>
                  <a:pt x="0" y="0"/>
                </a:moveTo>
                <a:lnTo>
                  <a:pt x="2897359" y="0"/>
                </a:lnTo>
                <a:lnTo>
                  <a:pt x="2897359" y="1871211"/>
                </a:lnTo>
                <a:lnTo>
                  <a:pt x="0" y="18712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04163" y="6917131"/>
            <a:ext cx="1935470" cy="1524183"/>
          </a:xfrm>
          <a:custGeom>
            <a:avLst/>
            <a:gdLst/>
            <a:ahLst/>
            <a:cxnLst/>
            <a:rect l="l" t="t" r="r" b="b"/>
            <a:pathLst>
              <a:path w="1935470" h="1524183">
                <a:moveTo>
                  <a:pt x="0" y="0"/>
                </a:moveTo>
                <a:lnTo>
                  <a:pt x="1935470" y="0"/>
                </a:lnTo>
                <a:lnTo>
                  <a:pt x="1935470" y="1524183"/>
                </a:lnTo>
                <a:lnTo>
                  <a:pt x="0" y="152418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29363" y="491043"/>
            <a:ext cx="4627426" cy="159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12"/>
              </a:lnSpc>
              <a:spcBef>
                <a:spcPct val="0"/>
              </a:spcBef>
            </a:pPr>
            <a:r>
              <a:rPr lang="en-US" sz="7703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Project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55978" y="1889070"/>
            <a:ext cx="7373045" cy="35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9"/>
              </a:lnSpc>
            </a:pPr>
            <a:r>
              <a:rPr lang="en-US" sz="3999" dirty="0">
                <a:solidFill>
                  <a:srgbClr val="000000"/>
                </a:solidFill>
                <a:latin typeface="Comic Sans Italics"/>
                <a:ea typeface="Comic Sans Italics"/>
                <a:cs typeface="Comic Sans Italics"/>
                <a:sym typeface="Comic Sans Italics"/>
              </a:rPr>
              <a:t>Draw your dream house</a:t>
            </a:r>
          </a:p>
          <a:p>
            <a:pPr algn="l">
              <a:lnSpc>
                <a:spcPts val="7119"/>
              </a:lnSpc>
            </a:pPr>
            <a:r>
              <a:rPr lang="en-US" sz="3999" dirty="0">
                <a:solidFill>
                  <a:srgbClr val="000000"/>
                </a:solidFill>
                <a:latin typeface="Comic Sans Italics"/>
                <a:ea typeface="Comic Sans Italics"/>
                <a:cs typeface="Comic Sans Italics"/>
                <a:sym typeface="Comic Sans Italics"/>
              </a:rPr>
              <a:t>Decorate it</a:t>
            </a:r>
          </a:p>
          <a:p>
            <a:pPr algn="l">
              <a:lnSpc>
                <a:spcPts val="7119"/>
              </a:lnSpc>
            </a:pPr>
            <a:r>
              <a:rPr lang="en-US" sz="3999" dirty="0">
                <a:solidFill>
                  <a:srgbClr val="000000"/>
                </a:solidFill>
                <a:latin typeface="Comic Sans Italics"/>
                <a:ea typeface="Comic Sans Italics"/>
                <a:cs typeface="Comic Sans Italics"/>
                <a:sym typeface="Comic Sans Italics"/>
              </a:rPr>
              <a:t>Tell the class about your house</a:t>
            </a:r>
          </a:p>
          <a:p>
            <a:pPr algn="l">
              <a:lnSpc>
                <a:spcPts val="711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Comic Sans Italics"/>
              <a:ea typeface="Comic Sans Italics"/>
              <a:cs typeface="Comic Sans Italics"/>
              <a:sym typeface="Comic Sans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95887" y="5054676"/>
            <a:ext cx="6665135" cy="350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Which home would you like to live in, an apartment in the town or a cottage in the countryside?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66359" y="5502351"/>
            <a:ext cx="5565695" cy="261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I’d like to live in a cottage in the countryside.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63493" y="296118"/>
            <a:ext cx="3669209" cy="1910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4"/>
              </a:lnSpc>
              <a:spcBef>
                <a:spcPct val="0"/>
              </a:spcBef>
            </a:pPr>
            <a:r>
              <a:rPr lang="en-US" sz="9103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HOUSE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355" y="-397200"/>
            <a:ext cx="18501369" cy="11840876"/>
          </a:xfrm>
          <a:custGeom>
            <a:avLst/>
            <a:gdLst/>
            <a:ahLst/>
            <a:cxnLst/>
            <a:rect l="l" t="t" r="r" b="b"/>
            <a:pathLst>
              <a:path w="18501369" h="11840876">
                <a:moveTo>
                  <a:pt x="0" y="0"/>
                </a:moveTo>
                <a:lnTo>
                  <a:pt x="18501369" y="0"/>
                </a:lnTo>
                <a:lnTo>
                  <a:pt x="18501369" y="11840877"/>
                </a:lnTo>
                <a:lnTo>
                  <a:pt x="0" y="11840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91697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2" y="0"/>
                </a:lnTo>
                <a:lnTo>
                  <a:pt x="12044922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689237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423963" y="2370533"/>
            <a:ext cx="9202218" cy="30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52"/>
              </a:lnSpc>
            </a:pPr>
            <a:r>
              <a:rPr lang="en-US" sz="868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Wrap-up &amp;</a:t>
            </a:r>
          </a:p>
          <a:p>
            <a:pPr algn="l">
              <a:lnSpc>
                <a:spcPts val="12152"/>
              </a:lnSpc>
            </a:pPr>
            <a:r>
              <a:rPr lang="en-US" sz="868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Assessment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23827" y="2160578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5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0332" y="-1005962"/>
            <a:ext cx="22088664" cy="14716572"/>
          </a:xfrm>
          <a:custGeom>
            <a:avLst/>
            <a:gdLst/>
            <a:ahLst/>
            <a:cxnLst/>
            <a:rect l="l" t="t" r="r" b="b"/>
            <a:pathLst>
              <a:path w="22088664" h="14716572">
                <a:moveTo>
                  <a:pt x="0" y="0"/>
                </a:moveTo>
                <a:lnTo>
                  <a:pt x="22088664" y="0"/>
                </a:lnTo>
                <a:lnTo>
                  <a:pt x="22088664" y="14716573"/>
                </a:lnTo>
                <a:lnTo>
                  <a:pt x="0" y="14716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53299" y="682224"/>
            <a:ext cx="9416963" cy="941696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137014" y="5477654"/>
            <a:ext cx="8117039" cy="4809346"/>
          </a:xfrm>
          <a:custGeom>
            <a:avLst/>
            <a:gdLst/>
            <a:ahLst/>
            <a:cxnLst/>
            <a:rect l="l" t="t" r="r" b="b"/>
            <a:pathLst>
              <a:path w="8117039" h="4809346">
                <a:moveTo>
                  <a:pt x="0" y="0"/>
                </a:moveTo>
                <a:lnTo>
                  <a:pt x="8117039" y="0"/>
                </a:lnTo>
                <a:lnTo>
                  <a:pt x="8117039" y="4809346"/>
                </a:lnTo>
                <a:lnTo>
                  <a:pt x="0" y="48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2118326" y="-456954"/>
            <a:ext cx="8662737" cy="8229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402304" y="-1005962"/>
            <a:ext cx="10160000" cy="82296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147070" y="1713845"/>
            <a:ext cx="6096925" cy="248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1499">
                <a:solidFill>
                  <a:srgbClr val="4DACC4"/>
                </a:solidFill>
                <a:latin typeface="Railey"/>
                <a:ea typeface="Railey"/>
                <a:cs typeface="Railey"/>
                <a:sym typeface="Railey"/>
              </a:rPr>
              <a:t>Thanh You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53766" y="3983073"/>
            <a:ext cx="8820825" cy="57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9"/>
              </a:lnSpc>
            </a:pPr>
            <a:r>
              <a:rPr lang="en-US" sz="4578">
                <a:solidFill>
                  <a:srgbClr val="E74C2F"/>
                </a:solidFill>
                <a:latin typeface="Comic Sans"/>
                <a:ea typeface="Comic Sans"/>
                <a:cs typeface="Comic Sans"/>
                <a:sym typeface="Comic Sans"/>
              </a:rPr>
              <a:t>for your attention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9833" y="-424521"/>
            <a:ext cx="19067665" cy="12973957"/>
          </a:xfrm>
          <a:custGeom>
            <a:avLst/>
            <a:gdLst/>
            <a:ahLst/>
            <a:cxnLst/>
            <a:rect l="l" t="t" r="r" b="b"/>
            <a:pathLst>
              <a:path w="19067665" h="12973957">
                <a:moveTo>
                  <a:pt x="0" y="0"/>
                </a:moveTo>
                <a:lnTo>
                  <a:pt x="19067666" y="0"/>
                </a:lnTo>
                <a:lnTo>
                  <a:pt x="19067666" y="12973957"/>
                </a:lnTo>
                <a:lnTo>
                  <a:pt x="0" y="12973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75726" y="-8232754"/>
            <a:ext cx="17820728" cy="20782190"/>
          </a:xfrm>
          <a:custGeom>
            <a:avLst/>
            <a:gdLst/>
            <a:ahLst/>
            <a:cxnLst/>
            <a:rect l="l" t="t" r="r" b="b"/>
            <a:pathLst>
              <a:path w="17820728" h="20782190">
                <a:moveTo>
                  <a:pt x="0" y="0"/>
                </a:moveTo>
                <a:lnTo>
                  <a:pt x="17820728" y="0"/>
                </a:lnTo>
                <a:lnTo>
                  <a:pt x="17820728" y="20782190"/>
                </a:lnTo>
                <a:lnTo>
                  <a:pt x="0" y="20782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584048" y="3384449"/>
            <a:ext cx="6832624" cy="795069"/>
            <a:chOff x="0" y="0"/>
            <a:chExt cx="9110165" cy="106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10165" cy="1060092"/>
            </a:xfrm>
            <a:custGeom>
              <a:avLst/>
              <a:gdLst/>
              <a:ahLst/>
              <a:cxnLst/>
              <a:rect l="l" t="t" r="r" b="b"/>
              <a:pathLst>
                <a:path w="9110165" h="1060092">
                  <a:moveTo>
                    <a:pt x="0" y="0"/>
                  </a:moveTo>
                  <a:lnTo>
                    <a:pt x="9110165" y="0"/>
                  </a:lnTo>
                  <a:lnTo>
                    <a:pt x="9110165" y="1060092"/>
                  </a:lnTo>
                  <a:lnTo>
                    <a:pt x="0" y="106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06148" y="275715"/>
              <a:ext cx="8697868" cy="444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5"/>
                </a:lnSpc>
              </a:pPr>
              <a:r>
                <a:rPr lang="en-US" sz="2615" b="1" dirty="0">
                  <a:solidFill>
                    <a:srgbClr val="EA2A2A"/>
                  </a:solidFill>
                  <a:latin typeface="Helios"/>
                  <a:ea typeface="Helios"/>
                  <a:cs typeface="Helios"/>
                  <a:sym typeface="Helios"/>
                </a:rPr>
                <a:t>LESSON 1 PART 4 5 6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6642128" y="4920493"/>
            <a:ext cx="9272240" cy="6281942"/>
          </a:xfrm>
          <a:custGeom>
            <a:avLst/>
            <a:gdLst/>
            <a:ahLst/>
            <a:cxnLst/>
            <a:rect l="l" t="t" r="r" b="b"/>
            <a:pathLst>
              <a:path w="9272240" h="6281942">
                <a:moveTo>
                  <a:pt x="0" y="0"/>
                </a:moveTo>
                <a:lnTo>
                  <a:pt x="9272239" y="0"/>
                </a:lnTo>
                <a:lnTo>
                  <a:pt x="9272239" y="6281942"/>
                </a:lnTo>
                <a:lnTo>
                  <a:pt x="0" y="6281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489714"/>
            <a:ext cx="6176692" cy="5143500"/>
          </a:xfrm>
          <a:custGeom>
            <a:avLst/>
            <a:gdLst/>
            <a:ahLst/>
            <a:cxnLst/>
            <a:rect l="l" t="t" r="r" b="b"/>
            <a:pathLst>
              <a:path w="6176692" h="5143500">
                <a:moveTo>
                  <a:pt x="0" y="0"/>
                </a:moveTo>
                <a:lnTo>
                  <a:pt x="6176692" y="0"/>
                </a:lnTo>
                <a:lnTo>
                  <a:pt x="617669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463106" y="716667"/>
            <a:ext cx="10163792" cy="215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rgbClr val="38B6FF"/>
                </a:solidFill>
                <a:latin typeface="Lobster"/>
                <a:ea typeface="Lobster"/>
                <a:cs typeface="Lobster"/>
                <a:sym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rgbClr val="38B6FF"/>
                </a:solidFill>
                <a:latin typeface="Lobster"/>
                <a:ea typeface="Lobster"/>
                <a:cs typeface="Lobster"/>
                <a:sym typeface="Lobster"/>
              </a:rPr>
              <a:t>People and Places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5243"/>
            <a:ext cx="18931822" cy="12116366"/>
          </a:xfrm>
          <a:custGeom>
            <a:avLst/>
            <a:gdLst/>
            <a:ahLst/>
            <a:cxnLst/>
            <a:rect l="l" t="t" r="r" b="b"/>
            <a:pathLst>
              <a:path w="18931822" h="12116366">
                <a:moveTo>
                  <a:pt x="0" y="0"/>
                </a:moveTo>
                <a:lnTo>
                  <a:pt x="18931822" y="0"/>
                </a:lnTo>
                <a:lnTo>
                  <a:pt x="18931822" y="12116366"/>
                </a:lnTo>
                <a:lnTo>
                  <a:pt x="0" y="12116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45389" y="1447528"/>
            <a:ext cx="11902524" cy="1169572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302763" y="7756612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39043" y="1208100"/>
            <a:ext cx="1734934" cy="108433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7595163" y="6345351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299977" y="5993391"/>
            <a:ext cx="8251844" cy="5590624"/>
          </a:xfrm>
          <a:custGeom>
            <a:avLst/>
            <a:gdLst/>
            <a:ahLst/>
            <a:cxnLst/>
            <a:rect l="l" t="t" r="r" b="b"/>
            <a:pathLst>
              <a:path w="8251844" h="5590624">
                <a:moveTo>
                  <a:pt x="0" y="0"/>
                </a:moveTo>
                <a:lnTo>
                  <a:pt x="8251844" y="0"/>
                </a:lnTo>
                <a:lnTo>
                  <a:pt x="8251844" y="5590624"/>
                </a:lnTo>
                <a:lnTo>
                  <a:pt x="0" y="5590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386760" y="2026700"/>
            <a:ext cx="8284832" cy="8229600"/>
          </a:xfrm>
          <a:custGeom>
            <a:avLst/>
            <a:gdLst/>
            <a:ahLst/>
            <a:cxnLst/>
            <a:rect l="l" t="t" r="r" b="b"/>
            <a:pathLst>
              <a:path w="8284832" h="8229600">
                <a:moveTo>
                  <a:pt x="0" y="0"/>
                </a:moveTo>
                <a:lnTo>
                  <a:pt x="8284832" y="0"/>
                </a:lnTo>
                <a:lnTo>
                  <a:pt x="8284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05556" y="3430470"/>
            <a:ext cx="12725707" cy="206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5"/>
              </a:lnSpc>
            </a:pPr>
            <a:r>
              <a:rPr lang="en-US" sz="12004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Warm-up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60480" y="913636"/>
            <a:ext cx="2421330" cy="2984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61"/>
              </a:lnSpc>
            </a:pPr>
            <a:r>
              <a:rPr lang="en-US" sz="17615">
                <a:solidFill>
                  <a:srgbClr val="16948A"/>
                </a:solidFill>
                <a:latin typeface="Comic Sans"/>
                <a:ea typeface="Comic Sans"/>
                <a:cs typeface="Comic Sans"/>
                <a:sym typeface="Comic Sans"/>
              </a:rPr>
              <a:t>1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3528" y="103119"/>
            <a:ext cx="9915440" cy="10500324"/>
          </a:xfrm>
          <a:custGeom>
            <a:avLst/>
            <a:gdLst/>
            <a:ahLst/>
            <a:cxnLst/>
            <a:rect l="l" t="t" r="r" b="b"/>
            <a:pathLst>
              <a:path w="9915440" h="10500324">
                <a:moveTo>
                  <a:pt x="0" y="0"/>
                </a:moveTo>
                <a:lnTo>
                  <a:pt x="9915441" y="0"/>
                </a:lnTo>
                <a:lnTo>
                  <a:pt x="9915441" y="10500323"/>
                </a:lnTo>
                <a:lnTo>
                  <a:pt x="0" y="10500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28" r="-34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660200"/>
            <a:ext cx="8991600" cy="8609457"/>
          </a:xfrm>
          <a:custGeom>
            <a:avLst/>
            <a:gdLst/>
            <a:ahLst/>
            <a:cxnLst/>
            <a:rect l="l" t="t" r="r" b="b"/>
            <a:pathLst>
              <a:path w="8991600" h="8609457">
                <a:moveTo>
                  <a:pt x="0" y="0"/>
                </a:moveTo>
                <a:lnTo>
                  <a:pt x="8991600" y="0"/>
                </a:lnTo>
                <a:lnTo>
                  <a:pt x="8991600" y="8609457"/>
                </a:lnTo>
                <a:lnTo>
                  <a:pt x="0" y="8609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1800" y="2136719"/>
            <a:ext cx="6400800" cy="1321815"/>
          </a:xfrm>
          <a:custGeom>
            <a:avLst/>
            <a:gdLst/>
            <a:ahLst/>
            <a:cxnLst/>
            <a:rect l="l" t="t" r="r" b="b"/>
            <a:pathLst>
              <a:path w="8886087" h="1932724">
                <a:moveTo>
                  <a:pt x="0" y="0"/>
                </a:moveTo>
                <a:lnTo>
                  <a:pt x="8886087" y="0"/>
                </a:lnTo>
                <a:lnTo>
                  <a:pt x="8886087" y="1932724"/>
                </a:lnTo>
                <a:lnTo>
                  <a:pt x="0" y="193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64053" y="1957858"/>
            <a:ext cx="9201477" cy="131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5400" b="1" spc="1193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An apartment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58350" y="3577900"/>
            <a:ext cx="7962900" cy="457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02"/>
              </a:lnSpc>
            </a:pPr>
            <a:r>
              <a:rPr lang="en-US" sz="3400" spc="102">
                <a:solidFill>
                  <a:srgbClr val="662113"/>
                </a:solidFill>
                <a:latin typeface="Comic Sans"/>
                <a:ea typeface="Comic Sans"/>
                <a:cs typeface="Comic Sans"/>
                <a:sym typeface="Comic Sans"/>
              </a:rPr>
              <a:t> is a home in a big building where lots of families live close together.</a:t>
            </a:r>
          </a:p>
          <a:p>
            <a:pPr algn="just">
              <a:lnSpc>
                <a:spcPts val="5202"/>
              </a:lnSpc>
            </a:pPr>
            <a:endParaRPr lang="en-US" sz="3400" spc="102">
              <a:solidFill>
                <a:srgbClr val="662113"/>
              </a:solidFill>
              <a:latin typeface="Comic Sans"/>
              <a:ea typeface="Comic Sans"/>
              <a:cs typeface="Comic Sans"/>
              <a:sym typeface="Comic Sans"/>
            </a:endParaRPr>
          </a:p>
          <a:p>
            <a:pPr algn="just">
              <a:lnSpc>
                <a:spcPts val="5202"/>
              </a:lnSpc>
            </a:pPr>
            <a:r>
              <a:rPr lang="en-US" sz="3400" spc="102">
                <a:solidFill>
                  <a:srgbClr val="662113"/>
                </a:solidFill>
                <a:latin typeface="Comic Sans"/>
                <a:ea typeface="Comic Sans"/>
                <a:cs typeface="Comic Sans"/>
                <a:sym typeface="Comic Sans"/>
              </a:rPr>
              <a:t>It typically consists of multiple rooms, including a living room, bedrooms, a kitchen, and a bathroom. </a:t>
            </a:r>
          </a:p>
        </p:txBody>
      </p:sp>
    </p:spTree>
  </p:cSld>
  <p:clrMapOvr>
    <a:masterClrMapping/>
  </p:clrMapOvr>
  <p:transition spd="slow">
    <p:wip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0055" y="-1940157"/>
            <a:ext cx="18668055" cy="18668055"/>
          </a:xfrm>
          <a:custGeom>
            <a:avLst/>
            <a:gdLst/>
            <a:ahLst/>
            <a:cxnLst/>
            <a:rect l="l" t="t" r="r" b="b"/>
            <a:pathLst>
              <a:path w="18668055" h="18668055">
                <a:moveTo>
                  <a:pt x="0" y="0"/>
                </a:moveTo>
                <a:lnTo>
                  <a:pt x="18668055" y="0"/>
                </a:lnTo>
                <a:lnTo>
                  <a:pt x="18668055" y="18668055"/>
                </a:lnTo>
                <a:lnTo>
                  <a:pt x="0" y="1866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949252" y="0"/>
            <a:ext cx="18664977" cy="10813974"/>
            <a:chOff x="0" y="0"/>
            <a:chExt cx="24886635" cy="1441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858781" cy="14418633"/>
            </a:xfrm>
            <a:custGeom>
              <a:avLst/>
              <a:gdLst/>
              <a:ahLst/>
              <a:cxnLst/>
              <a:rect l="l" t="t" r="r" b="b"/>
              <a:pathLst>
                <a:path w="20858781" h="14418633">
                  <a:moveTo>
                    <a:pt x="0" y="0"/>
                  </a:moveTo>
                  <a:lnTo>
                    <a:pt x="20858781" y="0"/>
                  </a:lnTo>
                  <a:lnTo>
                    <a:pt x="20858781" y="14418633"/>
                  </a:lnTo>
                  <a:lnTo>
                    <a:pt x="0" y="14418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614662" y="6587679"/>
              <a:ext cx="9271973" cy="7830954"/>
            </a:xfrm>
            <a:custGeom>
              <a:avLst/>
              <a:gdLst/>
              <a:ahLst/>
              <a:cxnLst/>
              <a:rect l="l" t="t" r="r" b="b"/>
              <a:pathLst>
                <a:path w="9271973" h="7830954">
                  <a:moveTo>
                    <a:pt x="0" y="0"/>
                  </a:moveTo>
                  <a:lnTo>
                    <a:pt x="9271973" y="0"/>
                  </a:lnTo>
                  <a:lnTo>
                    <a:pt x="9271973" y="7830954"/>
                  </a:lnTo>
                  <a:lnTo>
                    <a:pt x="0" y="7830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49638" y="2568097"/>
            <a:ext cx="4369719" cy="1125640"/>
          </a:xfrm>
          <a:custGeom>
            <a:avLst/>
            <a:gdLst/>
            <a:ahLst/>
            <a:cxnLst/>
            <a:rect l="l" t="t" r="r" b="b"/>
            <a:pathLst>
              <a:path w="5175358" h="1125640">
                <a:moveTo>
                  <a:pt x="0" y="0"/>
                </a:moveTo>
                <a:lnTo>
                  <a:pt x="5175358" y="0"/>
                </a:lnTo>
                <a:lnTo>
                  <a:pt x="5175358" y="1125640"/>
                </a:lnTo>
                <a:lnTo>
                  <a:pt x="0" y="1125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949639" y="2705412"/>
            <a:ext cx="8338361" cy="440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                            is a small house with a pretty garden, usually in the countryside.</a:t>
            </a:r>
          </a:p>
          <a:p>
            <a:pPr algn="l">
              <a:lnSpc>
                <a:spcPts val="711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It's a cozy place where people go to relax and enjoy nature.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62843" y="2233508"/>
            <a:ext cx="4155976" cy="1337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Comic Sans" panose="020B0604020202020204" charset="0"/>
                <a:ea typeface="Glacial Indifference Bold"/>
                <a:cs typeface="Glacial Indifference Bold"/>
                <a:sym typeface="Glacial Indifference Bold"/>
              </a:rPr>
              <a:t>A cottage 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0055" y="-1866900"/>
            <a:ext cx="18668055" cy="18668055"/>
          </a:xfrm>
          <a:custGeom>
            <a:avLst/>
            <a:gdLst/>
            <a:ahLst/>
            <a:cxnLst/>
            <a:rect l="l" t="t" r="r" b="b"/>
            <a:pathLst>
              <a:path w="18668055" h="18668055">
                <a:moveTo>
                  <a:pt x="0" y="0"/>
                </a:moveTo>
                <a:lnTo>
                  <a:pt x="18668055" y="0"/>
                </a:lnTo>
                <a:lnTo>
                  <a:pt x="18668055" y="18668055"/>
                </a:lnTo>
                <a:lnTo>
                  <a:pt x="0" y="1866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95143" y="1028700"/>
            <a:ext cx="10255883" cy="9473872"/>
          </a:xfrm>
          <a:custGeom>
            <a:avLst/>
            <a:gdLst/>
            <a:ahLst/>
            <a:cxnLst/>
            <a:rect l="l" t="t" r="r" b="b"/>
            <a:pathLst>
              <a:path w="10255883" h="9473872">
                <a:moveTo>
                  <a:pt x="0" y="0"/>
                </a:moveTo>
                <a:lnTo>
                  <a:pt x="10255883" y="0"/>
                </a:lnTo>
                <a:lnTo>
                  <a:pt x="10255883" y="9473872"/>
                </a:lnTo>
                <a:lnTo>
                  <a:pt x="0" y="9473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4600" y="2517387"/>
            <a:ext cx="4419600" cy="1253843"/>
          </a:xfrm>
          <a:custGeom>
            <a:avLst/>
            <a:gdLst/>
            <a:ahLst/>
            <a:cxnLst/>
            <a:rect l="l" t="t" r="r" b="b"/>
            <a:pathLst>
              <a:path w="5764795" h="1253843">
                <a:moveTo>
                  <a:pt x="0" y="0"/>
                </a:moveTo>
                <a:lnTo>
                  <a:pt x="5764794" y="0"/>
                </a:lnTo>
                <a:lnTo>
                  <a:pt x="5764794" y="1253843"/>
                </a:lnTo>
                <a:lnTo>
                  <a:pt x="0" y="12538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875421" y="2236670"/>
            <a:ext cx="5314938" cy="13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6000" spc="1193" dirty="0">
                <a:solidFill>
                  <a:srgbClr val="FF0000"/>
                </a:solidFill>
                <a:latin typeface="Comic Sans" panose="020B0604020202020204" charset="0"/>
                <a:ea typeface="Futura"/>
                <a:cs typeface="Futura"/>
                <a:sym typeface="Futura"/>
              </a:rPr>
              <a:t>A castle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85502" y="2776033"/>
            <a:ext cx="9660334" cy="5880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3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                  is a big, strong building with tall towers and walls made of stone.</a:t>
            </a:r>
          </a:p>
          <a:p>
            <a:pPr algn="just">
              <a:lnSpc>
                <a:spcPts val="7843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Long ago, knights and kings lived in castles and used them to stay safe and protect their kingdoms.</a:t>
            </a:r>
          </a:p>
          <a:p>
            <a:pPr algn="ctr">
              <a:lnSpc>
                <a:spcPts val="7843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Comic Sans"/>
              <a:ea typeface="Comic Sans"/>
              <a:cs typeface="Comic Sans"/>
              <a:sym typeface="Comic Sans"/>
            </a:endParaRP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3393"/>
            <a:ext cx="18551071" cy="10580393"/>
          </a:xfrm>
          <a:custGeom>
            <a:avLst/>
            <a:gdLst/>
            <a:ahLst/>
            <a:cxnLst/>
            <a:rect l="l" t="t" r="r" b="b"/>
            <a:pathLst>
              <a:path w="18551071" h="10580393">
                <a:moveTo>
                  <a:pt x="0" y="0"/>
                </a:moveTo>
                <a:lnTo>
                  <a:pt x="18551071" y="0"/>
                </a:lnTo>
                <a:lnTo>
                  <a:pt x="18551071" y="10580393"/>
                </a:lnTo>
                <a:lnTo>
                  <a:pt x="0" y="105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776" b="-265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6400" y="1510781"/>
            <a:ext cx="13527891" cy="8776219"/>
          </a:xfrm>
          <a:custGeom>
            <a:avLst/>
            <a:gdLst/>
            <a:ahLst/>
            <a:cxnLst/>
            <a:rect l="l" t="t" r="r" b="b"/>
            <a:pathLst>
              <a:path w="13527891" h="8776219">
                <a:moveTo>
                  <a:pt x="0" y="0"/>
                </a:moveTo>
                <a:lnTo>
                  <a:pt x="13527891" y="0"/>
                </a:lnTo>
                <a:lnTo>
                  <a:pt x="13527891" y="8776219"/>
                </a:lnTo>
                <a:lnTo>
                  <a:pt x="0" y="8776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7429" y="3238500"/>
            <a:ext cx="4665751" cy="1223521"/>
          </a:xfrm>
          <a:custGeom>
            <a:avLst/>
            <a:gdLst/>
            <a:ahLst/>
            <a:cxnLst/>
            <a:rect l="l" t="t" r="r" b="b"/>
            <a:pathLst>
              <a:path w="5625384" h="1223521">
                <a:moveTo>
                  <a:pt x="0" y="0"/>
                </a:moveTo>
                <a:lnTo>
                  <a:pt x="5625384" y="0"/>
                </a:lnTo>
                <a:lnTo>
                  <a:pt x="5625384" y="1223521"/>
                </a:lnTo>
                <a:lnTo>
                  <a:pt x="0" y="12235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2755" y="2956318"/>
            <a:ext cx="4152404" cy="1257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90"/>
              </a:lnSpc>
            </a:pPr>
            <a:r>
              <a:rPr lang="en-US" sz="5000" b="1" spc="1146" dirty="0">
                <a:solidFill>
                  <a:srgbClr val="FF0000"/>
                </a:solidFill>
                <a:latin typeface="Comic Sans" panose="020B0604020202020204" charset="0"/>
                <a:ea typeface="Futura"/>
                <a:cs typeface="Futura"/>
                <a:sym typeface="Futura"/>
              </a:rPr>
              <a:t>An igloo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0099" y="3866577"/>
            <a:ext cx="9901019" cy="350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69"/>
              </a:lnSpc>
              <a:spcBef>
                <a:spcPct val="0"/>
              </a:spcBef>
            </a:pPr>
            <a:r>
              <a:rPr lang="en-US" sz="3971" dirty="0">
                <a:latin typeface="Comic Sans"/>
                <a:ea typeface="Comic Sans"/>
                <a:cs typeface="Comic Sans"/>
                <a:sym typeface="Comic Sans"/>
              </a:rPr>
              <a:t>                               is a house made of ice and snow, shaped like a dome.</a:t>
            </a:r>
          </a:p>
          <a:p>
            <a:pPr algn="just">
              <a:lnSpc>
                <a:spcPts val="7069"/>
              </a:lnSpc>
              <a:spcBef>
                <a:spcPct val="0"/>
              </a:spcBef>
            </a:pPr>
            <a:r>
              <a:rPr lang="en-US" sz="3971" dirty="0">
                <a:latin typeface="Comic Sans"/>
                <a:ea typeface="Comic Sans"/>
                <a:cs typeface="Comic Sans"/>
                <a:sym typeface="Comic Sans"/>
              </a:rPr>
              <a:t>People who live in cold places like the Arctic build igloos to stay warm and cozy.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933" y="-420860"/>
            <a:ext cx="18547865" cy="11128719"/>
          </a:xfrm>
          <a:custGeom>
            <a:avLst/>
            <a:gdLst/>
            <a:ahLst/>
            <a:cxnLst/>
            <a:rect l="l" t="t" r="r" b="b"/>
            <a:pathLst>
              <a:path w="18547865" h="11128719">
                <a:moveTo>
                  <a:pt x="0" y="0"/>
                </a:moveTo>
                <a:lnTo>
                  <a:pt x="18547866" y="0"/>
                </a:lnTo>
                <a:lnTo>
                  <a:pt x="18547866" y="11128720"/>
                </a:lnTo>
                <a:lnTo>
                  <a:pt x="0" y="1112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9933" y="-996359"/>
            <a:ext cx="12123705" cy="89715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28700" y="1442615"/>
            <a:ext cx="5653191" cy="1229569"/>
          </a:xfrm>
          <a:custGeom>
            <a:avLst/>
            <a:gdLst/>
            <a:ahLst/>
            <a:cxnLst/>
            <a:rect l="l" t="t" r="r" b="b"/>
            <a:pathLst>
              <a:path w="5653191" h="1229569">
                <a:moveTo>
                  <a:pt x="0" y="0"/>
                </a:moveTo>
                <a:lnTo>
                  <a:pt x="5653191" y="0"/>
                </a:lnTo>
                <a:lnTo>
                  <a:pt x="5653191" y="1229570"/>
                </a:lnTo>
                <a:lnTo>
                  <a:pt x="0" y="1229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4249" y="1517325"/>
            <a:ext cx="5986812" cy="103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2"/>
              </a:lnSpc>
            </a:pPr>
            <a:r>
              <a:rPr lang="en-US" sz="5797" spc="887" dirty="0">
                <a:solidFill>
                  <a:srgbClr val="FF0000"/>
                </a:solidFill>
                <a:latin typeface="Comic Sans"/>
                <a:ea typeface="Comic Sans"/>
                <a:cs typeface="Comic Sans"/>
                <a:sym typeface="Comic Sans"/>
              </a:rPr>
              <a:t>A tree house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0746" y="2057069"/>
            <a:ext cx="9916114" cy="378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2"/>
              </a:lnSpc>
              <a:spcBef>
                <a:spcPct val="0"/>
              </a:spcBef>
            </a:pPr>
            <a:r>
              <a:rPr lang="en-US" sz="3467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                                               is a house built up in a tree, like a cozy hideout in the branches.</a:t>
            </a:r>
          </a:p>
          <a:p>
            <a:pPr algn="ctr">
              <a:lnSpc>
                <a:spcPts val="6172"/>
              </a:lnSpc>
              <a:spcBef>
                <a:spcPct val="0"/>
              </a:spcBef>
            </a:pPr>
            <a:r>
              <a:rPr lang="en-US" sz="3467" dirty="0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It's a fun place where kids can play, read books, and imagine they're high up in the sky with the birds.</a:t>
            </a:r>
          </a:p>
        </p:txBody>
      </p:sp>
      <p:sp>
        <p:nvSpPr>
          <p:cNvPr id="9" name="Freeform 9"/>
          <p:cNvSpPr/>
          <p:nvPr/>
        </p:nvSpPr>
        <p:spPr>
          <a:xfrm>
            <a:off x="11087538" y="2057400"/>
            <a:ext cx="6943725" cy="822960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355" y="-205243"/>
            <a:ext cx="19253177" cy="12322033"/>
          </a:xfrm>
          <a:custGeom>
            <a:avLst/>
            <a:gdLst/>
            <a:ahLst/>
            <a:cxnLst/>
            <a:rect l="l" t="t" r="r" b="b"/>
            <a:pathLst>
              <a:path w="19253177" h="12322033">
                <a:moveTo>
                  <a:pt x="0" y="0"/>
                </a:moveTo>
                <a:lnTo>
                  <a:pt x="19253177" y="0"/>
                </a:lnTo>
                <a:lnTo>
                  <a:pt x="19253177" y="12322033"/>
                </a:lnTo>
                <a:lnTo>
                  <a:pt x="0" y="12322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06435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Presentation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234799" y="1750266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566947" y="519710"/>
            <a:ext cx="2622228" cy="323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>
                <a:solidFill>
                  <a:srgbClr val="16948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2</a:t>
            </a:r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EC7B2-594A-4306-B29F-5CB2C4F0DA67}:25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350</Words>
  <Application>Microsoft Office PowerPoint</Application>
  <PresentationFormat>Custom</PresentationFormat>
  <Paragraphs>52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Comic Sans</vt:lpstr>
      <vt:lpstr>Comic Sans Bold</vt:lpstr>
      <vt:lpstr>Comic Sans Italics</vt:lpstr>
      <vt:lpstr>Railey</vt:lpstr>
      <vt:lpstr>Arial</vt:lpstr>
      <vt:lpstr>Coming Soon</vt:lpstr>
      <vt:lpstr>Lobster</vt:lpstr>
      <vt:lpstr>Helios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81. Unit 8 Lesson 1 Period 1</dc:title>
  <dc:creator>admin</dc:creator>
  <cp:lastModifiedBy>admin</cp:lastModifiedBy>
  <cp:revision>9</cp:revision>
  <dcterms:created xsi:type="dcterms:W3CDTF">2006-08-16T00:00:00Z</dcterms:created>
  <dcterms:modified xsi:type="dcterms:W3CDTF">2025-04-21T09:04:56Z</dcterms:modified>
  <dc:identifier>DAGJlTpwD5g</dc:identifier>
</cp:coreProperties>
</file>