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media/media9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8"/>
  </p:notesMasterIdLst>
  <p:sldIdLst>
    <p:sldId id="3239" r:id="rId3"/>
    <p:sldId id="256" r:id="rId4"/>
    <p:sldId id="258" r:id="rId5"/>
    <p:sldId id="262" r:id="rId6"/>
    <p:sldId id="269" r:id="rId7"/>
    <p:sldId id="309" r:id="rId8"/>
    <p:sldId id="308" r:id="rId9"/>
    <p:sldId id="310" r:id="rId10"/>
    <p:sldId id="311" r:id="rId11"/>
    <p:sldId id="312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31" r:id="rId20"/>
    <p:sldId id="3240" r:id="rId21"/>
    <p:sldId id="314" r:id="rId22"/>
    <p:sldId id="323" r:id="rId23"/>
    <p:sldId id="324" r:id="rId24"/>
    <p:sldId id="325" r:id="rId25"/>
    <p:sldId id="326" r:id="rId26"/>
    <p:sldId id="327" r:id="rId27"/>
    <p:sldId id="328" r:id="rId28"/>
    <p:sldId id="322" r:id="rId29"/>
    <p:sldId id="330" r:id="rId30"/>
    <p:sldId id="357" r:id="rId31"/>
    <p:sldId id="3243" r:id="rId32"/>
    <p:sldId id="358" r:id="rId33"/>
    <p:sldId id="359" r:id="rId34"/>
    <p:sldId id="361" r:id="rId35"/>
    <p:sldId id="395" r:id="rId36"/>
    <p:sldId id="3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94660"/>
  </p:normalViewPr>
  <p:slideViewPr>
    <p:cSldViewPr snapToGrid="0">
      <p:cViewPr>
        <p:scale>
          <a:sx n="105" d="100"/>
          <a:sy n="105" d="100"/>
        </p:scale>
        <p:origin x="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39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5F60E-3490-4388-AB33-31E870D45C8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7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613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64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1962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6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6248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887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258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420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86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2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114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microsoft.com/office/2007/relationships/hdphoto" Target="../media/hdphoto1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openxmlformats.org/officeDocument/2006/relationships/image" Target="../media/image43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62.png"/><Relationship Id="rId9" Type="http://schemas.openxmlformats.org/officeDocument/2006/relationships/image" Target="../media/image6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2.png"/><Relationship Id="rId5" Type="http://schemas.openxmlformats.org/officeDocument/2006/relationships/image" Target="../media/image6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3.png"/><Relationship Id="rId5" Type="http://schemas.openxmlformats.org/officeDocument/2006/relationships/image" Target="../media/image6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jpg"/><Relationship Id="rId5" Type="http://schemas.openxmlformats.org/officeDocument/2006/relationships/image" Target="../media/image6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4.png"/><Relationship Id="rId5" Type="http://schemas.openxmlformats.org/officeDocument/2006/relationships/image" Target="../media/image6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5.png"/><Relationship Id="rId5" Type="http://schemas.openxmlformats.org/officeDocument/2006/relationships/image" Target="../media/image6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4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7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6.png"/><Relationship Id="rId11" Type="http://schemas.openxmlformats.org/officeDocument/2006/relationships/image" Target="../media/image74.png"/><Relationship Id="rId5" Type="http://schemas.openxmlformats.org/officeDocument/2006/relationships/image" Target="../media/image21.png"/><Relationship Id="rId15" Type="http://schemas.openxmlformats.org/officeDocument/2006/relationships/image" Target="../media/image73.png"/><Relationship Id="rId10" Type="http://schemas.openxmlformats.org/officeDocument/2006/relationships/image" Target="../media/image70.jpg"/><Relationship Id="rId4" Type="http://schemas.openxmlformats.org/officeDocument/2006/relationships/image" Target="../media/image25.png"/><Relationship Id="rId9" Type="http://schemas.openxmlformats.org/officeDocument/2006/relationships/image" Target="../media/image79.svg"/><Relationship Id="rId1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25.png"/><Relationship Id="rId10" Type="http://schemas.microsoft.com/office/2007/relationships/hdphoto" Target="../media/hdphoto19.wdp"/><Relationship Id="rId4" Type="http://schemas.openxmlformats.org/officeDocument/2006/relationships/image" Target="../media/image80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25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6.jp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2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25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83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25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2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microsoft.com/office/2007/relationships/hdphoto" Target="../media/hdphoto1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openxmlformats.org/officeDocument/2006/relationships/image" Target="../media/image43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gif"/><Relationship Id="rId11" Type="http://schemas.openxmlformats.org/officeDocument/2006/relationships/image" Target="../media/image87.png"/><Relationship Id="rId5" Type="http://schemas.openxmlformats.org/officeDocument/2006/relationships/image" Target="../media/image42.gif"/><Relationship Id="rId10" Type="http://schemas.openxmlformats.org/officeDocument/2006/relationships/image" Target="../media/image86.emf"/><Relationship Id="rId4" Type="http://schemas.openxmlformats.org/officeDocument/2006/relationships/image" Target="../media/image25.png"/><Relationship Id="rId9" Type="http://schemas.openxmlformats.org/officeDocument/2006/relationships/image" Target="../media/image8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gif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microsoft.com/office/2007/relationships/hdphoto" Target="../media/hdphoto16.wdp"/><Relationship Id="rId5" Type="http://schemas.openxmlformats.org/officeDocument/2006/relationships/image" Target="../media/image34.png"/><Relationship Id="rId15" Type="http://schemas.openxmlformats.org/officeDocument/2006/relationships/image" Target="../media/image22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25.png"/><Relationship Id="rId14" Type="http://schemas.openxmlformats.org/officeDocument/2006/relationships/image" Target="../media/image4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62.png"/><Relationship Id="rId7" Type="http://schemas.openxmlformats.org/officeDocument/2006/relationships/image" Target="../media/image42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65.svg"/><Relationship Id="rId5" Type="http://schemas.openxmlformats.org/officeDocument/2006/relationships/image" Target="../media/image89.svg"/><Relationship Id="rId10" Type="http://schemas.openxmlformats.org/officeDocument/2006/relationships/image" Target="../media/image64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microsoft.com/office/2007/relationships/hdphoto" Target="../media/hdphoto1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openxmlformats.org/officeDocument/2006/relationships/image" Target="../media/image43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62.png"/><Relationship Id="rId7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0.wdp"/><Relationship Id="rId5" Type="http://schemas.openxmlformats.org/officeDocument/2006/relationships/image" Target="../media/image90.png"/><Relationship Id="rId10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microsoft.com/office/2007/relationships/hdphoto" Target="../media/hdphoto1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openxmlformats.org/officeDocument/2006/relationships/image" Target="../media/image43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22.gif"/><Relationship Id="rId5" Type="http://schemas.openxmlformats.org/officeDocument/2006/relationships/image" Target="../media/image25.png"/><Relationship Id="rId10" Type="http://schemas.openxmlformats.org/officeDocument/2006/relationships/image" Target="../media/image40.gif"/><Relationship Id="rId4" Type="http://schemas.openxmlformats.org/officeDocument/2006/relationships/image" Target="../media/image62.png"/><Relationship Id="rId9" Type="http://schemas.openxmlformats.org/officeDocument/2006/relationships/image" Target="../media/image42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openxmlformats.org/officeDocument/2006/relationships/image" Target="../media/image43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6.jpg"/><Relationship Id="rId7" Type="http://schemas.openxmlformats.org/officeDocument/2006/relationships/image" Target="../media/image2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3.svg"/><Relationship Id="rId5" Type="http://schemas.openxmlformats.org/officeDocument/2006/relationships/image" Target="../media/image48.jpe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openxmlformats.org/officeDocument/2006/relationships/image" Target="../media/image51.svg"/><Relationship Id="rId14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57.jpg"/><Relationship Id="rId7" Type="http://schemas.openxmlformats.org/officeDocument/2006/relationships/image" Target="../media/image2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53.svg"/><Relationship Id="rId5" Type="http://schemas.openxmlformats.org/officeDocument/2006/relationships/image" Target="../media/image48.jpeg"/><Relationship Id="rId10" Type="http://schemas.openxmlformats.org/officeDocument/2006/relationships/image" Target="../media/image52.png"/><Relationship Id="rId4" Type="http://schemas.openxmlformats.org/officeDocument/2006/relationships/image" Target="../media/image58.jpeg"/><Relationship Id="rId9" Type="http://schemas.openxmlformats.org/officeDocument/2006/relationships/image" Target="../media/image51.svg"/><Relationship Id="rId14" Type="http://schemas.openxmlformats.org/officeDocument/2006/relationships/image" Target="../media/image5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60.jpg"/><Relationship Id="rId7" Type="http://schemas.openxmlformats.org/officeDocument/2006/relationships/image" Target="../media/image25.png"/><Relationship Id="rId12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3.svg"/><Relationship Id="rId5" Type="http://schemas.openxmlformats.org/officeDocument/2006/relationships/image" Target="../media/image58.jpeg"/><Relationship Id="rId10" Type="http://schemas.openxmlformats.org/officeDocument/2006/relationships/image" Target="../media/image52.png"/><Relationship Id="rId4" Type="http://schemas.openxmlformats.org/officeDocument/2006/relationships/image" Target="../media/image61.jpeg"/><Relationship Id="rId9" Type="http://schemas.openxmlformats.org/officeDocument/2006/relationships/image" Target="../media/image51.svg"/><Relationship Id="rId14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25.png"/><Relationship Id="rId4" Type="http://schemas.openxmlformats.org/officeDocument/2006/relationships/image" Target="../media/image6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2.png"/><Relationship Id="rId4" Type="http://schemas.openxmlformats.org/officeDocument/2006/relationships/image" Target="../media/image6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82" y="4105018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970458" y="3648643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9453856" y="4519033"/>
            <a:ext cx="1560777" cy="2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7322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7640DE-33B6-7392-E97A-CC77E12664A6}"/>
              </a:ext>
            </a:extLst>
          </p:cNvPr>
          <p:cNvSpPr txBox="1"/>
          <p:nvPr/>
        </p:nvSpPr>
        <p:spPr>
          <a:xfrm>
            <a:off x="729341" y="323215"/>
            <a:ext cx="9655629" cy="1055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6360" lvl="0" fontAlgn="base">
              <a:lnSpc>
                <a:spcPct val="107000"/>
              </a:lnSpc>
              <a:spcBef>
                <a:spcPts val="0"/>
              </a:spcBef>
              <a:spcAft>
                <a:spcPts val="1835"/>
              </a:spcAft>
              <a:buClr>
                <a:srgbClr val="E5304F"/>
              </a:buClr>
              <a:buSzPts val="2400"/>
            </a:pPr>
            <a:r>
              <a:rPr lang="en-US" sz="3200" b="1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u="none" strike="noStrike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u="none" strike="noStrike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Listen and read about Adam’s hobbies. Match the pictures to the correct days.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Track 4.1</a:t>
            </a:r>
            <a:endParaRPr lang="en-US" sz="2800" u="none" strike="noStrike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1A7B9-4830-766E-FBA4-1E8D0DE4D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727FD-2044-2947-6C37-E484C3C7A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148" y="1464970"/>
            <a:ext cx="9968224" cy="525426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B0C427-1ED5-C632-E65D-AB0BC739D904}"/>
              </a:ext>
            </a:extLst>
          </p:cNvPr>
          <p:cNvCxnSpPr/>
          <p:nvPr/>
        </p:nvCxnSpPr>
        <p:spPr>
          <a:xfrm flipH="1">
            <a:off x="2588943" y="2999014"/>
            <a:ext cx="609600" cy="8599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7A4B23-8296-FF61-360F-25C533912B0E}"/>
              </a:ext>
            </a:extLst>
          </p:cNvPr>
          <p:cNvCxnSpPr>
            <a:cxnSpLocks/>
          </p:cNvCxnSpPr>
          <p:nvPr/>
        </p:nvCxnSpPr>
        <p:spPr>
          <a:xfrm flipH="1">
            <a:off x="4178257" y="2756210"/>
            <a:ext cx="914400" cy="979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9CB3FD-2C68-80FC-52E9-32E9819B6534}"/>
              </a:ext>
            </a:extLst>
          </p:cNvPr>
          <p:cNvCxnSpPr>
            <a:cxnSpLocks/>
          </p:cNvCxnSpPr>
          <p:nvPr/>
        </p:nvCxnSpPr>
        <p:spPr>
          <a:xfrm>
            <a:off x="4178257" y="4512965"/>
            <a:ext cx="478970" cy="8800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E0BCB6-9816-BAD1-7DF2-98F962BE969E}"/>
              </a:ext>
            </a:extLst>
          </p:cNvPr>
          <p:cNvCxnSpPr>
            <a:cxnSpLocks/>
          </p:cNvCxnSpPr>
          <p:nvPr/>
        </p:nvCxnSpPr>
        <p:spPr>
          <a:xfrm>
            <a:off x="2619951" y="2667000"/>
            <a:ext cx="547584" cy="2405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Freeform 4">
            <a:extLst>
              <a:ext uri="{FF2B5EF4-FFF2-40B4-BE49-F238E27FC236}">
                <a16:creationId xmlns:a16="http://schemas.microsoft.com/office/drawing/2014/main" id="{39D43FF2-D207-B511-6102-35150787A149}"/>
              </a:ext>
            </a:extLst>
          </p:cNvPr>
          <p:cNvSpPr/>
          <p:nvPr/>
        </p:nvSpPr>
        <p:spPr>
          <a:xfrm rot="180714">
            <a:off x="9149874" y="562989"/>
            <a:ext cx="1522074" cy="881477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via GIPHY | Giphy, Teacher cartoon, Happy flowers">
            <a:extLst>
              <a:ext uri="{FF2B5EF4-FFF2-40B4-BE49-F238E27FC236}">
                <a16:creationId xmlns:a16="http://schemas.microsoft.com/office/drawing/2014/main" id="{B9B79698-5D72-AF78-E9FC-2DEC471E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621" y="5333827"/>
            <a:ext cx="1440635" cy="16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.1">
            <a:hlinkClick r:id="" action="ppaction://media"/>
            <a:extLst>
              <a:ext uri="{FF2B5EF4-FFF2-40B4-BE49-F238E27FC236}">
                <a16:creationId xmlns:a16="http://schemas.microsoft.com/office/drawing/2014/main" id="{E35BFCE0-C78A-A330-493F-77B941708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741" y="241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0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E79660-3B47-0267-1B0B-5A0467F3B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65" y="1916960"/>
            <a:ext cx="6937820" cy="4081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66DE1A-5EA8-CC41-18B7-074277938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94C36C-E5FF-6BFC-4D12-D21016437E2E}"/>
              </a:ext>
            </a:extLst>
          </p:cNvPr>
          <p:cNvSpPr txBox="1"/>
          <p:nvPr/>
        </p:nvSpPr>
        <p:spPr>
          <a:xfrm>
            <a:off x="1612907" y="1147519"/>
            <a:ext cx="5170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collect stamps</a:t>
            </a:r>
          </a:p>
        </p:txBody>
      </p:sp>
      <p:pic>
        <p:nvPicPr>
          <p:cNvPr id="4" name="Picture 8" descr="Palamau Tiger Reserve | Park Jharkhand">
            <a:extLst>
              <a:ext uri="{FF2B5EF4-FFF2-40B4-BE49-F238E27FC236}">
                <a16:creationId xmlns:a16="http://schemas.microsoft.com/office/drawing/2014/main" id="{BF1493CA-1BF7-8B78-C266-42D84487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1" y="4893199"/>
            <a:ext cx="2202542" cy="20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4.2 collect stamp">
            <a:hlinkClick r:id="" action="ppaction://media"/>
            <a:extLst>
              <a:ext uri="{FF2B5EF4-FFF2-40B4-BE49-F238E27FC236}">
                <a16:creationId xmlns:a16="http://schemas.microsoft.com/office/drawing/2014/main" id="{F1F0F06A-32FD-18D5-C3A2-D17C25AA3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10" y="539832"/>
            <a:ext cx="992407" cy="992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2E575-EBEE-F8A8-0091-1510382D766F}"/>
              </a:ext>
            </a:extLst>
          </p:cNvPr>
          <p:cNvSpPr txBox="1"/>
          <p:nvPr/>
        </p:nvSpPr>
        <p:spPr>
          <a:xfrm>
            <a:off x="1123921" y="2198914"/>
            <a:ext cx="301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kəˈlekt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stæmps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67D8D-8120-B724-ABA0-23A112C04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 b="8783"/>
          <a:stretch/>
        </p:blipFill>
        <p:spPr>
          <a:xfrm>
            <a:off x="4593771" y="1920287"/>
            <a:ext cx="6537855" cy="4110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A44553-E2FD-205E-141A-ECC2E78060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41660"/>
            <a:ext cx="1429935" cy="685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A6E45E-CBD2-D0F6-8E7D-7C8D41297425}"/>
              </a:ext>
            </a:extLst>
          </p:cNvPr>
          <p:cNvSpPr txBox="1"/>
          <p:nvPr/>
        </p:nvSpPr>
        <p:spPr>
          <a:xfrm>
            <a:off x="1177478" y="1150846"/>
            <a:ext cx="5170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go ice-skating</a:t>
            </a:r>
          </a:p>
        </p:txBody>
      </p:sp>
      <p:pic>
        <p:nvPicPr>
          <p:cNvPr id="8" name="Picture 8" descr="Palamau Tiger Reserve | Park Jharkhand">
            <a:extLst>
              <a:ext uri="{FF2B5EF4-FFF2-40B4-BE49-F238E27FC236}">
                <a16:creationId xmlns:a16="http://schemas.microsoft.com/office/drawing/2014/main" id="{728B4934-0E19-C80F-20E7-C76E47E29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5034715"/>
            <a:ext cx="2028370" cy="190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4.2 (mp3cut.net)">
            <a:hlinkClick r:id="" action="ppaction://media"/>
            <a:extLst>
              <a:ext uri="{FF2B5EF4-FFF2-40B4-BE49-F238E27FC236}">
                <a16:creationId xmlns:a16="http://schemas.microsoft.com/office/drawing/2014/main" id="{FA8130DB-5525-1A53-444F-F38A7934D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478" y="744446"/>
            <a:ext cx="716636" cy="716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D33A8-3FF5-24BB-7770-13EA9AAE562F}"/>
              </a:ext>
            </a:extLst>
          </p:cNvPr>
          <p:cNvSpPr txBox="1"/>
          <p:nvPr/>
        </p:nvSpPr>
        <p:spPr>
          <a:xfrm>
            <a:off x="1177478" y="2188029"/>
            <a:ext cx="341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ɡəʊ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aɪs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ˌ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skeɪ.tɪŋ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D9F08-3ACF-1A37-364D-D0BFD2A18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4416877" y="2133600"/>
            <a:ext cx="6686552" cy="3820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1E0CAF-EA8F-F690-8BBC-6FE44C47A1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05BEC-7A19-4A18-2D73-61D1B51663B4}"/>
              </a:ext>
            </a:extLst>
          </p:cNvPr>
          <p:cNvSpPr txBox="1"/>
          <p:nvPr/>
        </p:nvSpPr>
        <p:spPr>
          <a:xfrm>
            <a:off x="1155707" y="1147519"/>
            <a:ext cx="5170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make a paper bird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99F9F215-835E-98A3-610E-10C125E9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4902044"/>
            <a:ext cx="2169885" cy="20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make a paper bird">
            <a:hlinkClick r:id="" action="ppaction://media"/>
            <a:extLst>
              <a:ext uri="{FF2B5EF4-FFF2-40B4-BE49-F238E27FC236}">
                <a16:creationId xmlns:a16="http://schemas.microsoft.com/office/drawing/2014/main" id="{0ACE1614-0603-59A3-ABF7-92D4A5633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6FFC8-CD96-6142-272C-56F9D4BDFF20}"/>
              </a:ext>
            </a:extLst>
          </p:cNvPr>
          <p:cNvSpPr txBox="1"/>
          <p:nvPr/>
        </p:nvSpPr>
        <p:spPr>
          <a:xfrm>
            <a:off x="941616" y="2133600"/>
            <a:ext cx="412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meɪk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ə ˈ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peɪ.pər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bɜːd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3F45F-45C5-3300-3CB6-75CB1CEBA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r="3382"/>
          <a:stretch/>
        </p:blipFill>
        <p:spPr>
          <a:xfrm>
            <a:off x="4506685" y="2035629"/>
            <a:ext cx="6585893" cy="397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F645D-F5A6-96D5-618B-70790FA335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9E9F1-5304-2853-D249-A74460D15C92}"/>
              </a:ext>
            </a:extLst>
          </p:cNvPr>
          <p:cNvSpPr txBox="1"/>
          <p:nvPr/>
        </p:nvSpPr>
        <p:spPr>
          <a:xfrm>
            <a:off x="1765307" y="1147519"/>
            <a:ext cx="5170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 the piano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E25B5E31-0B60-EE09-0219-2C6C0938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4810197"/>
            <a:ext cx="2267856" cy="212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play the piano">
            <a:hlinkClick r:id="" action="ppaction://media"/>
            <a:extLst>
              <a:ext uri="{FF2B5EF4-FFF2-40B4-BE49-F238E27FC236}">
                <a16:creationId xmlns:a16="http://schemas.microsoft.com/office/drawing/2014/main" id="{03715122-612C-FADC-D317-D567CB168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61495-AF6D-2260-8CF6-B716DAEF3F7A}"/>
              </a:ext>
            </a:extLst>
          </p:cNvPr>
          <p:cNvSpPr txBox="1"/>
          <p:nvPr/>
        </p:nvSpPr>
        <p:spPr>
          <a:xfrm>
            <a:off x="1121229" y="2296886"/>
            <a:ext cx="3211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pleɪ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ðə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piˈæn.əʊ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34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94247-6BF9-76CC-1EAE-67C77F5A6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8270"/>
          <a:stretch/>
        </p:blipFill>
        <p:spPr>
          <a:xfrm>
            <a:off x="4332515" y="2002972"/>
            <a:ext cx="6716485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0864B7-A821-73E5-C79A-85CFEEF08A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CDD471-81FA-7E10-C3C2-D8B77F55B62C}"/>
              </a:ext>
            </a:extLst>
          </p:cNvPr>
          <p:cNvSpPr txBox="1"/>
          <p:nvPr/>
        </p:nvSpPr>
        <p:spPr>
          <a:xfrm>
            <a:off x="1373421" y="1136633"/>
            <a:ext cx="5170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read comic books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FABD4BDC-4C0A-F1E0-7460-DF269D8F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27" y="4759170"/>
            <a:ext cx="2322284" cy="21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read comic books">
            <a:hlinkClick r:id="" action="ppaction://media"/>
            <a:extLst>
              <a:ext uri="{FF2B5EF4-FFF2-40B4-BE49-F238E27FC236}">
                <a16:creationId xmlns:a16="http://schemas.microsoft.com/office/drawing/2014/main" id="{A6660127-2EC4-DBE3-3FC8-FAABC5BED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8086" y="462701"/>
            <a:ext cx="986971" cy="986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87743-C5AA-0D43-B6B1-CDE742FAFDAD}"/>
              </a:ext>
            </a:extLst>
          </p:cNvPr>
          <p:cNvSpPr txBox="1"/>
          <p:nvPr/>
        </p:nvSpPr>
        <p:spPr>
          <a:xfrm>
            <a:off x="1028701" y="2296885"/>
            <a:ext cx="394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riːd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ˈ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kɑm.ɪkˌbʊks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61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FFC3D-BE65-7065-0E05-AABA3DB3F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028" y="2068285"/>
            <a:ext cx="7382932" cy="3893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ADB92C-4D86-8244-3DD1-37CFC62B44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1B732-D050-D8A0-FC86-9998AC7043B7}"/>
              </a:ext>
            </a:extLst>
          </p:cNvPr>
          <p:cNvSpPr txBox="1"/>
          <p:nvPr/>
        </p:nvSpPr>
        <p:spPr>
          <a:xfrm>
            <a:off x="1961250" y="1180176"/>
            <a:ext cx="5170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watch movies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EA1BF322-2C60-6777-3BFA-AA61439C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4828900"/>
            <a:ext cx="2247906" cy="21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watch movies">
            <a:hlinkClick r:id="" action="ppaction://media"/>
            <a:extLst>
              <a:ext uri="{FF2B5EF4-FFF2-40B4-BE49-F238E27FC236}">
                <a16:creationId xmlns:a16="http://schemas.microsoft.com/office/drawing/2014/main" id="{18FA03F0-88A4-37A5-B207-9F9FCDFC9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907" y="725538"/>
            <a:ext cx="856343" cy="856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539C57-DE65-F35F-CFA8-62E1CB6F47FD}"/>
              </a:ext>
            </a:extLst>
          </p:cNvPr>
          <p:cNvSpPr txBox="1"/>
          <p:nvPr/>
        </p:nvSpPr>
        <p:spPr>
          <a:xfrm>
            <a:off x="1208313" y="2247772"/>
            <a:ext cx="280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wɒtʃ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ˈ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mu.viz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4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6D43B-47C3-B454-BA4E-C53183A5DC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pic>
        <p:nvPicPr>
          <p:cNvPr id="7" name="Track 4.2">
            <a:hlinkClick r:id="" action="ppaction://media"/>
            <a:extLst>
              <a:ext uri="{FF2B5EF4-FFF2-40B4-BE49-F238E27FC236}">
                <a16:creationId xmlns:a16="http://schemas.microsoft.com/office/drawing/2014/main" id="{D38011CC-7291-2C26-9E6C-31CF01FE2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92136" cy="1092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26793-09B8-6E95-EE2D-9928FCF19255}"/>
              </a:ext>
            </a:extLst>
          </p:cNvPr>
          <p:cNvSpPr txBox="1"/>
          <p:nvPr/>
        </p:nvSpPr>
        <p:spPr>
          <a:xfrm>
            <a:off x="1272518" y="283350"/>
            <a:ext cx="6662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en-US" sz="3200" b="1" dirty="0">
                <a:latin typeface="Comic Sans MS" panose="030F0702030302020204" pitchFamily="66" charset="0"/>
              </a:rPr>
              <a:t>Listen, point and repeat.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E52B38A-D6F6-9675-0C11-76DC7CB5BF35}"/>
              </a:ext>
            </a:extLst>
          </p:cNvPr>
          <p:cNvSpPr/>
          <p:nvPr/>
        </p:nvSpPr>
        <p:spPr>
          <a:xfrm>
            <a:off x="7563898" y="203253"/>
            <a:ext cx="742236" cy="685627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D645F34-144D-DCBA-7C1E-451F41F49127}"/>
              </a:ext>
            </a:extLst>
          </p:cNvPr>
          <p:cNvSpPr/>
          <p:nvPr/>
        </p:nvSpPr>
        <p:spPr>
          <a:xfrm>
            <a:off x="6851509" y="253680"/>
            <a:ext cx="539683" cy="5847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891BD-217B-5EE5-987E-2C1649DD8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0" y="1234129"/>
            <a:ext cx="3166946" cy="186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8DBB2-2EF2-16B2-75E5-8FD68AE4D3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5659"/>
          <a:stretch/>
        </p:blipFill>
        <p:spPr>
          <a:xfrm>
            <a:off x="4620333" y="3853294"/>
            <a:ext cx="2980429" cy="186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283F98-08E1-FBB1-722F-F7A0BD7B8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3953"/>
          <a:stretch/>
        </p:blipFill>
        <p:spPr>
          <a:xfrm>
            <a:off x="8421363" y="3847752"/>
            <a:ext cx="3282176" cy="187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A250EA-631E-A090-E57B-9EE1F18E63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51" y="3916943"/>
            <a:ext cx="3119885" cy="1754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A524AD-EFC5-1169-C570-088B3213F4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21" y="1225758"/>
            <a:ext cx="2453556" cy="187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0A387E-1D60-F17F-9B74-A984139286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 b="8637"/>
          <a:stretch/>
        </p:blipFill>
        <p:spPr>
          <a:xfrm>
            <a:off x="8421363" y="1225712"/>
            <a:ext cx="3166946" cy="187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00EDEB-08B6-499B-55BE-36A9B7215D49}"/>
              </a:ext>
            </a:extLst>
          </p:cNvPr>
          <p:cNvSpPr txBox="1"/>
          <p:nvPr/>
        </p:nvSpPr>
        <p:spPr>
          <a:xfrm>
            <a:off x="1092136" y="3244334"/>
            <a:ext cx="29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collect stamps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FC2751-490F-E0AC-9BD0-AF1CEC07DC8D}"/>
              </a:ext>
            </a:extLst>
          </p:cNvPr>
          <p:cNvSpPr txBox="1"/>
          <p:nvPr/>
        </p:nvSpPr>
        <p:spPr>
          <a:xfrm>
            <a:off x="4995747" y="3244334"/>
            <a:ext cx="270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go ice-skating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252F96-165D-D803-E258-8BE526499C37}"/>
              </a:ext>
            </a:extLst>
          </p:cNvPr>
          <p:cNvSpPr txBox="1"/>
          <p:nvPr/>
        </p:nvSpPr>
        <p:spPr>
          <a:xfrm>
            <a:off x="8654014" y="3244334"/>
            <a:ext cx="29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make a paper bird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7EE882-76E4-CC8E-AD46-BB3E906BE1C5}"/>
              </a:ext>
            </a:extLst>
          </p:cNvPr>
          <p:cNvSpPr txBox="1"/>
          <p:nvPr/>
        </p:nvSpPr>
        <p:spPr>
          <a:xfrm>
            <a:off x="1182028" y="5882823"/>
            <a:ext cx="29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play the piano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97DCB3-E6F5-20EC-807A-3BB30197AE9B}"/>
              </a:ext>
            </a:extLst>
          </p:cNvPr>
          <p:cNvSpPr txBox="1"/>
          <p:nvPr/>
        </p:nvSpPr>
        <p:spPr>
          <a:xfrm>
            <a:off x="4795024" y="5882823"/>
            <a:ext cx="298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read comic books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5E0655-0A94-8C2D-6C9B-8553D7899648}"/>
              </a:ext>
            </a:extLst>
          </p:cNvPr>
          <p:cNvSpPr txBox="1"/>
          <p:nvPr/>
        </p:nvSpPr>
        <p:spPr>
          <a:xfrm>
            <a:off x="9077090" y="5882823"/>
            <a:ext cx="314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watch movies</a:t>
            </a:r>
          </a:p>
        </p:txBody>
      </p:sp>
    </p:spTree>
    <p:extLst>
      <p:ext uri="{BB962C8B-B14F-4D97-AF65-F5344CB8AC3E}">
        <p14:creationId xmlns:p14="http://schemas.microsoft.com/office/powerpoint/2010/main" val="14573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F9FDB-B08A-74BE-F2A4-8A9042FDC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579E8-65F1-6BFF-1365-3EB122526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01" y="4328159"/>
            <a:ext cx="2529841" cy="2529841"/>
          </a:xfrm>
          <a:prstGeom prst="rect">
            <a:avLst/>
          </a:prstGeom>
        </p:spPr>
      </p:pic>
      <p:pic>
        <p:nvPicPr>
          <p:cNvPr id="10" name="Picture 9" descr="200.gif">
            <a:extLst>
              <a:ext uri="{FF2B5EF4-FFF2-40B4-BE49-F238E27FC236}">
                <a16:creationId xmlns:a16="http://schemas.microsoft.com/office/drawing/2014/main" id="{C3A63352-CE03-9175-EFFE-C2D5A1F0E29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10" y="11988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CFC3CE-2476-9B36-4527-A86DA64BE1B1}"/>
              </a:ext>
            </a:extLst>
          </p:cNvPr>
          <p:cNvSpPr txBox="1"/>
          <p:nvPr/>
        </p:nvSpPr>
        <p:spPr>
          <a:xfrm>
            <a:off x="3461650" y="3534394"/>
            <a:ext cx="6618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Sharp eyes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3654C-5219-2864-DFF8-59A28D262BF5}"/>
              </a:ext>
            </a:extLst>
          </p:cNvPr>
          <p:cNvSpPr txBox="1"/>
          <p:nvPr/>
        </p:nvSpPr>
        <p:spPr>
          <a:xfrm>
            <a:off x="1794756" y="2215611"/>
            <a:ext cx="8338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 a game</a:t>
            </a:r>
          </a:p>
        </p:txBody>
      </p:sp>
      <p:pic>
        <p:nvPicPr>
          <p:cNvPr id="13" name="nhac-nen-powerpoint-vui-nh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8437E4-ECC8-050C-4D43-C2C862ABE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55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3687" y="4014287"/>
            <a:ext cx="627743" cy="6277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BE3B8D-B75D-EE12-9D7B-7C2D53A05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0000" l="6000" r="90000">
                        <a14:foregroundMark x1="54500" y1="29833" x2="54500" y2="29833"/>
                        <a14:foregroundMark x1="54333" y1="29833" x2="50750" y2="27000"/>
                        <a14:foregroundMark x1="45000" y1="23667" x2="47417" y2="22417"/>
                        <a14:foregroundMark x1="31167" y1="74417" x2="34667" y2="75083"/>
                        <a14:foregroundMark x1="34667" y1="75250" x2="34667" y2="75250"/>
                        <a14:foregroundMark x1="7250" y1="79667" x2="7250" y2="79667"/>
                        <a14:foregroundMark x1="6083" y1="81083" x2="6583" y2="81083"/>
                        <a14:foregroundMark x1="17667" y1="21917" x2="17667" y2="21917"/>
                        <a14:foregroundMark x1="19583" y1="19833" x2="19583" y2="19833"/>
                        <a14:foregroundMark x1="16917" y1="20917" x2="16917" y2="20917"/>
                        <a14:foregroundMark x1="16083" y1="21917" x2="16083" y2="21917"/>
                        <a14:foregroundMark x1="16083" y1="21917" x2="16083" y2="21917"/>
                        <a14:foregroundMark x1="15833" y1="22500" x2="23083" y2="22083"/>
                        <a14:foregroundMark x1="15167" y1="21750" x2="18167" y2="23000"/>
                        <a14:foregroundMark x1="14167" y1="24167" x2="20083" y2="20667"/>
                        <a14:foregroundMark x1="50750" y1="8750" x2="50750" y2="8750"/>
                        <a14:foregroundMark x1="20417" y1="18583" x2="20417" y2="18583"/>
                        <a14:foregroundMark x1="20750" y1="18417" x2="20750" y2="18417"/>
                        <a14:foregroundMark x1="20750" y1="19083" x2="20750" y2="19083"/>
                        <a14:foregroundMark x1="20083" y1="18417" x2="20083" y2="18417"/>
                        <a14:foregroundMark x1="20083" y1="18417" x2="21833" y2="18750"/>
                        <a14:foregroundMark x1="19583" y1="18750" x2="19583" y2="18750"/>
                        <a14:foregroundMark x1="19750" y1="18750" x2="19750" y2="18750"/>
                        <a14:foregroundMark x1="19750" y1="18750" x2="19750" y2="18750"/>
                        <a14:foregroundMark x1="8833" y1="76167" x2="8833" y2="76167"/>
                        <a14:backgroundMark x1="33417" y1="15083" x2="33417" y2="15083"/>
                        <a14:backgroundMark x1="37250" y1="14417" x2="37250" y2="14417"/>
                        <a14:backgroundMark x1="30417" y1="17000" x2="30417" y2="17000"/>
                        <a14:backgroundMark x1="16583" y1="18083" x2="16583" y2="18083"/>
                        <a14:backgroundMark x1="16750" y1="18083" x2="16750" y2="18083"/>
                        <a14:backgroundMark x1="19253" y1="18417" x2="19982" y2="18556"/>
                        <a14:backgroundMark x1="17500" y1="18083" x2="19253" y2="18417"/>
                        <a14:backgroundMark x1="13750" y1="21083" x2="13750" y2="21083"/>
                        <a14:backgroundMark x1="14667" y1="20333" x2="14667" y2="20333"/>
                        <a14:backgroundMark x1="14833" y1="21583" x2="14833" y2="21583"/>
                        <a14:backgroundMark x1="12750" y1="23667" x2="14728" y2="22984"/>
                        <a14:backgroundMark x1="8167" y1="74250" x2="8167" y2="74250"/>
                        <a14:backgroundMark x1="6250" y1="76667" x2="625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43" y="-506348"/>
            <a:ext cx="2978627" cy="2283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D6C1C-C0A9-4926-3703-6F89EF5685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0000" l="6000" r="90000">
                        <a14:foregroundMark x1="54500" y1="29833" x2="54500" y2="29833"/>
                        <a14:foregroundMark x1="54333" y1="29833" x2="50750" y2="27000"/>
                        <a14:foregroundMark x1="45000" y1="23667" x2="47417" y2="22417"/>
                        <a14:foregroundMark x1="31167" y1="74417" x2="34667" y2="75083"/>
                        <a14:foregroundMark x1="34667" y1="75250" x2="34667" y2="75250"/>
                        <a14:foregroundMark x1="7250" y1="79667" x2="7250" y2="79667"/>
                        <a14:foregroundMark x1="6083" y1="81083" x2="6583" y2="81083"/>
                        <a14:foregroundMark x1="17667" y1="21917" x2="17667" y2="21917"/>
                        <a14:foregroundMark x1="19583" y1="19833" x2="19583" y2="19833"/>
                        <a14:foregroundMark x1="16917" y1="20917" x2="16917" y2="20917"/>
                        <a14:foregroundMark x1="16083" y1="21917" x2="16083" y2="21917"/>
                        <a14:foregroundMark x1="16083" y1="21917" x2="16083" y2="21917"/>
                        <a14:foregroundMark x1="15833" y1="22500" x2="23083" y2="22083"/>
                        <a14:foregroundMark x1="15167" y1="21750" x2="18167" y2="23000"/>
                        <a14:foregroundMark x1="14167" y1="24167" x2="20083" y2="20667"/>
                        <a14:foregroundMark x1="50750" y1="8750" x2="50750" y2="8750"/>
                        <a14:foregroundMark x1="20417" y1="18583" x2="20417" y2="18583"/>
                        <a14:foregroundMark x1="20750" y1="18417" x2="20750" y2="18417"/>
                        <a14:foregroundMark x1="20750" y1="19083" x2="20750" y2="19083"/>
                        <a14:foregroundMark x1="20083" y1="18417" x2="20083" y2="18417"/>
                        <a14:foregroundMark x1="20083" y1="18417" x2="21833" y2="18750"/>
                        <a14:foregroundMark x1="19583" y1="18750" x2="19583" y2="18750"/>
                        <a14:foregroundMark x1="19750" y1="18750" x2="19750" y2="18750"/>
                        <a14:foregroundMark x1="19750" y1="18750" x2="19750" y2="18750"/>
                        <a14:foregroundMark x1="8833" y1="76167" x2="8833" y2="76167"/>
                        <a14:backgroundMark x1="33417" y1="15083" x2="33417" y2="15083"/>
                        <a14:backgroundMark x1="37250" y1="14417" x2="37250" y2="14417"/>
                        <a14:backgroundMark x1="30417" y1="17000" x2="30417" y2="17000"/>
                        <a14:backgroundMark x1="16583" y1="18083" x2="16583" y2="18083"/>
                        <a14:backgroundMark x1="16750" y1="18083" x2="16750" y2="18083"/>
                        <a14:backgroundMark x1="19253" y1="18417" x2="19982" y2="18556"/>
                        <a14:backgroundMark x1="17500" y1="18083" x2="19253" y2="18417"/>
                        <a14:backgroundMark x1="13750" y1="21083" x2="13750" y2="21083"/>
                        <a14:backgroundMark x1="14667" y1="20333" x2="14667" y2="20333"/>
                        <a14:backgroundMark x1="14833" y1="21583" x2="14833" y2="21583"/>
                        <a14:backgroundMark x1="12750" y1="23667" x2="14728" y2="22984"/>
                        <a14:backgroundMark x1="8167" y1="74250" x2="8167" y2="74250"/>
                        <a14:backgroundMark x1="6250" y1="76667" x2="625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32" y="-67468"/>
            <a:ext cx="2978627" cy="228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3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7.40741E-7 L 3.33333E-6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55461" y="0"/>
            <a:ext cx="7460558" cy="746055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8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85171" y="944703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6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Unit: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DE17B-B625-FCA1-3FF0-BA665E8053E6}"/>
              </a:ext>
            </a:extLst>
          </p:cNvPr>
          <p:cNvSpPr txBox="1"/>
          <p:nvPr/>
        </p:nvSpPr>
        <p:spPr>
          <a:xfrm>
            <a:off x="3494314" y="3285949"/>
            <a:ext cx="476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ighlight>
                  <a:srgbClr val="00FFFF"/>
                </a:highlight>
                <a:latin typeface="Comic Sans MS" panose="030F0702030302020204" pitchFamily="66" charset="0"/>
              </a:rPr>
              <a:t>Lesson 1: Task 1, 2,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chimes.wav"/>
          </p:stSnd>
        </p:sndAc>
      </p:transition>
    </mc:Choice>
    <mc:Fallback xmlns="">
      <p:transition>
        <p:cut/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019301" y="2456061"/>
            <a:ext cx="5030430" cy="298573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049779-1D9D-620B-3CFA-E4E05ED34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F10624E0-146C-2C7A-05C3-A594E3FC1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202">
            <a:off x="644737" y="337648"/>
            <a:ext cx="883750" cy="1251070"/>
          </a:xfrm>
          <a:prstGeom prst="rect">
            <a:avLst/>
          </a:prstGeom>
        </p:spPr>
      </p:pic>
      <p:pic>
        <p:nvPicPr>
          <p:cNvPr id="4" name="图片 18">
            <a:extLst>
              <a:ext uri="{FF2B5EF4-FFF2-40B4-BE49-F238E27FC236}">
                <a16:creationId xmlns:a16="http://schemas.microsoft.com/office/drawing/2014/main" id="{8A548AB8-0DEC-679A-91D7-13839B0A1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" y="66759"/>
            <a:ext cx="751168" cy="1063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-2.59259E-6 L 2.37279 -0.004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33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r="6482"/>
          <a:stretch/>
        </p:blipFill>
        <p:spPr bwMode="auto">
          <a:xfrm>
            <a:off x="-7401022" y="2085279"/>
            <a:ext cx="5763608" cy="3724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62876-987C-AB3E-4B56-D802020147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3255F3E8-21A9-E8C4-FA26-7563000840BA}"/>
              </a:ext>
            </a:extLst>
          </p:cNvPr>
          <p:cNvSpPr/>
          <p:nvPr/>
        </p:nvSpPr>
        <p:spPr>
          <a:xfrm>
            <a:off x="2697125" y="575455"/>
            <a:ext cx="6521303" cy="120032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the piano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87747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67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225839" y="-4829073"/>
            <a:ext cx="4405091" cy="3113817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8E935-AD1D-7F1D-F652-364B1965B1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4344A040-0BE7-7AC0-6CBD-FB3AD2293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622" cy="1110740"/>
          </a:xfrm>
          <a:prstGeom prst="rect">
            <a:avLst/>
          </a:prstGeom>
        </p:spPr>
      </p:pic>
      <p:pic>
        <p:nvPicPr>
          <p:cNvPr id="4" name="图片 18">
            <a:extLst>
              <a:ext uri="{FF2B5EF4-FFF2-40B4-BE49-F238E27FC236}">
                <a16:creationId xmlns:a16="http://schemas.microsoft.com/office/drawing/2014/main" id="{FB50711B-C29D-AE7E-F377-334DFE6AD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" y="462701"/>
            <a:ext cx="697137" cy="98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3.33333E-6 L 2.06445 1.603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16" y="8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 b="3891"/>
          <a:stretch/>
        </p:blipFill>
        <p:spPr bwMode="auto">
          <a:xfrm>
            <a:off x="-8515800" y="-4192859"/>
            <a:ext cx="6608941" cy="4308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C74739-DEBD-3267-6A38-ABD2923B4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8D4D2F20-3210-F956-748E-0C8C0405D565}"/>
              </a:ext>
            </a:extLst>
          </p:cNvPr>
          <p:cNvSpPr/>
          <p:nvPr/>
        </p:nvSpPr>
        <p:spPr>
          <a:xfrm>
            <a:off x="2059171" y="553468"/>
            <a:ext cx="7701517" cy="120032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comic books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6 -0.19977 L 0.92604 0.8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92" y="5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50264">
            <a:off x="5606572" y="10537608"/>
            <a:ext cx="3485473" cy="20555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C61A65-B61C-45FD-BFAC-E4A88E8C1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9DCF20BD-4F04-4252-A454-395400BDF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622" cy="1110740"/>
          </a:xfrm>
          <a:prstGeom prst="rect">
            <a:avLst/>
          </a:prstGeom>
        </p:spPr>
      </p:pic>
      <p:pic>
        <p:nvPicPr>
          <p:cNvPr id="4" name="图片 18">
            <a:extLst>
              <a:ext uri="{FF2B5EF4-FFF2-40B4-BE49-F238E27FC236}">
                <a16:creationId xmlns:a16="http://schemas.microsoft.com/office/drawing/2014/main" id="{93C2DCDC-1C04-0C48-B7A9-0EDEFF126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" y="462701"/>
            <a:ext cx="697137" cy="98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-2.96296E-6 L -0.01459 -2.09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104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3330"/>
          <a:stretch/>
        </p:blipFill>
        <p:spPr>
          <a:xfrm>
            <a:off x="3213967" y="9274264"/>
            <a:ext cx="5764065" cy="3843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0F6F2-DFBE-0F06-A3C1-A617C5B654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A156B2CD-3377-1312-B2B7-02655139B8D8}"/>
              </a:ext>
            </a:extLst>
          </p:cNvPr>
          <p:cNvSpPr/>
          <p:nvPr/>
        </p:nvSpPr>
        <p:spPr>
          <a:xfrm>
            <a:off x="1899684" y="543557"/>
            <a:ext cx="7733414" cy="120032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make a paper bird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-1.0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68947" y="458072"/>
            <a:ext cx="3619766" cy="234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37A3E9-8115-3020-09B3-E2FD342A90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7E8B569E-9B64-80D8-E88B-CDBAF7253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622" cy="1110740"/>
          </a:xfrm>
          <a:prstGeom prst="rect">
            <a:avLst/>
          </a:prstGeom>
        </p:spPr>
      </p:pic>
      <p:pic>
        <p:nvPicPr>
          <p:cNvPr id="4" name="图片 18">
            <a:extLst>
              <a:ext uri="{FF2B5EF4-FFF2-40B4-BE49-F238E27FC236}">
                <a16:creationId xmlns:a16="http://schemas.microsoft.com/office/drawing/2014/main" id="{E5E803E8-480D-1686-F8DA-2230F0DAB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" y="462701"/>
            <a:ext cx="697137" cy="98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35143 -0.04884 L -2.9306 1.1333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58" y="5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2" b="7332"/>
          <a:stretch/>
        </p:blipFill>
        <p:spPr bwMode="auto">
          <a:xfrm>
            <a:off x="17663532" y="-318627"/>
            <a:ext cx="6314975" cy="4110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AD9710-A7CA-148D-8B6A-9F2580FFE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E9BFDE4D-930B-0947-2153-F7DA1B3DEAC3}"/>
              </a:ext>
            </a:extLst>
          </p:cNvPr>
          <p:cNvSpPr/>
          <p:nvPr/>
        </p:nvSpPr>
        <p:spPr>
          <a:xfrm>
            <a:off x="2835348" y="633787"/>
            <a:ext cx="6521303" cy="120032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go ice-skating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22 0.01944 L -1.20781 0.33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36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683151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Practice</a:t>
            </a:r>
            <a:endParaRPr lang="vi-VN" sz="9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829719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14EBC1-D3AB-1E0E-DF70-AFD5EA742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6" name="Picture 5" descr="c3fe1addb7c1df50f7e5ba2d6b53426f.gif">
            <a:extLst>
              <a:ext uri="{FF2B5EF4-FFF2-40B4-BE49-F238E27FC236}">
                <a16:creationId xmlns:a16="http://schemas.microsoft.com/office/drawing/2014/main" id="{8B6071CA-9402-C636-2FF0-099C2FE9C1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70326" y="5718660"/>
            <a:ext cx="1350389" cy="1139340"/>
          </a:xfrm>
          <a:prstGeom prst="rect">
            <a:avLst/>
          </a:prstGeom>
        </p:spPr>
      </p:pic>
      <p:pic>
        <p:nvPicPr>
          <p:cNvPr id="7" name="Picture 6" descr="c3fe1addb7c1df50f7e5ba2d6b53426f.gif">
            <a:extLst>
              <a:ext uri="{FF2B5EF4-FFF2-40B4-BE49-F238E27FC236}">
                <a16:creationId xmlns:a16="http://schemas.microsoft.com/office/drawing/2014/main" id="{74E4DEF4-B3B5-949E-54B8-9509431FA9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1668" y="5705545"/>
            <a:ext cx="1350389" cy="1139340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0B70F296-2CA8-2781-6252-2B9182950E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1445" y="5701932"/>
            <a:ext cx="1350389" cy="1139340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2A9BFBF3-4B2A-DC27-6455-F300C86BEB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4965" y="5718660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B10ACE98-2145-F94A-FB92-4325AA7BC7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1375" y="5701932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4FDA74CF-53F5-B603-1808-F1D380250CF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7144" y="5718660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CBE44196-0BAB-A9D1-4684-646AA8D258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9063" y="5718660"/>
            <a:ext cx="1350389" cy="1139340"/>
          </a:xfrm>
          <a:prstGeom prst="rect">
            <a:avLst/>
          </a:prstGeom>
        </p:spPr>
      </p:pic>
      <p:pic>
        <p:nvPicPr>
          <p:cNvPr id="13" name="Picture 12" descr="c70bfb3500c73463.gif">
            <a:extLst>
              <a:ext uri="{FF2B5EF4-FFF2-40B4-BE49-F238E27FC236}">
                <a16:creationId xmlns:a16="http://schemas.microsoft.com/office/drawing/2014/main" id="{B5A86CBB-634F-F4C3-60DB-54DDC6202A6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69395" y="5761340"/>
            <a:ext cx="1133023" cy="1096660"/>
          </a:xfrm>
          <a:prstGeom prst="rect">
            <a:avLst/>
          </a:prstGeom>
        </p:spPr>
      </p:pic>
      <p:pic>
        <p:nvPicPr>
          <p:cNvPr id="14" name="Picture 13" descr="c70bfb3500c73463.gif">
            <a:extLst>
              <a:ext uri="{FF2B5EF4-FFF2-40B4-BE49-F238E27FC236}">
                <a16:creationId xmlns:a16="http://schemas.microsoft.com/office/drawing/2014/main" id="{8B880A0F-D6CD-48E0-2922-DCA06805CBA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9754" y="5761340"/>
            <a:ext cx="1133023" cy="1096660"/>
          </a:xfrm>
          <a:prstGeom prst="rect">
            <a:avLst/>
          </a:prstGeom>
        </p:spPr>
      </p:pic>
      <p:pic>
        <p:nvPicPr>
          <p:cNvPr id="15" name="Picture 14" descr="c70bfb3500c73463.gif">
            <a:extLst>
              <a:ext uri="{FF2B5EF4-FFF2-40B4-BE49-F238E27FC236}">
                <a16:creationId xmlns:a16="http://schemas.microsoft.com/office/drawing/2014/main" id="{D6787E55-F44E-DA71-93BC-1C0AC6D9B4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96124">
            <a:off x="4731272" y="5739999"/>
            <a:ext cx="1133023" cy="1096660"/>
          </a:xfrm>
          <a:prstGeom prst="rect">
            <a:avLst/>
          </a:prstGeom>
        </p:spPr>
      </p:pic>
      <p:pic>
        <p:nvPicPr>
          <p:cNvPr id="16" name="Picture 15" descr="c70bfb3500c73463.gif">
            <a:extLst>
              <a:ext uri="{FF2B5EF4-FFF2-40B4-BE49-F238E27FC236}">
                <a16:creationId xmlns:a16="http://schemas.microsoft.com/office/drawing/2014/main" id="{54CA9585-4A9E-12DC-4F95-A9418FA1EF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03814" y="5843730"/>
            <a:ext cx="1133023" cy="1096660"/>
          </a:xfrm>
          <a:prstGeom prst="rect">
            <a:avLst/>
          </a:prstGeom>
        </p:spPr>
      </p:pic>
      <p:pic>
        <p:nvPicPr>
          <p:cNvPr id="17" name="Picture 16" descr="c70bfb3500c73463.gif">
            <a:extLst>
              <a:ext uri="{FF2B5EF4-FFF2-40B4-BE49-F238E27FC236}">
                <a16:creationId xmlns:a16="http://schemas.microsoft.com/office/drawing/2014/main" id="{3698E959-6AE0-3E4C-3DE4-89D80DA0B0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35514" y="5810276"/>
            <a:ext cx="1133023" cy="1096660"/>
          </a:xfrm>
          <a:prstGeom prst="rect">
            <a:avLst/>
          </a:prstGeom>
        </p:spPr>
      </p:pic>
      <p:pic>
        <p:nvPicPr>
          <p:cNvPr id="18" name="Picture 17" descr="c70bfb3500c73463.gif">
            <a:extLst>
              <a:ext uri="{FF2B5EF4-FFF2-40B4-BE49-F238E27FC236}">
                <a16:creationId xmlns:a16="http://schemas.microsoft.com/office/drawing/2014/main" id="{B843E0C7-72D9-C7D5-553D-17479875D57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6923" y="5870506"/>
            <a:ext cx="1133023" cy="1096660"/>
          </a:xfrm>
          <a:prstGeom prst="rect">
            <a:avLst/>
          </a:prstGeom>
        </p:spPr>
      </p:pic>
      <p:pic>
        <p:nvPicPr>
          <p:cNvPr id="19" name="Picture 18" descr="c70bfb3500c73463.gif">
            <a:extLst>
              <a:ext uri="{FF2B5EF4-FFF2-40B4-BE49-F238E27FC236}">
                <a16:creationId xmlns:a16="http://schemas.microsoft.com/office/drawing/2014/main" id="{5F15CFE4-527D-98E0-CA98-F1F57590067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937" y="5881800"/>
            <a:ext cx="1133023" cy="109666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26F0CBA0-F483-7E9E-395E-5A2846B91C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74494" y="5801050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15102035-66F9-ACF4-B55A-BFFA54ADA2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718" y="5764773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E6218DAE-5C0D-B388-4ED0-EF71B797A08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74636" y="5741170"/>
            <a:ext cx="1350389" cy="1139340"/>
          </a:xfrm>
          <a:prstGeom prst="rect">
            <a:avLst/>
          </a:prstGeom>
        </p:spPr>
      </p:pic>
      <p:pic>
        <p:nvPicPr>
          <p:cNvPr id="23" name="Picture 22" descr="c3fe1addb7c1df50f7e5ba2d6b53426f.gif">
            <a:extLst>
              <a:ext uri="{FF2B5EF4-FFF2-40B4-BE49-F238E27FC236}">
                <a16:creationId xmlns:a16="http://schemas.microsoft.com/office/drawing/2014/main" id="{38B46FC9-2993-4F48-101D-91F21159F8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6243" y="5843730"/>
            <a:ext cx="1350389" cy="1139340"/>
          </a:xfrm>
          <a:prstGeom prst="rect">
            <a:avLst/>
          </a:prstGeom>
        </p:spPr>
      </p:pic>
      <p:pic>
        <p:nvPicPr>
          <p:cNvPr id="24" name="Picture 23" descr="c3fe1addb7c1df50f7e5ba2d6b53426f.gif">
            <a:extLst>
              <a:ext uri="{FF2B5EF4-FFF2-40B4-BE49-F238E27FC236}">
                <a16:creationId xmlns:a16="http://schemas.microsoft.com/office/drawing/2014/main" id="{9928E240-1357-64C1-29DE-503A143DB4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28619" y="5741170"/>
            <a:ext cx="1350389" cy="1139340"/>
          </a:xfrm>
          <a:prstGeom prst="rect">
            <a:avLst/>
          </a:prstGeom>
        </p:spPr>
      </p:pic>
      <p:pic>
        <p:nvPicPr>
          <p:cNvPr id="25" name="Picture 24" descr="c3fe1addb7c1df50f7e5ba2d6b53426f.gif">
            <a:extLst>
              <a:ext uri="{FF2B5EF4-FFF2-40B4-BE49-F238E27FC236}">
                <a16:creationId xmlns:a16="http://schemas.microsoft.com/office/drawing/2014/main" id="{491BB18A-1272-87BC-8BF6-E745F2A88B4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259" y="5778890"/>
            <a:ext cx="1350389" cy="1139340"/>
          </a:xfrm>
          <a:prstGeom prst="rect">
            <a:avLst/>
          </a:prstGeom>
        </p:spPr>
      </p:pic>
      <p:sp>
        <p:nvSpPr>
          <p:cNvPr id="26" name="Freeform 4">
            <a:extLst>
              <a:ext uri="{FF2B5EF4-FFF2-40B4-BE49-F238E27FC236}">
                <a16:creationId xmlns:a16="http://schemas.microsoft.com/office/drawing/2014/main" id="{735263C7-BB8C-1D1C-28D4-BA1BC604557F}"/>
              </a:ext>
            </a:extLst>
          </p:cNvPr>
          <p:cNvSpPr/>
          <p:nvPr/>
        </p:nvSpPr>
        <p:spPr>
          <a:xfrm rot="21238714">
            <a:off x="9666503" y="747606"/>
            <a:ext cx="2055103" cy="1215132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8" name="图片 280">
            <a:extLst>
              <a:ext uri="{FF2B5EF4-FFF2-40B4-BE49-F238E27FC236}">
                <a16:creationId xmlns:a16="http://schemas.microsoft.com/office/drawing/2014/main" id="{D9610576-FC29-4287-A9C1-8CC077AF8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6637" y="1991834"/>
            <a:ext cx="2844338" cy="4125306"/>
          </a:xfrm>
          <a:prstGeom prst="rect">
            <a:avLst/>
          </a:prstGeom>
        </p:spPr>
      </p:pic>
      <p:pic>
        <p:nvPicPr>
          <p:cNvPr id="29" name="图片 279">
            <a:extLst>
              <a:ext uri="{FF2B5EF4-FFF2-40B4-BE49-F238E27FC236}">
                <a16:creationId xmlns:a16="http://schemas.microsoft.com/office/drawing/2014/main" id="{6E3A3EAF-69A4-4184-A8EC-11EAFCA00B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50890" y="2419583"/>
            <a:ext cx="3127664" cy="42343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63380" r="-1" b="32035"/>
          <a:stretch/>
        </p:blipFill>
        <p:spPr>
          <a:xfrm>
            <a:off x="-958350" y="-24006"/>
            <a:ext cx="2667459" cy="2333135"/>
          </a:xfrm>
          <a:prstGeom prst="rect">
            <a:avLst/>
          </a:prstGeom>
        </p:spPr>
      </p:pic>
      <p:sp>
        <p:nvSpPr>
          <p:cNvPr id="34" name="Scroll: Horizontal 33">
            <a:extLst>
              <a:ext uri="{FF2B5EF4-FFF2-40B4-BE49-F238E27FC236}">
                <a16:creationId xmlns:a16="http://schemas.microsoft.com/office/drawing/2014/main" id="{31CF319F-C7AC-1F62-79D1-70A903C28A52}"/>
              </a:ext>
            </a:extLst>
          </p:cNvPr>
          <p:cNvSpPr/>
          <p:nvPr/>
        </p:nvSpPr>
        <p:spPr>
          <a:xfrm>
            <a:off x="1930648" y="1766101"/>
            <a:ext cx="7677790" cy="2333135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Game 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Protect the forest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3B8676-AA71-2F28-07F9-EFBEE405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727" y="3904525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341" y="3784206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177" y="12796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49234" y="5586233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757639" y="391152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08130" y="3871586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6650438" y="5673108"/>
            <a:ext cx="2682783" cy="6245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en-US" sz="2000">
                <a:latin typeface="Comic Sans MS" panose="030F0702030302020204" pitchFamily="66" charset="0"/>
              </a:rPr>
              <a:t>Assessment 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 dirty="0"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4400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5BA1B-9A73-E6EC-EB05-6EB67E70E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75" y="4081506"/>
            <a:ext cx="2670559" cy="2670559"/>
          </a:xfrm>
          <a:prstGeom prst="rect">
            <a:avLst/>
          </a:prstGeom>
        </p:spPr>
      </p:pic>
      <p:sp>
        <p:nvSpPr>
          <p:cNvPr id="4" name="Freeform 15">
            <a:extLst>
              <a:ext uri="{FF2B5EF4-FFF2-40B4-BE49-F238E27FC236}">
                <a16:creationId xmlns:a16="http://schemas.microsoft.com/office/drawing/2014/main" id="{60D79EF2-681E-8DD7-2873-8069748A4D84}"/>
              </a:ext>
            </a:extLst>
          </p:cNvPr>
          <p:cNvSpPr/>
          <p:nvPr/>
        </p:nvSpPr>
        <p:spPr>
          <a:xfrm>
            <a:off x="-325742" y="4941885"/>
            <a:ext cx="2121171" cy="1586417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70bfb3500c73463.gif">
            <a:extLst>
              <a:ext uri="{FF2B5EF4-FFF2-40B4-BE49-F238E27FC236}">
                <a16:creationId xmlns:a16="http://schemas.microsoft.com/office/drawing/2014/main" id="{71C48D68-FEC7-EF9A-6713-524AE83C1DD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8153" y="6114250"/>
            <a:ext cx="891566" cy="862952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B5317407-20F5-86F3-5A86-72BA857E12B4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9654" y="6077578"/>
            <a:ext cx="1050302" cy="886153"/>
          </a:xfrm>
          <a:prstGeom prst="rect">
            <a:avLst/>
          </a:prstGeom>
        </p:spPr>
      </p:pic>
      <p:pic>
        <p:nvPicPr>
          <p:cNvPr id="9" name="Picture 8" descr="200.gif">
            <a:extLst>
              <a:ext uri="{FF2B5EF4-FFF2-40B4-BE49-F238E27FC236}">
                <a16:creationId xmlns:a16="http://schemas.microsoft.com/office/drawing/2014/main" id="{AC4807AE-5E49-3DB3-B971-448CFE3BF5E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68756" y="23771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841A34C1-502E-CB21-98CD-5E00366B82B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586880">
            <a:off x="701880" y="5925775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DDE0E8FD-B662-3308-5299-BBC59FD7FBE8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42031" y="5828698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BF003F6A-002D-3071-0085-A69A05D3882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671269">
            <a:off x="9728271" y="5785696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2163A9B0-2242-1807-762B-3D7F512D56D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334980" y="5809450"/>
            <a:ext cx="1350389" cy="1139340"/>
          </a:xfrm>
          <a:prstGeom prst="rect">
            <a:avLst/>
          </a:prstGeom>
        </p:spPr>
      </p:pic>
      <p:sp>
        <p:nvSpPr>
          <p:cNvPr id="6" name="Google Shape;5658;p37">
            <a:extLst>
              <a:ext uri="{FF2B5EF4-FFF2-40B4-BE49-F238E27FC236}">
                <a16:creationId xmlns:a16="http://schemas.microsoft.com/office/drawing/2014/main" id="{D5F2CD8F-A646-71E6-02EB-EF4EAC166F4A}"/>
              </a:ext>
            </a:extLst>
          </p:cNvPr>
          <p:cNvSpPr txBox="1">
            <a:spLocks/>
          </p:cNvSpPr>
          <p:nvPr/>
        </p:nvSpPr>
        <p:spPr>
          <a:xfrm>
            <a:off x="5584977" y="4023986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lang="vi-VN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9">
            <a:extLst>
              <a:ext uri="{FF2B5EF4-FFF2-40B4-BE49-F238E27FC236}">
                <a16:creationId xmlns:a16="http://schemas.microsoft.com/office/drawing/2014/main" id="{7BB38916-931E-D41A-FA88-8A10296EFEE1}"/>
              </a:ext>
            </a:extLst>
          </p:cNvPr>
          <p:cNvSpPr/>
          <p:nvPr/>
        </p:nvSpPr>
        <p:spPr>
          <a:xfrm>
            <a:off x="499099" y="2909178"/>
            <a:ext cx="10822044" cy="3328081"/>
          </a:xfrm>
          <a:custGeom>
            <a:avLst/>
            <a:gdLst/>
            <a:ahLst/>
            <a:cxnLst/>
            <a:rect l="l" t="t" r="r" b="b"/>
            <a:pathLst>
              <a:path w="16635891" h="6897577">
                <a:moveTo>
                  <a:pt x="0" y="0"/>
                </a:moveTo>
                <a:lnTo>
                  <a:pt x="16635891" y="0"/>
                </a:lnTo>
                <a:lnTo>
                  <a:pt x="16635891" y="6897576"/>
                </a:lnTo>
                <a:lnTo>
                  <a:pt x="0" y="6897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3" name="Freeform 60">
            <a:extLst>
              <a:ext uri="{FF2B5EF4-FFF2-40B4-BE49-F238E27FC236}">
                <a16:creationId xmlns:a16="http://schemas.microsoft.com/office/drawing/2014/main" id="{16DF1748-AFD5-6E5A-59C3-2A3EBC982D38}"/>
              </a:ext>
            </a:extLst>
          </p:cNvPr>
          <p:cNvSpPr/>
          <p:nvPr/>
        </p:nvSpPr>
        <p:spPr>
          <a:xfrm rot="-10800000">
            <a:off x="699590" y="-360261"/>
            <a:ext cx="10713746" cy="4558852"/>
          </a:xfrm>
          <a:custGeom>
            <a:avLst/>
            <a:gdLst/>
            <a:ahLst/>
            <a:cxnLst/>
            <a:rect l="l" t="t" r="r" b="b"/>
            <a:pathLst>
              <a:path w="16640088" h="6899317">
                <a:moveTo>
                  <a:pt x="0" y="0"/>
                </a:moveTo>
                <a:lnTo>
                  <a:pt x="16640089" y="0"/>
                </a:lnTo>
                <a:lnTo>
                  <a:pt x="16640089" y="6899317"/>
                </a:lnTo>
                <a:lnTo>
                  <a:pt x="0" y="689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311EF-A72D-D341-C2B4-900BD5AC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174" y="-387256"/>
            <a:ext cx="9476847" cy="15848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dirty="0">
                <a:latin typeface="Comic Sans MS" panose="030F0702030302020204" pitchFamily="66" charset="0"/>
              </a:rPr>
              <a:t> Circle </a:t>
            </a:r>
            <a:r>
              <a:rPr lang="en-US" sz="3200">
                <a:latin typeface="Comic Sans MS" panose="030F0702030302020204" pitchFamily="66" charset="0"/>
              </a:rPr>
              <a:t>the word </a:t>
            </a:r>
            <a:r>
              <a:rPr lang="en-US" sz="3200" dirty="0">
                <a:latin typeface="Comic Sans MS" panose="030F0702030302020204" pitchFamily="66" charset="0"/>
              </a:rPr>
              <a:t>that does NOT belong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4EBC1-D3AB-1E0E-DF70-AFD5EA742F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248" y="95692"/>
            <a:ext cx="1429935" cy="685627"/>
          </a:xfrm>
          <a:prstGeom prst="rect">
            <a:avLst/>
          </a:prstGeom>
        </p:spPr>
      </p:pic>
      <p:pic>
        <p:nvPicPr>
          <p:cNvPr id="6" name="Picture 5" descr="c3fe1addb7c1df50f7e5ba2d6b53426f.gif">
            <a:extLst>
              <a:ext uri="{FF2B5EF4-FFF2-40B4-BE49-F238E27FC236}">
                <a16:creationId xmlns:a16="http://schemas.microsoft.com/office/drawing/2014/main" id="{8B6071CA-9402-C636-2FF0-099C2FE9C1D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35090" y="5894444"/>
            <a:ext cx="1350389" cy="1139340"/>
          </a:xfrm>
          <a:prstGeom prst="rect">
            <a:avLst/>
          </a:prstGeom>
        </p:spPr>
      </p:pic>
      <p:pic>
        <p:nvPicPr>
          <p:cNvPr id="7" name="Picture 6" descr="c3fe1addb7c1df50f7e5ba2d6b53426f.gif">
            <a:extLst>
              <a:ext uri="{FF2B5EF4-FFF2-40B4-BE49-F238E27FC236}">
                <a16:creationId xmlns:a16="http://schemas.microsoft.com/office/drawing/2014/main" id="{74E4DEF4-B3B5-949E-54B8-9509431FA9B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18706" y="5859083"/>
            <a:ext cx="1350389" cy="1139340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0B70F296-2CA8-2781-6252-2B9182950E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40149" y="5979672"/>
            <a:ext cx="1350389" cy="1139340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2A9BFBF3-4B2A-DC27-6455-F300C86BEB9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6911" y="5903425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B10ACE98-2145-F94A-FB92-4325AA7BC70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4828" y="5962734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4FDA74CF-53F5-B603-1808-F1D380250CF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52800" y="5962734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CBE44196-0BAB-A9D1-4684-646AA8D2582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8047" y="5923027"/>
            <a:ext cx="1350389" cy="1139340"/>
          </a:xfrm>
          <a:prstGeom prst="rect">
            <a:avLst/>
          </a:prstGeom>
        </p:spPr>
      </p:pic>
      <p:pic>
        <p:nvPicPr>
          <p:cNvPr id="13" name="Picture 12" descr="c70bfb3500c73463.gif">
            <a:extLst>
              <a:ext uri="{FF2B5EF4-FFF2-40B4-BE49-F238E27FC236}">
                <a16:creationId xmlns:a16="http://schemas.microsoft.com/office/drawing/2014/main" id="{B5A86CBB-634F-F4C3-60DB-54DDC6202A6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67984" y="5945767"/>
            <a:ext cx="1133023" cy="1096660"/>
          </a:xfrm>
          <a:prstGeom prst="rect">
            <a:avLst/>
          </a:prstGeom>
        </p:spPr>
      </p:pic>
      <p:pic>
        <p:nvPicPr>
          <p:cNvPr id="14" name="Picture 13" descr="c70bfb3500c73463.gif">
            <a:extLst>
              <a:ext uri="{FF2B5EF4-FFF2-40B4-BE49-F238E27FC236}">
                <a16:creationId xmlns:a16="http://schemas.microsoft.com/office/drawing/2014/main" id="{8B880A0F-D6CD-48E0-2922-DCA06805CBA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49753" y="5968971"/>
            <a:ext cx="1133023" cy="1096660"/>
          </a:xfrm>
          <a:prstGeom prst="rect">
            <a:avLst/>
          </a:prstGeom>
        </p:spPr>
      </p:pic>
      <p:pic>
        <p:nvPicPr>
          <p:cNvPr id="15" name="Picture 14" descr="c70bfb3500c73463.gif">
            <a:extLst>
              <a:ext uri="{FF2B5EF4-FFF2-40B4-BE49-F238E27FC236}">
                <a16:creationId xmlns:a16="http://schemas.microsoft.com/office/drawing/2014/main" id="{D6787E55-F44E-DA71-93BC-1C0AC6D9B43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896124">
            <a:off x="4598486" y="5950895"/>
            <a:ext cx="1133023" cy="1096660"/>
          </a:xfrm>
          <a:prstGeom prst="rect">
            <a:avLst/>
          </a:prstGeom>
        </p:spPr>
      </p:pic>
      <p:pic>
        <p:nvPicPr>
          <p:cNvPr id="16" name="Picture 15" descr="c70bfb3500c73463.gif">
            <a:extLst>
              <a:ext uri="{FF2B5EF4-FFF2-40B4-BE49-F238E27FC236}">
                <a16:creationId xmlns:a16="http://schemas.microsoft.com/office/drawing/2014/main" id="{54CA9585-4A9E-12DC-4F95-A9418FA1EFA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80313" y="5942311"/>
            <a:ext cx="1133023" cy="1096660"/>
          </a:xfrm>
          <a:prstGeom prst="rect">
            <a:avLst/>
          </a:prstGeom>
        </p:spPr>
      </p:pic>
      <p:pic>
        <p:nvPicPr>
          <p:cNvPr id="17" name="Picture 16" descr="c70bfb3500c73463.gif">
            <a:extLst>
              <a:ext uri="{FF2B5EF4-FFF2-40B4-BE49-F238E27FC236}">
                <a16:creationId xmlns:a16="http://schemas.microsoft.com/office/drawing/2014/main" id="{3698E959-6AE0-3E4C-3DE4-89D80DA0B01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90993" y="5964735"/>
            <a:ext cx="1133023" cy="1096660"/>
          </a:xfrm>
          <a:prstGeom prst="rect">
            <a:avLst/>
          </a:prstGeom>
        </p:spPr>
      </p:pic>
      <p:pic>
        <p:nvPicPr>
          <p:cNvPr id="18" name="Picture 17" descr="c70bfb3500c73463.gif">
            <a:extLst>
              <a:ext uri="{FF2B5EF4-FFF2-40B4-BE49-F238E27FC236}">
                <a16:creationId xmlns:a16="http://schemas.microsoft.com/office/drawing/2014/main" id="{B843E0C7-72D9-C7D5-553D-17479875D57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00248" y="6088530"/>
            <a:ext cx="1133023" cy="1096660"/>
          </a:xfrm>
          <a:prstGeom prst="rect">
            <a:avLst/>
          </a:prstGeom>
        </p:spPr>
      </p:pic>
      <p:pic>
        <p:nvPicPr>
          <p:cNvPr id="19" name="Picture 18" descr="c70bfb3500c73463.gif">
            <a:extLst>
              <a:ext uri="{FF2B5EF4-FFF2-40B4-BE49-F238E27FC236}">
                <a16:creationId xmlns:a16="http://schemas.microsoft.com/office/drawing/2014/main" id="{5F15CFE4-527D-98E0-CA98-F1F57590067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058" y="6075732"/>
            <a:ext cx="1133023" cy="109666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26F0CBA0-F483-7E9E-395E-5A2846B91C1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71924" y="5894444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15102035-66F9-ACF4-B55A-BFFA54ADA23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73788" y="5929555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E6218DAE-5C0D-B388-4ED0-EF71B797A0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22941" y="5910227"/>
            <a:ext cx="1350389" cy="1139340"/>
          </a:xfrm>
          <a:prstGeom prst="rect">
            <a:avLst/>
          </a:prstGeom>
        </p:spPr>
      </p:pic>
      <p:pic>
        <p:nvPicPr>
          <p:cNvPr id="23" name="Picture 22" descr="c3fe1addb7c1df50f7e5ba2d6b53426f.gif">
            <a:extLst>
              <a:ext uri="{FF2B5EF4-FFF2-40B4-BE49-F238E27FC236}">
                <a16:creationId xmlns:a16="http://schemas.microsoft.com/office/drawing/2014/main" id="{38B46FC9-2993-4F48-101D-91F21159F85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8637" y="5850580"/>
            <a:ext cx="1350389" cy="1139340"/>
          </a:xfrm>
          <a:prstGeom prst="rect">
            <a:avLst/>
          </a:prstGeom>
        </p:spPr>
      </p:pic>
      <p:pic>
        <p:nvPicPr>
          <p:cNvPr id="24" name="Picture 23" descr="c3fe1addb7c1df50f7e5ba2d6b53426f.gif">
            <a:extLst>
              <a:ext uri="{FF2B5EF4-FFF2-40B4-BE49-F238E27FC236}">
                <a16:creationId xmlns:a16="http://schemas.microsoft.com/office/drawing/2014/main" id="{9928E240-1357-64C1-29DE-503A143DB49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42512" y="5717849"/>
            <a:ext cx="1350389" cy="1139340"/>
          </a:xfrm>
          <a:prstGeom prst="rect">
            <a:avLst/>
          </a:prstGeom>
        </p:spPr>
      </p:pic>
      <p:pic>
        <p:nvPicPr>
          <p:cNvPr id="25" name="Picture 24" descr="c3fe1addb7c1df50f7e5ba2d6b53426f.gif">
            <a:extLst>
              <a:ext uri="{FF2B5EF4-FFF2-40B4-BE49-F238E27FC236}">
                <a16:creationId xmlns:a16="http://schemas.microsoft.com/office/drawing/2014/main" id="{491BB18A-1272-87BC-8BF6-E745F2A88B4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288" y="5884795"/>
            <a:ext cx="1350389" cy="11393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63380" r="-1" b="32035"/>
          <a:stretch/>
        </p:blipFill>
        <p:spPr>
          <a:xfrm>
            <a:off x="189288" y="-387256"/>
            <a:ext cx="1517393" cy="13272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4DA24A9-B8D5-B156-9ABF-C45537480C6C}"/>
              </a:ext>
            </a:extLst>
          </p:cNvPr>
          <p:cNvSpPr txBox="1"/>
          <p:nvPr/>
        </p:nvSpPr>
        <p:spPr>
          <a:xfrm>
            <a:off x="2632282" y="653197"/>
            <a:ext cx="916845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watch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TV      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a story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c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 film</a:t>
            </a: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go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coins   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swimming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c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ice-skating</a:t>
            </a: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3 </a:t>
            </a:r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read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story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the guitar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a comic book</a:t>
            </a: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collect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coins  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b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stamps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 piano</a:t>
            </a: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play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the flute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a film  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c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 drums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735263C7-BB8C-1D1C-28D4-BA1BC604557F}"/>
              </a:ext>
            </a:extLst>
          </p:cNvPr>
          <p:cNvSpPr/>
          <p:nvPr/>
        </p:nvSpPr>
        <p:spPr>
          <a:xfrm rot="21238714">
            <a:off x="9246077" y="-91805"/>
            <a:ext cx="1622279" cy="1017305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AEE41A1-3609-5AEC-03CD-3B46DEC1AE1C}"/>
              </a:ext>
            </a:extLst>
          </p:cNvPr>
          <p:cNvSpPr/>
          <p:nvPr/>
        </p:nvSpPr>
        <p:spPr>
          <a:xfrm rot="5400000">
            <a:off x="4550264" y="994302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180521-92AA-C2BF-CA1D-64411939ACF8}"/>
              </a:ext>
            </a:extLst>
          </p:cNvPr>
          <p:cNvSpPr/>
          <p:nvPr/>
        </p:nvSpPr>
        <p:spPr>
          <a:xfrm rot="5400000">
            <a:off x="4650484" y="3171709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9661A2-28CE-C7F6-75E4-2FB760BE0FA9}"/>
              </a:ext>
            </a:extLst>
          </p:cNvPr>
          <p:cNvSpPr/>
          <p:nvPr/>
        </p:nvSpPr>
        <p:spPr>
          <a:xfrm rot="5400000">
            <a:off x="6901179" y="4314134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E78C837-993F-9A82-89F6-B327B9FB3EE5}"/>
              </a:ext>
            </a:extLst>
          </p:cNvPr>
          <p:cNvSpPr/>
          <p:nvPr/>
        </p:nvSpPr>
        <p:spPr>
          <a:xfrm rot="5400000">
            <a:off x="4664365" y="5355182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4204AED-718D-B058-0A71-B609A57CC366}"/>
              </a:ext>
            </a:extLst>
          </p:cNvPr>
          <p:cNvSpPr/>
          <p:nvPr/>
        </p:nvSpPr>
        <p:spPr>
          <a:xfrm rot="5400000">
            <a:off x="2469517" y="2146256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683151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Production</a:t>
            </a:r>
            <a:endParaRPr lang="vi-VN" sz="9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04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6759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2299BE-8AB1-1271-DBC1-6B9231648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76373"/>
            <a:ext cx="1429935" cy="685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6EE95-57CB-D764-7A95-75C916EB3D46}"/>
              </a:ext>
            </a:extLst>
          </p:cNvPr>
          <p:cNvSpPr txBox="1"/>
          <p:nvPr/>
        </p:nvSpPr>
        <p:spPr>
          <a:xfrm>
            <a:off x="153688" y="619912"/>
            <a:ext cx="1122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Draw a picture and talk about your free time. </a:t>
            </a:r>
          </a:p>
        </p:txBody>
      </p:sp>
      <p:pic>
        <p:nvPicPr>
          <p:cNvPr id="1026" name="Picture 2" descr="Little Girl Drawing, Vectors GraphicRiver, 45% OFF">
            <a:extLst>
              <a:ext uri="{FF2B5EF4-FFF2-40B4-BE49-F238E27FC236}">
                <a16:creationId xmlns:a16="http://schemas.microsoft.com/office/drawing/2014/main" id="{A91B436D-F3E9-483A-6C1D-CFCBC6B4F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95508" l="3781" r="95567">
                        <a14:foregroundMark x1="51108" y1="5566" x2="50196" y2="5566"/>
                        <a14:foregroundMark x1="31291" y1="6055" x2="33638" y2="6055"/>
                        <a14:foregroundMark x1="49544" y1="13379" x2="49544" y2="13379"/>
                        <a14:foregroundMark x1="44329" y1="11621" x2="43155" y2="11621"/>
                        <a14:foregroundMark x1="36245" y1="11133" x2="35593" y2="11133"/>
                        <a14:foregroundMark x1="30508" y1="11621" x2="29205" y2="11719"/>
                        <a14:foregroundMark x1="21643" y1="12891" x2="21643" y2="12891"/>
                        <a14:foregroundMark x1="51239" y1="42871" x2="51239" y2="42871"/>
                        <a14:foregroundMark x1="39635" y1="44727" x2="39635" y2="44727"/>
                        <a14:foregroundMark x1="41460" y1="44629" x2="41460" y2="44629"/>
                        <a14:foregroundMark x1="54237" y1="71875" x2="54628" y2="72852"/>
                        <a14:foregroundMark x1="37288" y1="71094" x2="37288" y2="71094"/>
                        <a14:foregroundMark x1="37288" y1="70313" x2="37027" y2="69824"/>
                        <a14:foregroundMark x1="31551" y1="66797" x2="31551" y2="64453"/>
                        <a14:foregroundMark x1="31160" y1="61230" x2="31160" y2="60352"/>
                        <a14:foregroundMark x1="31160" y1="60156" x2="31160" y2="60156"/>
                        <a14:foregroundMark x1="34289" y1="61133" x2="34941" y2="61133"/>
                        <a14:foregroundMark x1="35202" y1="61133" x2="37940" y2="61621"/>
                        <a14:foregroundMark x1="64016" y1="68457" x2="64016" y2="68457"/>
                        <a14:foregroundMark x1="64016" y1="68848" x2="63625" y2="70117"/>
                        <a14:foregroundMark x1="61669" y1="72363" x2="41199" y2="76660"/>
                        <a14:foregroundMark x1="41199" y1="76660" x2="22425" y2="71582"/>
                        <a14:foregroundMark x1="22425" y1="71582" x2="31160" y2="66504"/>
                        <a14:foregroundMark x1="64668" y1="77344" x2="64668" y2="77344"/>
                        <a14:foregroundMark x1="64668" y1="77344" x2="64668" y2="77344"/>
                        <a14:foregroundMark x1="64668" y1="77637" x2="64668" y2="77637"/>
                        <a14:foregroundMark x1="28422" y1="87891" x2="28422" y2="87891"/>
                        <a14:foregroundMark x1="28422" y1="87891" x2="28422" y2="87891"/>
                        <a14:foregroundMark x1="28162" y1="87891" x2="28162" y2="87891"/>
                        <a14:foregroundMark x1="28162" y1="87891" x2="28162" y2="87891"/>
                        <a14:foregroundMark x1="28162" y1="87891" x2="28162" y2="87891"/>
                        <a14:foregroundMark x1="28553" y1="87793" x2="29074" y2="87305"/>
                        <a14:foregroundMark x1="29465" y1="86816" x2="29465" y2="86816"/>
                        <a14:foregroundMark x1="29465" y1="86816" x2="29465" y2="86816"/>
                        <a14:foregroundMark x1="29465" y1="86816" x2="30508" y2="85840"/>
                        <a14:foregroundMark x1="34941" y1="87793" x2="23859" y2="87207"/>
                        <a14:foregroundMark x1="23859" y1="87207" x2="33638" y2="86816"/>
                        <a14:foregroundMark x1="32986" y1="92676" x2="44459" y2="95508"/>
                        <a14:foregroundMark x1="44459" y1="95508" x2="43807" y2="94922"/>
                        <a14:foregroundMark x1="51760" y1="84961" x2="51760" y2="84961"/>
                        <a14:foregroundMark x1="53585" y1="85352" x2="53585" y2="85352"/>
                        <a14:foregroundMark x1="53585" y1="85352" x2="53585" y2="85352"/>
                        <a14:foregroundMark x1="59061" y1="88281" x2="59061" y2="88281"/>
                        <a14:foregroundMark x1="21121" y1="83203" x2="21121" y2="83203"/>
                        <a14:foregroundMark x1="29205" y1="81543" x2="29205" y2="81543"/>
                        <a14:foregroundMark x1="33507" y1="81250" x2="33507" y2="81250"/>
                        <a14:foregroundMark x1="3781" y1="72363" x2="3781" y2="72363"/>
                        <a14:foregroundMark x1="90743" y1="38770" x2="88787" y2="39160"/>
                        <a14:foregroundMark x1="95567" y1="25098" x2="95567" y2="2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117">
            <a:off x="9656082" y="4056223"/>
            <a:ext cx="2242004" cy="299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Kid Draw Flower Painting Vector: Vector có sẵn (miễn phí bản quyền)  1487397113 | Shutterstock">
            <a:extLst>
              <a:ext uri="{FF2B5EF4-FFF2-40B4-BE49-F238E27FC236}">
                <a16:creationId xmlns:a16="http://schemas.microsoft.com/office/drawing/2014/main" id="{4FEB457A-FCF7-43ED-62FB-E9628228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57" b="90000" l="9786" r="89908">
                        <a14:foregroundMark x1="35168" y1="32143" x2="35168" y2="32143"/>
                        <a14:foregroundMark x1="28440" y1="37857" x2="26606" y2="42500"/>
                        <a14:foregroundMark x1="28746" y1="44643" x2="29664" y2="46786"/>
                        <a14:foregroundMark x1="29969" y1="53571" x2="30887" y2="52143"/>
                        <a14:foregroundMark x1="24771" y1="37857" x2="20183" y2="28929"/>
                        <a14:foregroundMark x1="15291" y1="22500" x2="15291" y2="22500"/>
                        <a14:foregroundMark x1="14985" y1="21786" x2="14985" y2="21786"/>
                        <a14:foregroundMark x1="15291" y1="24643" x2="17737" y2="47143"/>
                        <a14:foregroundMark x1="17737" y1="47143" x2="19572" y2="32857"/>
                        <a14:foregroundMark x1="32416" y1="17857" x2="42202" y2="31786"/>
                        <a14:foregroundMark x1="24159" y1="44286" x2="24159" y2="44286"/>
                        <a14:foregroundMark x1="22936" y1="42143" x2="22936" y2="42143"/>
                        <a14:foregroundMark x1="33333" y1="43929" x2="33333" y2="45000"/>
                        <a14:foregroundMark x1="78899" y1="50714" x2="78899" y2="50714"/>
                        <a14:foregroundMark x1="77370" y1="46429" x2="77370" y2="46429"/>
                        <a14:foregroundMark x1="77370" y1="46429" x2="77370" y2="46429"/>
                        <a14:foregroundMark x1="81040" y1="47143" x2="81040" y2="47143"/>
                        <a14:foregroundMark x1="77982" y1="46429" x2="77982" y2="46429"/>
                        <a14:foregroundMark x1="80428" y1="46786" x2="80428" y2="46786"/>
                        <a14:foregroundMark x1="78287" y1="45357" x2="77370" y2="45357"/>
                        <a14:foregroundMark x1="77370" y1="45357" x2="77370" y2="45357"/>
                        <a14:foregroundMark x1="26606" y1="8214" x2="26606" y2="8214"/>
                        <a14:foregroundMark x1="39144" y1="52857" x2="39144" y2="52857"/>
                        <a14:foregroundMark x1="52294" y1="42500" x2="51070" y2="42500"/>
                        <a14:foregroundMark x1="50459" y1="41071" x2="50459" y2="41071"/>
                        <a14:foregroundMark x1="50765" y1="40357" x2="50765" y2="40357"/>
                        <a14:foregroundMark x1="83486" y1="76429" x2="83486" y2="76429"/>
                        <a14:foregroundMark x1="89908" y1="80357" x2="89908" y2="80357"/>
                        <a14:foregroundMark x1="86544" y1="75357" x2="86544" y2="75357"/>
                        <a14:foregroundMark x1="79817" y1="78929" x2="79817" y2="78929"/>
                        <a14:foregroundMark x1="78899" y1="72857" x2="78899" y2="72857"/>
                        <a14:foregroundMark x1="73394" y1="81429" x2="73394" y2="81429"/>
                        <a14:foregroundMark x1="66055" y1="80714" x2="66055" y2="80714"/>
                        <a14:foregroundMark x1="52905" y1="78571" x2="52905" y2="78571"/>
                        <a14:foregroundMark x1="25076" y1="74643" x2="25076" y2="74643"/>
                        <a14:foregroundMark x1="26606" y1="66786" x2="26606" y2="66786"/>
                        <a14:foregroundMark x1="26606" y1="58929" x2="26606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566" y="4496713"/>
            <a:ext cx="3299051" cy="28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92F98-E567-266F-FBD2-2B228043830B}"/>
              </a:ext>
            </a:extLst>
          </p:cNvPr>
          <p:cNvSpPr txBox="1"/>
          <p:nvPr/>
        </p:nvSpPr>
        <p:spPr>
          <a:xfrm>
            <a:off x="468086" y="1589314"/>
            <a:ext cx="32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Example: </a:t>
            </a:r>
          </a:p>
        </p:txBody>
      </p:sp>
      <p:pic>
        <p:nvPicPr>
          <p:cNvPr id="4" name="Picture 2" descr="Single line drawing of soccer player with foot on ball ~ Clip Art ...">
            <a:extLst>
              <a:ext uri="{FF2B5EF4-FFF2-40B4-BE49-F238E27FC236}">
                <a16:creationId xmlns:a16="http://schemas.microsoft.com/office/drawing/2014/main" id="{981E252C-55F4-4088-4985-65F553E59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2"/>
          <a:stretch/>
        </p:blipFill>
        <p:spPr bwMode="auto">
          <a:xfrm>
            <a:off x="2903540" y="1653791"/>
            <a:ext cx="6286045" cy="503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93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908931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>
                <a:solidFill>
                  <a:srgbClr val="0070C0"/>
                </a:solidFill>
                <a:latin typeface="Comic Sans MS" panose="030F0702030302020204" pitchFamily="66" charset="0"/>
              </a:rPr>
              <a:t>Wrap-up &amp;</a:t>
            </a:r>
            <a:br>
              <a:rPr lang="en-US" sz="720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vi-VN" sz="7200">
                <a:solidFill>
                  <a:srgbClr val="0070C0"/>
                </a:solidFill>
                <a:latin typeface="Comic Sans MS" panose="030F0702030302020204" pitchFamily="66" charset="0"/>
              </a:rPr>
              <a:t>Assessment</a:t>
            </a:r>
            <a:endParaRPr lang="vi-VN" sz="7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05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1718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DB58D-D6A9-90AF-7D52-D2ADF77548AC}"/>
              </a:ext>
            </a:extLst>
          </p:cNvPr>
          <p:cNvSpPr/>
          <p:nvPr/>
        </p:nvSpPr>
        <p:spPr>
          <a:xfrm>
            <a:off x="2115879" y="350874"/>
            <a:ext cx="7708605" cy="28138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" y="3280951"/>
            <a:ext cx="12192000" cy="2419339"/>
            <a:chOff x="1476826" y="2601957"/>
            <a:chExt cx="8635241" cy="152400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1476826" y="3102047"/>
              <a:ext cx="8635241" cy="1023917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1822366" y="2601957"/>
              <a:ext cx="2461978" cy="5000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066134" y="3152013"/>
              <a:ext cx="7997359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473296" y="705999"/>
            <a:ext cx="7006442" cy="2077164"/>
          </a:xfrm>
          <a:prstGeom prst="roundRect">
            <a:avLst/>
          </a:prstGeom>
          <a:solidFill>
            <a:srgbClr val="92D050">
              <a:alpha val="70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4: Free time</a:t>
            </a:r>
            <a:b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1,2,3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4F9C3-A52F-6C12-4477-A9BDCC9D724E}"/>
              </a:ext>
            </a:extLst>
          </p:cNvPr>
          <p:cNvSpPr txBox="1"/>
          <p:nvPr/>
        </p:nvSpPr>
        <p:spPr>
          <a:xfrm>
            <a:off x="487865" y="4415091"/>
            <a:ext cx="113716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i="1" kern="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collect stamps, go ice-skating, make a paper bird, play the piano, read comic books, watch movies</a:t>
            </a:r>
            <a:r>
              <a:rPr lang="en-US" sz="2800" i="1" kern="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559F3A4-F6FF-DBBC-73E0-5B3C4E699C23}"/>
              </a:ext>
            </a:extLst>
          </p:cNvPr>
          <p:cNvSpPr/>
          <p:nvPr/>
        </p:nvSpPr>
        <p:spPr>
          <a:xfrm rot="21365051">
            <a:off x="8654733" y="122767"/>
            <a:ext cx="2364844" cy="1014933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F058A-79DD-1DF4-27FC-55E5D6C89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" y="-538946"/>
            <a:ext cx="2688921" cy="2688921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79ACE4B0-152D-2F7B-1E18-A50ED0A866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9540" y="5816519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751A2929-37D9-7AE4-8F45-7D03B28442D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31037" y="5816519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4C890943-750A-7B09-D609-1E17C891B87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82262" y="5816519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70BA9BF4-423E-10CF-BA66-994951BA825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32651" y="5816519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28A32706-44A3-F9DA-D0F1-39D74AE64D4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5082" y="5816519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DBFE7F82-60E2-1C5E-29D8-16363DBBEAE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04295" y="5816519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A5B87FFC-C7C0-8D14-F358-5221358E4B6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46726" y="5769251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4373B209-B685-5740-8896-AB54D2CBA10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89157" y="5769251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48D140D0-BFA9-20C4-A631-ACDD42CC3CD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3145" y="5693486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B2D72818-8853-68C1-ABD5-136688461B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55583" y="5718660"/>
            <a:ext cx="1350389" cy="1139340"/>
          </a:xfrm>
          <a:prstGeom prst="rect">
            <a:avLst/>
          </a:prstGeom>
        </p:spPr>
      </p:pic>
      <p:pic>
        <p:nvPicPr>
          <p:cNvPr id="21" name="Picture 20" descr="c70bfb3500c73463.gif">
            <a:extLst>
              <a:ext uri="{FF2B5EF4-FFF2-40B4-BE49-F238E27FC236}">
                <a16:creationId xmlns:a16="http://schemas.microsoft.com/office/drawing/2014/main" id="{923AA8F5-B56F-6786-0EA7-CA798AA7311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4108" y="5866682"/>
            <a:ext cx="1133023" cy="1096660"/>
          </a:xfrm>
          <a:prstGeom prst="rect">
            <a:avLst/>
          </a:prstGeom>
        </p:spPr>
      </p:pic>
      <p:pic>
        <p:nvPicPr>
          <p:cNvPr id="22" name="Picture 21" descr="c70bfb3500c73463.gif">
            <a:extLst>
              <a:ext uri="{FF2B5EF4-FFF2-40B4-BE49-F238E27FC236}">
                <a16:creationId xmlns:a16="http://schemas.microsoft.com/office/drawing/2014/main" id="{5E910884-74FB-C493-9362-4FE59F9F29F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83591" y="587756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417B14CA-70B1-F8CE-45F6-3F2C15EF853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33980" y="6014239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E828D015-1788-A147-8419-D0C864D5337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4195" y="6014239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B967CB3F-8AC4-CBA5-E035-53E32D1384C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61332" y="6014239"/>
            <a:ext cx="1133023" cy="1096660"/>
          </a:xfrm>
          <a:prstGeom prst="rect">
            <a:avLst/>
          </a:prstGeom>
        </p:spPr>
      </p:pic>
      <p:pic>
        <p:nvPicPr>
          <p:cNvPr id="27" name="Picture 26" descr="c70bfb3500c73463.gif">
            <a:extLst>
              <a:ext uri="{FF2B5EF4-FFF2-40B4-BE49-F238E27FC236}">
                <a16:creationId xmlns:a16="http://schemas.microsoft.com/office/drawing/2014/main" id="{041C7289-9175-EC1A-00AC-5E6A745FB7B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8309" y="6014239"/>
            <a:ext cx="1133023" cy="1096660"/>
          </a:xfrm>
          <a:prstGeom prst="rect">
            <a:avLst/>
          </a:prstGeom>
        </p:spPr>
      </p:pic>
      <p:pic>
        <p:nvPicPr>
          <p:cNvPr id="28" name="Picture 27" descr="c70bfb3500c73463.gif">
            <a:extLst>
              <a:ext uri="{FF2B5EF4-FFF2-40B4-BE49-F238E27FC236}">
                <a16:creationId xmlns:a16="http://schemas.microsoft.com/office/drawing/2014/main" id="{05296725-FEBE-F8E5-B80F-59CED45683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06058" y="6014239"/>
            <a:ext cx="1133023" cy="1096660"/>
          </a:xfrm>
          <a:prstGeom prst="rect">
            <a:avLst/>
          </a:prstGeom>
        </p:spPr>
      </p:pic>
      <p:pic>
        <p:nvPicPr>
          <p:cNvPr id="30" name="Picture 29" descr="c70bfb3500c73463.gif">
            <a:extLst>
              <a:ext uri="{FF2B5EF4-FFF2-40B4-BE49-F238E27FC236}">
                <a16:creationId xmlns:a16="http://schemas.microsoft.com/office/drawing/2014/main" id="{336ACEB5-E5AF-8D1C-A246-9FD97C1B0F0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63556" y="5965129"/>
            <a:ext cx="1133023" cy="1096660"/>
          </a:xfrm>
          <a:prstGeom prst="rect">
            <a:avLst/>
          </a:prstGeom>
        </p:spPr>
      </p:pic>
      <p:pic>
        <p:nvPicPr>
          <p:cNvPr id="31" name="Picture 30" descr="200.gif">
            <a:extLst>
              <a:ext uri="{FF2B5EF4-FFF2-40B4-BE49-F238E27FC236}">
                <a16:creationId xmlns:a16="http://schemas.microsoft.com/office/drawing/2014/main" id="{9049EEB3-262C-7EBC-0F1B-A8280BB4F8F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1191" y="-5260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48148E-6 L -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1.48148E-6 L 2.29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Warm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up</a:t>
            </a:r>
            <a:endParaRPr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2442500" y="3898160"/>
            <a:ext cx="7402155" cy="15217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 game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: Secret picture </a:t>
            </a:r>
            <a:endParaRPr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2747062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0" y="3468727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716" y="741613"/>
            <a:ext cx="9143999" cy="5143499"/>
          </a:xfrm>
          <a:prstGeom prst="rect">
            <a:avLst/>
          </a:prstGeom>
        </p:spPr>
      </p:pic>
      <p:pic>
        <p:nvPicPr>
          <p:cNvPr id="11" name="Picture 10" descr="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821" y="741612"/>
            <a:ext cx="3855024" cy="5191264"/>
          </a:xfrm>
          <a:prstGeom prst="rect">
            <a:avLst/>
          </a:prstGeom>
        </p:spPr>
      </p:pic>
      <p:pic>
        <p:nvPicPr>
          <p:cNvPr id="13" name="Picture 12" descr="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982" y="741613"/>
            <a:ext cx="3977093" cy="5191263"/>
          </a:xfrm>
          <a:prstGeom prst="rect">
            <a:avLst/>
          </a:prstGeom>
        </p:spPr>
      </p:pic>
      <p:pic>
        <p:nvPicPr>
          <p:cNvPr id="15" name="Picture 14" descr="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05" y="708048"/>
            <a:ext cx="3777277" cy="5191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ABA094-C21C-B60E-9D03-D317A0EEB117}"/>
              </a:ext>
            </a:extLst>
          </p:cNvPr>
          <p:cNvSpPr txBox="1"/>
          <p:nvPr/>
        </p:nvSpPr>
        <p:spPr>
          <a:xfrm>
            <a:off x="3266789" y="5776623"/>
            <a:ext cx="5802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 the piano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257B0-04D3-74AD-AD1C-99F9509D3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72CA018D-8F7D-C9F8-391F-CC97B60CDE04}"/>
              </a:ext>
            </a:extLst>
          </p:cNvPr>
          <p:cNvSpPr/>
          <p:nvPr/>
        </p:nvSpPr>
        <p:spPr>
          <a:xfrm>
            <a:off x="10830296" y="5997466"/>
            <a:ext cx="1429935" cy="880027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43868BC9-4CC9-946A-D30B-9BF85F2989D4}"/>
              </a:ext>
            </a:extLst>
          </p:cNvPr>
          <p:cNvSpPr/>
          <p:nvPr/>
        </p:nvSpPr>
        <p:spPr>
          <a:xfrm>
            <a:off x="11409022" y="5997465"/>
            <a:ext cx="1187992" cy="880028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77FBD6B-664E-2973-B7EF-4D5EFE1A37D6}"/>
              </a:ext>
            </a:extLst>
          </p:cNvPr>
          <p:cNvSpPr/>
          <p:nvPr/>
        </p:nvSpPr>
        <p:spPr>
          <a:xfrm>
            <a:off x="249705" y="-92593"/>
            <a:ext cx="816520" cy="749959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19BE03D-C1AF-E431-4AC6-72AFD7FC67DA}"/>
              </a:ext>
            </a:extLst>
          </p:cNvPr>
          <p:cNvSpPr/>
          <p:nvPr/>
        </p:nvSpPr>
        <p:spPr>
          <a:xfrm>
            <a:off x="-8100" y="5918677"/>
            <a:ext cx="2104816" cy="1040419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F8A97ECE-9C89-C2F1-9AC6-44FB38AFC903}"/>
              </a:ext>
            </a:extLst>
          </p:cNvPr>
          <p:cNvSpPr/>
          <p:nvPr/>
        </p:nvSpPr>
        <p:spPr>
          <a:xfrm rot="20858500">
            <a:off x="1172509" y="-106971"/>
            <a:ext cx="834429" cy="929280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37331D1-0EEF-C2D2-03B2-C0109E8450E9}"/>
              </a:ext>
            </a:extLst>
          </p:cNvPr>
          <p:cNvSpPr/>
          <p:nvPr/>
        </p:nvSpPr>
        <p:spPr>
          <a:xfrm rot="18197175">
            <a:off x="2330511" y="-78521"/>
            <a:ext cx="539348" cy="850461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1532" y="835722"/>
            <a:ext cx="8794595" cy="5186556"/>
          </a:xfrm>
          <a:prstGeom prst="rect">
            <a:avLst/>
          </a:prstGeom>
        </p:spPr>
      </p:pic>
      <p:pic>
        <p:nvPicPr>
          <p:cNvPr id="12" name="Picture 11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907" y="835720"/>
            <a:ext cx="3969561" cy="5186556"/>
          </a:xfrm>
          <a:prstGeom prst="rect">
            <a:avLst/>
          </a:prstGeom>
        </p:spPr>
      </p:pic>
      <p:pic>
        <p:nvPicPr>
          <p:cNvPr id="13" name="Picture 12" descr="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98" y="835721"/>
            <a:ext cx="3594409" cy="5186556"/>
          </a:xfrm>
          <a:prstGeom prst="rect">
            <a:avLst/>
          </a:prstGeom>
        </p:spPr>
      </p:pic>
      <p:pic>
        <p:nvPicPr>
          <p:cNvPr id="14" name="Picture 13" descr="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9468" y="835720"/>
            <a:ext cx="3816746" cy="5186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FC208A-054B-CB17-35AF-458BDC94D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817B2-89A1-CB68-DDB0-2D6D0776BA30}"/>
              </a:ext>
            </a:extLst>
          </p:cNvPr>
          <p:cNvSpPr txBox="1"/>
          <p:nvPr/>
        </p:nvSpPr>
        <p:spPr>
          <a:xfrm>
            <a:off x="3157786" y="5934670"/>
            <a:ext cx="5802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 badminton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985EE9B-8AD3-64C6-CD8C-28881332919F}"/>
              </a:ext>
            </a:extLst>
          </p:cNvPr>
          <p:cNvSpPr/>
          <p:nvPr/>
        </p:nvSpPr>
        <p:spPr>
          <a:xfrm>
            <a:off x="10726478" y="6059167"/>
            <a:ext cx="1415796" cy="92333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26E59DCA-084F-B185-11C1-72C68D7ADE91}"/>
              </a:ext>
            </a:extLst>
          </p:cNvPr>
          <p:cNvSpPr/>
          <p:nvPr/>
        </p:nvSpPr>
        <p:spPr>
          <a:xfrm>
            <a:off x="11165035" y="6069656"/>
            <a:ext cx="1234250" cy="92333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5AF86218-821B-364E-5E1D-4263D5B51D10}"/>
              </a:ext>
            </a:extLst>
          </p:cNvPr>
          <p:cNvSpPr/>
          <p:nvPr/>
        </p:nvSpPr>
        <p:spPr>
          <a:xfrm>
            <a:off x="68010" y="-180213"/>
            <a:ext cx="922158" cy="985728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5F30569-A62A-C00E-1565-7EA24BCE43BE}"/>
              </a:ext>
            </a:extLst>
          </p:cNvPr>
          <p:cNvSpPr/>
          <p:nvPr/>
        </p:nvSpPr>
        <p:spPr>
          <a:xfrm>
            <a:off x="1" y="6038457"/>
            <a:ext cx="1992086" cy="985728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5775636-8816-CE64-5491-B5CE6E092C89}"/>
              </a:ext>
            </a:extLst>
          </p:cNvPr>
          <p:cNvSpPr/>
          <p:nvPr/>
        </p:nvSpPr>
        <p:spPr>
          <a:xfrm rot="-2355099">
            <a:off x="1139238" y="-155670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B6B52A64-0348-5763-B8C2-342E2C6B5C8A}"/>
              </a:ext>
            </a:extLst>
          </p:cNvPr>
          <p:cNvSpPr/>
          <p:nvPr/>
        </p:nvSpPr>
        <p:spPr>
          <a:xfrm rot="18197175">
            <a:off x="2485399" y="-48318"/>
            <a:ext cx="539348" cy="850461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326" y="807861"/>
            <a:ext cx="8534932" cy="5242277"/>
          </a:xfrm>
          <a:prstGeom prst="rect">
            <a:avLst/>
          </a:prstGeom>
        </p:spPr>
      </p:pic>
      <p:pic>
        <p:nvPicPr>
          <p:cNvPr id="9" name="Picture 8" descr="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41" y="818747"/>
            <a:ext cx="3777344" cy="5242277"/>
          </a:xfrm>
          <a:prstGeom prst="rect">
            <a:avLst/>
          </a:prstGeom>
        </p:spPr>
      </p:pic>
      <p:pic>
        <p:nvPicPr>
          <p:cNvPr id="12" name="Picture 11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528" y="796975"/>
            <a:ext cx="3607159" cy="5242277"/>
          </a:xfrm>
          <a:prstGeom prst="rect">
            <a:avLst/>
          </a:prstGeom>
        </p:spPr>
      </p:pic>
      <p:pic>
        <p:nvPicPr>
          <p:cNvPr id="15" name="Picture 14" descr="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185" y="807860"/>
            <a:ext cx="3777343" cy="52422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F8FBC3-11EB-9664-417A-4F9089AF78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9EC4B-FFC4-3A04-3976-ACE0BACCF3CC}"/>
              </a:ext>
            </a:extLst>
          </p:cNvPr>
          <p:cNvSpPr txBox="1"/>
          <p:nvPr/>
        </p:nvSpPr>
        <p:spPr>
          <a:xfrm>
            <a:off x="3185363" y="5934670"/>
            <a:ext cx="5802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 chess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6DFBD163-37F5-4323-6DCF-2608F21D830B}"/>
              </a:ext>
            </a:extLst>
          </p:cNvPr>
          <p:cNvSpPr/>
          <p:nvPr/>
        </p:nvSpPr>
        <p:spPr>
          <a:xfrm>
            <a:off x="10748119" y="6091414"/>
            <a:ext cx="1321806" cy="824271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E6DE8C14-58A9-0215-30BA-8F57E194BF75}"/>
              </a:ext>
            </a:extLst>
          </p:cNvPr>
          <p:cNvSpPr/>
          <p:nvPr/>
        </p:nvSpPr>
        <p:spPr>
          <a:xfrm>
            <a:off x="11298720" y="6143576"/>
            <a:ext cx="1359910" cy="824271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F6E0563F-8A83-B994-4802-5ADC6C32219D}"/>
              </a:ext>
            </a:extLst>
          </p:cNvPr>
          <p:cNvSpPr/>
          <p:nvPr/>
        </p:nvSpPr>
        <p:spPr>
          <a:xfrm>
            <a:off x="-87442" y="-108858"/>
            <a:ext cx="950335" cy="727656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462943D-3D7F-A665-414F-A5ACE077FAFB}"/>
              </a:ext>
            </a:extLst>
          </p:cNvPr>
          <p:cNvSpPr/>
          <p:nvPr/>
        </p:nvSpPr>
        <p:spPr>
          <a:xfrm>
            <a:off x="-108093" y="6061242"/>
            <a:ext cx="2054899" cy="906605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C45A4E00-BECD-9B0D-CED9-9A0A1763B4C3}"/>
              </a:ext>
            </a:extLst>
          </p:cNvPr>
          <p:cNvSpPr/>
          <p:nvPr/>
        </p:nvSpPr>
        <p:spPr>
          <a:xfrm rot="18937483">
            <a:off x="937675" y="-245293"/>
            <a:ext cx="512107" cy="1035357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FE30BE0A-D058-2A71-0778-0BCCAAA7D95F}"/>
              </a:ext>
            </a:extLst>
          </p:cNvPr>
          <p:cNvSpPr/>
          <p:nvPr/>
        </p:nvSpPr>
        <p:spPr>
          <a:xfrm rot="18197175">
            <a:off x="1750874" y="-165099"/>
            <a:ext cx="539348" cy="850461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4AF2E-D8C2-114D-F379-ECD6DBC07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848" y="266571"/>
            <a:ext cx="4530715" cy="632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B0180F-0BC5-5C5F-F8B3-EB8E5999B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170B759A-7D8C-7A73-1B48-0E298ACF6240}"/>
              </a:ext>
            </a:extLst>
          </p:cNvPr>
          <p:cNvSpPr/>
          <p:nvPr/>
        </p:nvSpPr>
        <p:spPr>
          <a:xfrm rot="21365051">
            <a:off x="5048512" y="133473"/>
            <a:ext cx="3979066" cy="205011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F2458A2-1EF5-D457-2D3F-64C928746A87}"/>
              </a:ext>
            </a:extLst>
          </p:cNvPr>
          <p:cNvSpPr/>
          <p:nvPr/>
        </p:nvSpPr>
        <p:spPr>
          <a:xfrm>
            <a:off x="5355772" y="1587719"/>
            <a:ext cx="6180390" cy="1077685"/>
          </a:xfrm>
          <a:prstGeom prst="wedgeRoundRectCallout">
            <a:avLst>
              <a:gd name="adj1" fmla="val -51632"/>
              <a:gd name="adj2" fmla="val 10189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What is the boy doing 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15D4C0B-38A8-D265-5F82-7AEBF7E6BAF1}"/>
              </a:ext>
            </a:extLst>
          </p:cNvPr>
          <p:cNvSpPr/>
          <p:nvPr/>
        </p:nvSpPr>
        <p:spPr>
          <a:xfrm>
            <a:off x="5072743" y="3904781"/>
            <a:ext cx="6901543" cy="1077685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He is </a:t>
            </a:r>
            <a:r>
              <a:rPr lang="en-US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practising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sport.</a:t>
            </a:r>
          </a:p>
        </p:txBody>
      </p:sp>
    </p:spTree>
    <p:extLst>
      <p:ext uri="{BB962C8B-B14F-4D97-AF65-F5344CB8AC3E}">
        <p14:creationId xmlns:p14="http://schemas.microsoft.com/office/powerpoint/2010/main" val="7493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6CD21-1AC3-717F-309E-FF3BF0503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254" y="0"/>
            <a:ext cx="4886023" cy="6820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reeform 22">
            <a:extLst>
              <a:ext uri="{FF2B5EF4-FFF2-40B4-BE49-F238E27FC236}">
                <a16:creationId xmlns:a16="http://schemas.microsoft.com/office/drawing/2014/main" id="{BD864513-B24C-E600-FCBC-51C050D3E72F}"/>
              </a:ext>
            </a:extLst>
          </p:cNvPr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D13F16-F712-7158-6434-DF27F04F1D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98"/>
          <a:stretch/>
        </p:blipFill>
        <p:spPr>
          <a:xfrm>
            <a:off x="5974690" y="1982035"/>
            <a:ext cx="6183086" cy="25355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AA2D7-53E5-DDA8-8FB3-0670AA7B68A7}"/>
              </a:ext>
            </a:extLst>
          </p:cNvPr>
          <p:cNvSpPr txBox="1"/>
          <p:nvPr/>
        </p:nvSpPr>
        <p:spPr>
          <a:xfrm>
            <a:off x="6357257" y="3723306"/>
            <a:ext cx="696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CDB474-A417-C443-37B3-4BEBA08F402F}"/>
              </a:ext>
            </a:extLst>
          </p:cNvPr>
          <p:cNvSpPr/>
          <p:nvPr/>
        </p:nvSpPr>
        <p:spPr>
          <a:xfrm>
            <a:off x="5974690" y="5116286"/>
            <a:ext cx="6183086" cy="10561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Comic Sans MS" panose="030F0702030302020204" pitchFamily="66" charset="0"/>
              </a:rPr>
              <a:t>2 What do you like doing in your free time ?</a:t>
            </a:r>
          </a:p>
        </p:txBody>
      </p:sp>
    </p:spTree>
    <p:extLst>
      <p:ext uri="{BB962C8B-B14F-4D97-AF65-F5344CB8AC3E}">
        <p14:creationId xmlns:p14="http://schemas.microsoft.com/office/powerpoint/2010/main" val="9177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356</Words>
  <Application>Microsoft Office PowerPoint</Application>
  <PresentationFormat>Widescreen</PresentationFormat>
  <Paragraphs>85</Paragraphs>
  <Slides>35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Catamaran</vt:lpstr>
      <vt:lpstr>Changa One</vt:lpstr>
      <vt:lpstr>Chewy</vt:lpstr>
      <vt:lpstr>Comic Sans MS</vt:lpstr>
      <vt:lpstr>Montserrat</vt:lpstr>
      <vt:lpstr>Roboto</vt:lpstr>
      <vt:lpstr>Russo One</vt:lpstr>
      <vt:lpstr>Office Theme</vt:lpstr>
      <vt:lpstr>It's Springtime! MK Plan by Slidesgo</vt:lpstr>
      <vt:lpstr>PowerPoint Presentation</vt:lpstr>
      <vt:lpstr>PowerPoint Presentation</vt:lpstr>
      <vt:lpstr>Warm-up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3 Circle the word that does NOT belong</vt:lpstr>
      <vt:lpstr>Production</vt:lpstr>
      <vt:lpstr>PowerPoint Presentation</vt:lpstr>
      <vt:lpstr>Wrap-up &amp; Assessment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admin</cp:lastModifiedBy>
  <cp:revision>33</cp:revision>
  <dcterms:created xsi:type="dcterms:W3CDTF">2024-04-13T04:01:17Z</dcterms:created>
  <dcterms:modified xsi:type="dcterms:W3CDTF">2025-04-05T16:11:43Z</dcterms:modified>
</cp:coreProperties>
</file>