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media/media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240" r:id="rId3"/>
    <p:sldId id="256" r:id="rId4"/>
    <p:sldId id="262" r:id="rId5"/>
    <p:sldId id="312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330" r:id="rId16"/>
    <p:sldId id="415" r:id="rId17"/>
    <p:sldId id="358" r:id="rId18"/>
    <p:sldId id="419" r:id="rId19"/>
    <p:sldId id="361" r:id="rId20"/>
    <p:sldId id="395" r:id="rId21"/>
    <p:sldId id="3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FB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2877" autoAdjust="0"/>
  </p:normalViewPr>
  <p:slideViewPr>
    <p:cSldViewPr snapToGrid="0">
      <p:cViewPr>
        <p:scale>
          <a:sx n="105" d="100"/>
          <a:sy n="105" d="100"/>
        </p:scale>
        <p:origin x="176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39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xl_extra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xl_extra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1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64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1962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0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6360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5754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17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97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3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268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2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8.jp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microsoft.com/office/2007/relationships/hdphoto" Target="../media/hdphoto2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4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35.gif"/><Relationship Id="rId12" Type="http://schemas.microsoft.com/office/2007/relationships/hdphoto" Target="../media/hdphoto1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png"/><Relationship Id="rId18" Type="http://schemas.openxmlformats.org/officeDocument/2006/relationships/image" Target="../media/image60.jpeg"/><Relationship Id="rId26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3.jpeg"/><Relationship Id="rId7" Type="http://schemas.openxmlformats.org/officeDocument/2006/relationships/image" Target="../media/image56.jpeg"/><Relationship Id="rId12" Type="http://schemas.microsoft.com/office/2007/relationships/hdphoto" Target="../media/hdphoto25.wdp"/><Relationship Id="rId17" Type="http://schemas.openxmlformats.org/officeDocument/2006/relationships/image" Target="../media/image59.svg"/><Relationship Id="rId25" Type="http://schemas.openxmlformats.org/officeDocument/2006/relationships/image" Target="../media/image67.jpeg"/><Relationship Id="rId2" Type="http://schemas.openxmlformats.org/officeDocument/2006/relationships/audio" Target="../media/media3.wav"/><Relationship Id="rId16" Type="http://schemas.openxmlformats.org/officeDocument/2006/relationships/image" Target="../media/image58.png"/><Relationship Id="rId20" Type="http://schemas.openxmlformats.org/officeDocument/2006/relationships/image" Target="../media/image62.svg"/><Relationship Id="rId29" Type="http://schemas.openxmlformats.org/officeDocument/2006/relationships/image" Target="../media/image71.svg"/><Relationship Id="rId1" Type="http://schemas.microsoft.com/office/2007/relationships/media" Target="../media/media3.wav"/><Relationship Id="rId6" Type="http://schemas.openxmlformats.org/officeDocument/2006/relationships/image" Target="../media/image55.jpeg"/><Relationship Id="rId11" Type="http://schemas.openxmlformats.org/officeDocument/2006/relationships/image" Target="../media/image54.png"/><Relationship Id="rId24" Type="http://schemas.openxmlformats.org/officeDocument/2006/relationships/image" Target="../media/image66.jpeg"/><Relationship Id="rId5" Type="http://schemas.openxmlformats.org/officeDocument/2006/relationships/image" Target="../media/image49.jpg"/><Relationship Id="rId15" Type="http://schemas.openxmlformats.org/officeDocument/2006/relationships/image" Target="../media/image21.png"/><Relationship Id="rId23" Type="http://schemas.openxmlformats.org/officeDocument/2006/relationships/image" Target="../media/image65.jpeg"/><Relationship Id="rId28" Type="http://schemas.openxmlformats.org/officeDocument/2006/relationships/image" Target="../media/image70.png"/><Relationship Id="rId10" Type="http://schemas.openxmlformats.org/officeDocument/2006/relationships/image" Target="../media/image25.png"/><Relationship Id="rId19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microsoft.com/office/2007/relationships/hdphoto" Target="../media/hdphoto24.wdp"/><Relationship Id="rId14" Type="http://schemas.microsoft.com/office/2007/relationships/hdphoto" Target="../media/hdphoto26.wdp"/><Relationship Id="rId22" Type="http://schemas.openxmlformats.org/officeDocument/2006/relationships/image" Target="../media/image64.jpeg"/><Relationship Id="rId27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35.gif"/><Relationship Id="rId12" Type="http://schemas.microsoft.com/office/2007/relationships/hdphoto" Target="../media/hdphoto1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35.gif"/><Relationship Id="rId12" Type="http://schemas.microsoft.com/office/2007/relationships/hdphoto" Target="../media/hdphoto1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audio" Target="../media/audio1.wav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audio" Target="../media/audio1.wav"/><Relationship Id="rId5" Type="http://schemas.openxmlformats.org/officeDocument/2006/relationships/image" Target="../media/image25.png"/><Relationship Id="rId10" Type="http://schemas.openxmlformats.org/officeDocument/2006/relationships/image" Target="../media/image35.gif"/><Relationship Id="rId4" Type="http://schemas.openxmlformats.org/officeDocument/2006/relationships/image" Target="../media/image75.png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5.gif"/><Relationship Id="rId12" Type="http://schemas.microsoft.com/office/2007/relationships/hdphoto" Target="../media/hdphoto1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35.gif"/><Relationship Id="rId12" Type="http://schemas.microsoft.com/office/2007/relationships/hdphoto" Target="../media/hdphoto1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0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8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42.gif"/><Relationship Id="rId5" Type="http://schemas.openxmlformats.org/officeDocument/2006/relationships/image" Target="../media/image39.png"/><Relationship Id="rId10" Type="http://schemas.microsoft.com/office/2007/relationships/hdphoto" Target="../media/hdphoto20.wdp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jpg"/><Relationship Id="rId7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0.wdp"/><Relationship Id="rId5" Type="http://schemas.openxmlformats.org/officeDocument/2006/relationships/image" Target="../media/image42.gif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8.jp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42.gif"/><Relationship Id="rId5" Type="http://schemas.openxmlformats.org/officeDocument/2006/relationships/image" Target="../media/image39.png"/><Relationship Id="rId10" Type="http://schemas.microsoft.com/office/2007/relationships/hdphoto" Target="../media/hdphoto20.wdp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1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3DD5C-97D8-CE3A-49A9-D6F1B90B8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EB4239-5474-5E37-D35F-30E67045B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8" y="5163286"/>
            <a:ext cx="1949934" cy="1828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5DCC2-3E29-E53B-48F9-BE4BF414923E}"/>
              </a:ext>
            </a:extLst>
          </p:cNvPr>
          <p:cNvSpPr txBox="1"/>
          <p:nvPr/>
        </p:nvSpPr>
        <p:spPr>
          <a:xfrm>
            <a:off x="3307867" y="1600199"/>
            <a:ext cx="72607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To be + S + good at + V-</a:t>
            </a:r>
            <a:r>
              <a:rPr lang="en-US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Yes,  S + to be.</a:t>
            </a:r>
          </a:p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x  No,  S + to be + not.</a:t>
            </a:r>
          </a:p>
        </p:txBody>
      </p:sp>
      <p:pic>
        <p:nvPicPr>
          <p:cNvPr id="1026" name="Picture 2" descr="dấu chấm hỏi – Wiktionary tiếng Việt">
            <a:extLst>
              <a:ext uri="{FF2B5EF4-FFF2-40B4-BE49-F238E27FC236}">
                <a16:creationId xmlns:a16="http://schemas.microsoft.com/office/drawing/2014/main" id="{ACE27747-DDAB-AD6B-7F88-AAF4492E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70" y="2830829"/>
            <a:ext cx="4160520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4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AAF5D-33EE-B81E-B766-C33281785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038B6B-D219-7150-9B57-0D27EF91D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8" y="5163286"/>
            <a:ext cx="1949934" cy="1828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28372-B436-FB30-2AC7-1D8014FDA4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851"/>
          <a:stretch/>
        </p:blipFill>
        <p:spPr>
          <a:xfrm>
            <a:off x="665969" y="3226153"/>
            <a:ext cx="1912004" cy="3874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D56F9-438F-9CB9-7598-99AE899B49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17"/>
          <a:stretch/>
        </p:blipFill>
        <p:spPr>
          <a:xfrm>
            <a:off x="6533370" y="3117086"/>
            <a:ext cx="1912005" cy="40923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4AD4BFE-6FC6-B098-7460-B5CFDB8A4564}"/>
              </a:ext>
            </a:extLst>
          </p:cNvPr>
          <p:cNvSpPr/>
          <p:nvPr/>
        </p:nvSpPr>
        <p:spPr>
          <a:xfrm>
            <a:off x="1223859" y="1179668"/>
            <a:ext cx="4589119" cy="2046485"/>
          </a:xfrm>
          <a:prstGeom prst="cloudCallout">
            <a:avLst>
              <a:gd name="adj1" fmla="val -28549"/>
              <a:gd name="adj2" fmla="val 860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What do you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do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257E5CD6-A6C6-BEBA-E24F-908022D27A17}"/>
              </a:ext>
            </a:extLst>
          </p:cNvPr>
          <p:cNvSpPr/>
          <p:nvPr/>
        </p:nvSpPr>
        <p:spPr>
          <a:xfrm>
            <a:off x="6533370" y="1179668"/>
            <a:ext cx="4510968" cy="2122713"/>
          </a:xfrm>
          <a:prstGeom prst="cloudCallout">
            <a:avLst>
              <a:gd name="adj1" fmla="val -16750"/>
              <a:gd name="adj2" fmla="val 604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like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play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football.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0C47F6-04ED-7D44-7016-9AD9FAA47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0" y="1796218"/>
            <a:ext cx="1429935" cy="14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4F3B23-FAF6-2C22-7688-83512BD0F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779AE-1165-37B0-9007-3B03C49C6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8" y="5163286"/>
            <a:ext cx="1949934" cy="1828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F4FDB-456C-7E93-46A8-9046042FE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6" y="3954297"/>
            <a:ext cx="4289095" cy="241797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8DE44ED-B009-F213-7168-EE225350C7CC}"/>
              </a:ext>
            </a:extLst>
          </p:cNvPr>
          <p:cNvSpPr/>
          <p:nvPr/>
        </p:nvSpPr>
        <p:spPr>
          <a:xfrm>
            <a:off x="1062079" y="1669526"/>
            <a:ext cx="4589119" cy="1596189"/>
          </a:xfrm>
          <a:prstGeom prst="cloudCallout">
            <a:avLst>
              <a:gd name="adj1" fmla="val -28549"/>
              <a:gd name="adj2" fmla="val 860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What is she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B65919-C7E9-6654-5F11-5E19CFC87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000" y1="85750" x2="41000" y2="85750"/>
                        <a14:foregroundMark x1="44000" y1="86375" x2="44000" y2="86375"/>
                        <a14:foregroundMark x1="44000" y1="86375" x2="44000" y2="86375"/>
                        <a14:foregroundMark x1="40625" y1="89000" x2="40625" y2="89000"/>
                        <a14:foregroundMark x1="40625" y1="89000" x2="40625" y2="89000"/>
                        <a14:foregroundMark x1="58750" y1="87500" x2="58750" y2="87500"/>
                        <a14:foregroundMark x1="58750" y1="87500" x2="58750" y2="87500"/>
                        <a14:foregroundMark x1="45125" y1="30750" x2="45125" y2="30750"/>
                        <a14:foregroundMark x1="45125" y1="30750" x2="45125" y2="30750"/>
                        <a14:foregroundMark x1="55875" y1="29375" x2="55875" y2="29375"/>
                        <a14:foregroundMark x1="55875" y1="29375" x2="55875" y2="29375"/>
                        <a14:foregroundMark x1="58375" y1="29625" x2="58375" y2="29625"/>
                        <a14:foregroundMark x1="58375" y1="29625" x2="58375" y2="29625"/>
                        <a14:foregroundMark x1="43500" y1="28875" x2="43500" y2="28875"/>
                        <a14:foregroundMark x1="43500" y1="28875" x2="43500" y2="28875"/>
                        <a14:foregroundMark x1="39000" y1="23375" x2="39000" y2="23375"/>
                        <a14:foregroundMark x1="39000" y1="23375" x2="39000" y2="23375"/>
                        <a14:foregroundMark x1="12875" y1="35500" x2="12875" y2="35500"/>
                        <a14:foregroundMark x1="81000" y1="29250" x2="81000" y2="29250"/>
                        <a14:foregroundMark x1="84625" y1="26625" x2="84625" y2="26625"/>
                        <a14:foregroundMark x1="22750" y1="34500" x2="22750" y2="34500"/>
                        <a14:foregroundMark x1="59500" y1="35250" x2="59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6" y="198726"/>
            <a:ext cx="3362294" cy="3362294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2BD9F4E-7E20-0B04-DBAE-EB4D8C34D56C}"/>
              </a:ext>
            </a:extLst>
          </p:cNvPr>
          <p:cNvSpPr/>
          <p:nvPr/>
        </p:nvSpPr>
        <p:spPr>
          <a:xfrm>
            <a:off x="4950962" y="2467620"/>
            <a:ext cx="4944151" cy="2017294"/>
          </a:xfrm>
          <a:prstGeom prst="cloudCallout">
            <a:avLst>
              <a:gd name="adj1" fmla="val -49328"/>
              <a:gd name="adj2" fmla="val 6562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She is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sing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ing.</a:t>
            </a:r>
          </a:p>
        </p:txBody>
      </p:sp>
    </p:spTree>
    <p:extLst>
      <p:ext uri="{BB962C8B-B14F-4D97-AF65-F5344CB8AC3E}">
        <p14:creationId xmlns:p14="http://schemas.microsoft.com/office/powerpoint/2010/main" val="28064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remium Vector | Cute girl listening music on laptop with headphone cartoon  vector icon illustration people techno">
            <a:extLst>
              <a:ext uri="{FF2B5EF4-FFF2-40B4-BE49-F238E27FC236}">
                <a16:creationId xmlns:a16="http://schemas.microsoft.com/office/drawing/2014/main" id="{4B4DA3D5-25E1-D1C2-0C99-2FF6F6CB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378" y="5282160"/>
            <a:ext cx="1954251" cy="19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447F7-1B98-959A-2C46-F4E515C799EB}"/>
              </a:ext>
            </a:extLst>
          </p:cNvPr>
          <p:cNvSpPr txBox="1"/>
          <p:nvPr/>
        </p:nvSpPr>
        <p:spPr>
          <a:xfrm>
            <a:off x="1121229" y="185057"/>
            <a:ext cx="6520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Listen and read.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BC463-3953-ABFC-6593-CEB02E9CA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842" y="1240971"/>
            <a:ext cx="9578601" cy="22692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381B3-EAF3-6999-62A0-37FF27704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98" y="3848387"/>
            <a:ext cx="10458450" cy="2352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21F18-4A5C-DDD8-DDEA-AF75B03C87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10" name="Picture 2" descr="via GIPHY | Giphy, Teacher cartoon, Happy flowers">
            <a:extLst>
              <a:ext uri="{FF2B5EF4-FFF2-40B4-BE49-F238E27FC236}">
                <a16:creationId xmlns:a16="http://schemas.microsoft.com/office/drawing/2014/main" id="{0F5EA74D-0B29-1121-F36F-61306761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2" y="6070587"/>
            <a:ext cx="635580" cy="8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ading boy, hand painted, cartoon png | PNGEgg">
            <a:extLst>
              <a:ext uri="{FF2B5EF4-FFF2-40B4-BE49-F238E27FC236}">
                <a16:creationId xmlns:a16="http://schemas.microsoft.com/office/drawing/2014/main" id="{52C4ED02-5112-7508-E9A0-0919F8CE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" b="90000" l="9889" r="93667">
                        <a14:foregroundMark x1="33000" y1="11111" x2="45667" y2="8111"/>
                        <a14:foregroundMark x1="61111" y1="17778" x2="63889" y2="19000"/>
                        <a14:foregroundMark x1="62444" y1="49222" x2="38333" y2="51556"/>
                        <a14:foregroundMark x1="38333" y1="51556" x2="48556" y2="52111"/>
                        <a14:foregroundMark x1="48556" y1="52111" x2="62111" y2="50667"/>
                        <a14:foregroundMark x1="62111" y1="50667" x2="40667" y2="56222"/>
                        <a14:foregroundMark x1="40667" y1="56222" x2="68556" y2="50222"/>
                        <a14:foregroundMark x1="68556" y1="50222" x2="66111" y2="50556"/>
                        <a14:foregroundMark x1="36667" y1="55556" x2="29556" y2="50667"/>
                        <a14:foregroundMark x1="29556" y1="50667" x2="23889" y2="51111"/>
                        <a14:foregroundMark x1="35556" y1="55889" x2="26222" y2="51667"/>
                        <a14:foregroundMark x1="26222" y1="51667" x2="32222" y2="55778"/>
                        <a14:foregroundMark x1="27000" y1="52000" x2="26444" y2="53333"/>
                        <a14:foregroundMark x1="26444" y1="54111" x2="19667" y2="53222"/>
                        <a14:foregroundMark x1="81889" y1="79667" x2="81889" y2="79667"/>
                        <a14:foregroundMark x1="82556" y1="77889" x2="79444" y2="78000"/>
                        <a14:foregroundMark x1="80000" y1="77444" x2="79444" y2="77778"/>
                        <a14:foregroundMark x1="82889" y1="77556" x2="74889" y2="77889"/>
                        <a14:foregroundMark x1="28111" y1="65556" x2="26111" y2="67444"/>
                        <a14:foregroundMark x1="25000" y1="68111" x2="17222" y2="69889"/>
                        <a14:foregroundMark x1="17222" y1="69889" x2="32222" y2="66333"/>
                        <a14:foregroundMark x1="23333" y1="67667" x2="14444" y2="67667"/>
                        <a14:foregroundMark x1="14444" y1="67667" x2="20111" y2="68333"/>
                        <a14:foregroundMark x1="21000" y1="74778" x2="12333" y2="73000"/>
                        <a14:foregroundMark x1="12333" y1="73000" x2="9889" y2="73778"/>
                        <a14:foregroundMark x1="23333" y1="76444" x2="12222" y2="75778"/>
                        <a14:foregroundMark x1="12222" y1="75778" x2="21333" y2="79333"/>
                        <a14:foregroundMark x1="21333" y1="79333" x2="22667" y2="71222"/>
                        <a14:foregroundMark x1="22667" y1="71222" x2="14889" y2="75444"/>
                        <a14:foregroundMark x1="22778" y1="76889" x2="13667" y2="77222"/>
                        <a14:foregroundMark x1="13667" y1="77222" x2="13667" y2="78333"/>
                        <a14:foregroundMark x1="82778" y1="81111" x2="75556" y2="80778"/>
                        <a14:foregroundMark x1="89889" y1="83556" x2="87111" y2="82778"/>
                        <a14:foregroundMark x1="79000" y1="80111" x2="78889" y2="82778"/>
                        <a14:foregroundMark x1="81000" y1="82889" x2="78667" y2="84111"/>
                        <a14:foregroundMark x1="80111" y1="89111" x2="70222" y2="87000"/>
                        <a14:foregroundMark x1="70222" y1="87000" x2="63889" y2="87444"/>
                        <a14:foregroundMark x1="82556" y1="89444" x2="89444" y2="87222"/>
                        <a14:foregroundMark x1="89444" y1="87222" x2="90667" y2="86000"/>
                        <a14:foregroundMark x1="93667" y1="84889" x2="86556" y2="87222"/>
                        <a14:foregroundMark x1="86556" y1="87222" x2="89556" y2="87000"/>
                        <a14:foregroundMark x1="91333" y1="84111" x2="88556" y2="85222"/>
                        <a14:foregroundMark x1="92333" y1="84444" x2="89889" y2="86000"/>
                        <a14:foregroundMark x1="24000" y1="86333" x2="24000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443" y="5602501"/>
            <a:ext cx="1518669" cy="15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4.3">
            <a:hlinkClick r:id="" action="ppaction://media"/>
            <a:extLst>
              <a:ext uri="{FF2B5EF4-FFF2-40B4-BE49-F238E27FC236}">
                <a16:creationId xmlns:a16="http://schemas.microsoft.com/office/drawing/2014/main" id="{0E7287D9-75B4-0861-B356-60240170A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60349" y="954498"/>
            <a:ext cx="954314" cy="9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1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0491" y="2992858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Practice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82971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 SEAL While Listening to Music - The Inspired Classroom">
            <a:extLst>
              <a:ext uri="{FF2B5EF4-FFF2-40B4-BE49-F238E27FC236}">
                <a16:creationId xmlns:a16="http://schemas.microsoft.com/office/drawing/2014/main" id="{10F00F55-0AE9-3B2E-BE0B-970259514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85" y="1862157"/>
            <a:ext cx="2423160" cy="16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s Your Child Struggling to Learn the Piano? 7 Tips That Could Help">
            <a:extLst>
              <a:ext uri="{FF2B5EF4-FFF2-40B4-BE49-F238E27FC236}">
                <a16:creationId xmlns:a16="http://schemas.microsoft.com/office/drawing/2014/main" id="{8EAE53DE-D89E-129A-51A8-A73DB37A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37" y="1862247"/>
            <a:ext cx="2423160" cy="16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Cute girl listening music on laptop with headphone cartoon  vector icon illustration people techno">
            <a:extLst>
              <a:ext uri="{FF2B5EF4-FFF2-40B4-BE49-F238E27FC236}">
                <a16:creationId xmlns:a16="http://schemas.microsoft.com/office/drawing/2014/main" id="{4B4DA3D5-25E1-D1C2-0C99-2FF6F6CB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911" y="5408341"/>
            <a:ext cx="1703341" cy="17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447F7-1B98-959A-2C46-F4E515C799EB}"/>
              </a:ext>
            </a:extLst>
          </p:cNvPr>
          <p:cNvSpPr txBox="1"/>
          <p:nvPr/>
        </p:nvSpPr>
        <p:spPr>
          <a:xfrm>
            <a:off x="442759" y="126812"/>
            <a:ext cx="10164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 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they good at?</a:t>
            </a:r>
          </a:p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(   ) or cross ( </a:t>
            </a:r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X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21F18-4A5C-DDD8-DDEA-AF75B03C87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11" name="Picture 4" descr="Reading boy, hand painted, cartoon png | PNGEgg">
            <a:extLst>
              <a:ext uri="{FF2B5EF4-FFF2-40B4-BE49-F238E27FC236}">
                <a16:creationId xmlns:a16="http://schemas.microsoft.com/office/drawing/2014/main" id="{52C4ED02-5112-7508-E9A0-0919F8CE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" b="90000" l="9889" r="93667">
                        <a14:foregroundMark x1="33000" y1="11111" x2="45667" y2="8111"/>
                        <a14:foregroundMark x1="61111" y1="17778" x2="63889" y2="19000"/>
                        <a14:foregroundMark x1="62444" y1="49222" x2="38333" y2="51556"/>
                        <a14:foregroundMark x1="38333" y1="51556" x2="48556" y2="52111"/>
                        <a14:foregroundMark x1="48556" y1="52111" x2="62111" y2="50667"/>
                        <a14:foregroundMark x1="62111" y1="50667" x2="40667" y2="56222"/>
                        <a14:foregroundMark x1="40667" y1="56222" x2="68556" y2="50222"/>
                        <a14:foregroundMark x1="68556" y1="50222" x2="66111" y2="50556"/>
                        <a14:foregroundMark x1="36667" y1="55556" x2="29556" y2="50667"/>
                        <a14:foregroundMark x1="29556" y1="50667" x2="23889" y2="51111"/>
                        <a14:foregroundMark x1="35556" y1="55889" x2="26222" y2="51667"/>
                        <a14:foregroundMark x1="26222" y1="51667" x2="32222" y2="55778"/>
                        <a14:foregroundMark x1="27000" y1="52000" x2="26444" y2="53333"/>
                        <a14:foregroundMark x1="26444" y1="54111" x2="19667" y2="53222"/>
                        <a14:foregroundMark x1="81889" y1="79667" x2="81889" y2="79667"/>
                        <a14:foregroundMark x1="82556" y1="77889" x2="79444" y2="78000"/>
                        <a14:foregroundMark x1="80000" y1="77444" x2="79444" y2="77778"/>
                        <a14:foregroundMark x1="82889" y1="77556" x2="74889" y2="77889"/>
                        <a14:foregroundMark x1="28111" y1="65556" x2="26111" y2="67444"/>
                        <a14:foregroundMark x1="25000" y1="68111" x2="17222" y2="69889"/>
                        <a14:foregroundMark x1="17222" y1="69889" x2="32222" y2="66333"/>
                        <a14:foregroundMark x1="23333" y1="67667" x2="14444" y2="67667"/>
                        <a14:foregroundMark x1="14444" y1="67667" x2="20111" y2="68333"/>
                        <a14:foregroundMark x1="21000" y1="74778" x2="12333" y2="73000"/>
                        <a14:foregroundMark x1="12333" y1="73000" x2="9889" y2="73778"/>
                        <a14:foregroundMark x1="23333" y1="76444" x2="12222" y2="75778"/>
                        <a14:foregroundMark x1="12222" y1="75778" x2="21333" y2="79333"/>
                        <a14:foregroundMark x1="21333" y1="79333" x2="22667" y2="71222"/>
                        <a14:foregroundMark x1="22667" y1="71222" x2="14889" y2="75444"/>
                        <a14:foregroundMark x1="22778" y1="76889" x2="13667" y2="77222"/>
                        <a14:foregroundMark x1="13667" y1="77222" x2="13667" y2="78333"/>
                        <a14:foregroundMark x1="82778" y1="81111" x2="75556" y2="80778"/>
                        <a14:foregroundMark x1="89889" y1="83556" x2="87111" y2="82778"/>
                        <a14:foregroundMark x1="79000" y1="80111" x2="78889" y2="82778"/>
                        <a14:foregroundMark x1="81000" y1="82889" x2="78667" y2="84111"/>
                        <a14:foregroundMark x1="80111" y1="89111" x2="70222" y2="87000"/>
                        <a14:foregroundMark x1="70222" y1="87000" x2="63889" y2="87444"/>
                        <a14:foregroundMark x1="82556" y1="89444" x2="89444" y2="87222"/>
                        <a14:foregroundMark x1="89444" y1="87222" x2="90667" y2="86000"/>
                        <a14:foregroundMark x1="93667" y1="84889" x2="86556" y2="87222"/>
                        <a14:foregroundMark x1="86556" y1="87222" x2="89556" y2="87000"/>
                        <a14:foregroundMark x1="91333" y1="84111" x2="88556" y2="85222"/>
                        <a14:foregroundMark x1="92333" y1="84444" x2="89889" y2="86000"/>
                        <a14:foregroundMark x1="24000" y1="86333" x2="24000" y2="8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32" y="5717742"/>
            <a:ext cx="1518669" cy="151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id="{6AFA205B-B9E2-C2B0-C784-BFCE7617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16" y="529532"/>
            <a:ext cx="616676" cy="58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4.4">
            <a:hlinkClick r:id="" action="ppaction://media"/>
            <a:extLst>
              <a:ext uri="{FF2B5EF4-FFF2-40B4-BE49-F238E27FC236}">
                <a16:creationId xmlns:a16="http://schemas.microsoft.com/office/drawing/2014/main" id="{C51149AF-C341-8919-F53C-B65ED2086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3850" y="0"/>
            <a:ext cx="775629" cy="775629"/>
          </a:xfrm>
          <a:prstGeom prst="rect">
            <a:avLst/>
          </a:prstGeom>
        </p:spPr>
      </p:pic>
      <p:pic>
        <p:nvPicPr>
          <p:cNvPr id="12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id="{9A287061-93C3-C423-DA78-405909EA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90" y="2920409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3F840-FF7A-9B0A-53DF-0FC50ADC13A9}"/>
              </a:ext>
            </a:extLst>
          </p:cNvPr>
          <p:cNvSpPr txBox="1"/>
          <p:nvPr/>
        </p:nvSpPr>
        <p:spPr>
          <a:xfrm>
            <a:off x="718069" y="3010765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6" name="Graphic 5" descr="Badge 1 outline">
            <a:extLst>
              <a:ext uri="{FF2B5EF4-FFF2-40B4-BE49-F238E27FC236}">
                <a16:creationId xmlns:a16="http://schemas.microsoft.com/office/drawing/2014/main" id="{E7A00630-ACCE-402B-468C-AB994BF23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5173" y="1684986"/>
            <a:ext cx="555171" cy="555171"/>
          </a:xfrm>
          <a:prstGeom prst="rect">
            <a:avLst/>
          </a:prstGeom>
        </p:spPr>
      </p:pic>
      <p:pic>
        <p:nvPicPr>
          <p:cNvPr id="1030" name="Picture 6" descr="17,529 Basketball Player Stock Video Footage - 4K and HD Video Clips |  Shutterstock">
            <a:extLst>
              <a:ext uri="{FF2B5EF4-FFF2-40B4-BE49-F238E27FC236}">
                <a16:creationId xmlns:a16="http://schemas.microsoft.com/office/drawing/2014/main" id="{19113425-869B-C963-9A2C-02AF6B83C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32" y="1862156"/>
            <a:ext cx="2875294" cy="16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 descr="Badge outline">
            <a:extLst>
              <a:ext uri="{FF2B5EF4-FFF2-40B4-BE49-F238E27FC236}">
                <a16:creationId xmlns:a16="http://schemas.microsoft.com/office/drawing/2014/main" id="{F0193778-AF01-1F2A-01A7-D1F6C992B4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11386" y="1684985"/>
            <a:ext cx="555171" cy="555171"/>
          </a:xfrm>
          <a:prstGeom prst="rect">
            <a:avLst/>
          </a:prstGeom>
        </p:spPr>
      </p:pic>
      <p:pic>
        <p:nvPicPr>
          <p:cNvPr id="1032" name="Picture 8" descr="How To Get Kids (Aged 5-12) Into Soccer">
            <a:extLst>
              <a:ext uri="{FF2B5EF4-FFF2-40B4-BE49-F238E27FC236}">
                <a16:creationId xmlns:a16="http://schemas.microsoft.com/office/drawing/2014/main" id="{81F2ED9B-D59D-2058-ACBA-8860285F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29" y="1862157"/>
            <a:ext cx="2367294" cy="16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to Make Origami Bird That Can Fly || Paper Bird Making Step by Step ||  Easy Paper Crafts">
            <a:extLst>
              <a:ext uri="{FF2B5EF4-FFF2-40B4-BE49-F238E27FC236}">
                <a16:creationId xmlns:a16="http://schemas.microsoft.com/office/drawing/2014/main" id="{D07B8F00-E57A-F4D5-90CE-596348631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/>
          <a:stretch/>
        </p:blipFill>
        <p:spPr bwMode="auto">
          <a:xfrm>
            <a:off x="736537" y="3695151"/>
            <a:ext cx="2409438" cy="16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 Swimming. | 25 Activities to Celebrate Summer Because Warm Weather Can't  Come Soon Enough | POPSUGAR UK Parenting Photo 26">
            <a:extLst>
              <a:ext uri="{FF2B5EF4-FFF2-40B4-BE49-F238E27FC236}">
                <a16:creationId xmlns:a16="http://schemas.microsoft.com/office/drawing/2014/main" id="{9AE8C327-74C2-584A-3D1B-5A4A6841D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 bwMode="auto">
          <a:xfrm>
            <a:off x="6497413" y="3695152"/>
            <a:ext cx="2884813" cy="16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tep-by-Step Guide: How to Make a Paper Boat - Comprehensive Instructions  and Video">
            <a:extLst>
              <a:ext uri="{FF2B5EF4-FFF2-40B4-BE49-F238E27FC236}">
                <a16:creationId xmlns:a16="http://schemas.microsoft.com/office/drawing/2014/main" id="{DF4946F8-FADE-E75A-A1AB-E3AA35471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25" y="3695151"/>
            <a:ext cx="2423160" cy="16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o Ice Skating Outdoors in the Stateline | Stateline Kids">
            <a:extLst>
              <a:ext uri="{FF2B5EF4-FFF2-40B4-BE49-F238E27FC236}">
                <a16:creationId xmlns:a16="http://schemas.microsoft.com/office/drawing/2014/main" id="{DD835CCD-F5E2-DBE2-A8A3-7A1B3A9ED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/>
          <a:stretch/>
        </p:blipFill>
        <p:spPr bwMode="auto">
          <a:xfrm>
            <a:off x="9541328" y="3695151"/>
            <a:ext cx="2367295" cy="16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id="{CC441B13-67F0-E9E4-93E7-A5191362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557" y="4753202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B8E711-5D8A-2348-D85C-0343489D1D31}"/>
              </a:ext>
            </a:extLst>
          </p:cNvPr>
          <p:cNvSpPr txBox="1"/>
          <p:nvPr/>
        </p:nvSpPr>
        <p:spPr>
          <a:xfrm>
            <a:off x="9518468" y="4815652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4A9CC-1CB4-7345-1425-52AAB42E782F}"/>
              </a:ext>
            </a:extLst>
          </p:cNvPr>
          <p:cNvSpPr txBox="1"/>
          <p:nvPr/>
        </p:nvSpPr>
        <p:spPr>
          <a:xfrm>
            <a:off x="3268433" y="4815652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16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id="{A5F65B86-10CF-96B9-DB92-34E1DD72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9" y="4775623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ấu kiểm : Ảnh, hình ảnh có sẵn và ảnh miễn phí bản quyền ...">
            <a:extLst>
              <a:ext uri="{FF2B5EF4-FFF2-40B4-BE49-F238E27FC236}">
                <a16:creationId xmlns:a16="http://schemas.microsoft.com/office/drawing/2014/main" id="{E31B4A29-D48E-7BCC-3DD0-987236619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287" y="2926709"/>
            <a:ext cx="590550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452972-3CC4-0E95-7D51-BE30A06330EF}"/>
              </a:ext>
            </a:extLst>
          </p:cNvPr>
          <p:cNvSpPr txBox="1"/>
          <p:nvPr/>
        </p:nvSpPr>
        <p:spPr>
          <a:xfrm>
            <a:off x="6466557" y="2994131"/>
            <a:ext cx="55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X</a:t>
            </a:r>
          </a:p>
        </p:txBody>
      </p:sp>
      <p:pic>
        <p:nvPicPr>
          <p:cNvPr id="23" name="Graphic 22" descr="Badge 3 outline">
            <a:extLst>
              <a:ext uri="{FF2B5EF4-FFF2-40B4-BE49-F238E27FC236}">
                <a16:creationId xmlns:a16="http://schemas.microsoft.com/office/drawing/2014/main" id="{E1EBFF49-BB65-2602-B47D-6DC75C49162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65173" y="3429000"/>
            <a:ext cx="555171" cy="555171"/>
          </a:xfrm>
          <a:prstGeom prst="rect">
            <a:avLst/>
          </a:prstGeom>
        </p:spPr>
      </p:pic>
      <p:pic>
        <p:nvPicPr>
          <p:cNvPr id="25" name="Graphic 24" descr="Badge 4 outline">
            <a:extLst>
              <a:ext uri="{FF2B5EF4-FFF2-40B4-BE49-F238E27FC236}">
                <a16:creationId xmlns:a16="http://schemas.microsoft.com/office/drawing/2014/main" id="{2A16618A-AA3C-5245-3A48-FE151E0935E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892450" y="3476221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8" grpId="0"/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683151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9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6759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090154-563C-A8EC-9376-EEF82F861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C2AE7-1AC2-BE76-8479-E2B931419D8D}"/>
              </a:ext>
            </a:extLst>
          </p:cNvPr>
          <p:cNvSpPr txBox="1"/>
          <p:nvPr/>
        </p:nvSpPr>
        <p:spPr>
          <a:xfrm>
            <a:off x="1228476" y="589958"/>
            <a:ext cx="1122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Let’s talk.</a:t>
            </a:r>
          </a:p>
        </p:txBody>
      </p:sp>
      <p:sp>
        <p:nvSpPr>
          <p:cNvPr id="5" name="圆角矩形 35">
            <a:extLst>
              <a:ext uri="{FF2B5EF4-FFF2-40B4-BE49-F238E27FC236}">
                <a16:creationId xmlns:a16="http://schemas.microsoft.com/office/drawing/2014/main" id="{24F3DA24-E972-DCC9-8BBB-4E62D7F20721}"/>
              </a:ext>
            </a:extLst>
          </p:cNvPr>
          <p:cNvSpPr/>
          <p:nvPr/>
        </p:nvSpPr>
        <p:spPr>
          <a:xfrm flipV="1">
            <a:off x="1251857" y="1745849"/>
            <a:ext cx="9710057" cy="3964843"/>
          </a:xfrm>
          <a:prstGeom prst="roundRect">
            <a:avLst>
              <a:gd name="adj" fmla="val 83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Love</a:t>
            </a: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id="{65A74891-1A41-7D0B-FD27-708AE5C6C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51" y="303763"/>
            <a:ext cx="2173665" cy="195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8C1F5-7BC2-C5D3-64EF-22BFE89BF912}"/>
              </a:ext>
            </a:extLst>
          </p:cNvPr>
          <p:cNvSpPr txBox="1"/>
          <p:nvPr/>
        </p:nvSpPr>
        <p:spPr>
          <a:xfrm>
            <a:off x="1251857" y="2463956"/>
            <a:ext cx="9825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love      like    enjoy   be good at   make </a:t>
            </a:r>
          </a:p>
          <a:p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collect    go     play        watch       read</a:t>
            </a:r>
          </a:p>
        </p:txBody>
      </p:sp>
      <p:pic>
        <p:nvPicPr>
          <p:cNvPr id="8" name="Picture 14" descr="icons.png">
            <a:extLst>
              <a:ext uri="{FF2B5EF4-FFF2-40B4-BE49-F238E27FC236}">
                <a16:creationId xmlns:a16="http://schemas.microsoft.com/office/drawing/2014/main" id="{5C33C8D2-85B8-88EB-3A4F-DCA8D6A04C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3380" r="-1" b="32035"/>
          <a:stretch/>
        </p:blipFill>
        <p:spPr>
          <a:xfrm>
            <a:off x="8404932" y="-20322"/>
            <a:ext cx="2173664" cy="1901222"/>
          </a:xfrm>
          <a:prstGeom prst="rect">
            <a:avLst/>
          </a:prstGeom>
        </p:spPr>
      </p:pic>
      <p:sp>
        <p:nvSpPr>
          <p:cNvPr id="9" name="五角星 5">
            <a:extLst>
              <a:ext uri="{FF2B5EF4-FFF2-40B4-BE49-F238E27FC236}">
                <a16:creationId xmlns:a16="http://schemas.microsoft.com/office/drawing/2014/main" id="{E289A6EB-3825-6BB5-7D14-C5AE7B9A0842}"/>
              </a:ext>
            </a:extLst>
          </p:cNvPr>
          <p:cNvSpPr/>
          <p:nvPr/>
        </p:nvSpPr>
        <p:spPr>
          <a:xfrm rot="19914677">
            <a:off x="38174" y="86432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0" name="五角星 5">
            <a:extLst>
              <a:ext uri="{FF2B5EF4-FFF2-40B4-BE49-F238E27FC236}">
                <a16:creationId xmlns:a16="http://schemas.microsoft.com/office/drawing/2014/main" id="{D45CA0BD-93EC-E4ED-453F-99EB5FE3523C}"/>
              </a:ext>
            </a:extLst>
          </p:cNvPr>
          <p:cNvSpPr/>
          <p:nvPr/>
        </p:nvSpPr>
        <p:spPr>
          <a:xfrm rot="1625052">
            <a:off x="643321" y="-13750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11" name="五角星 5">
            <a:extLst>
              <a:ext uri="{FF2B5EF4-FFF2-40B4-BE49-F238E27FC236}">
                <a16:creationId xmlns:a16="http://schemas.microsoft.com/office/drawing/2014/main" id="{E49601AD-49FD-8D77-9A28-28F04622F230}"/>
              </a:ext>
            </a:extLst>
          </p:cNvPr>
          <p:cNvSpPr/>
          <p:nvPr/>
        </p:nvSpPr>
        <p:spPr>
          <a:xfrm rot="21414299">
            <a:off x="359823" y="451493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92D05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12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2966582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>
                <a:solidFill>
                  <a:srgbClr val="0070C0"/>
                </a:solidFill>
                <a:latin typeface="Comic Sans MS" panose="030F0702030302020204" pitchFamily="66" charset="0"/>
              </a:rPr>
              <a:t>Wrap-up &amp;</a:t>
            </a:r>
            <a:br>
              <a:rPr lang="en-US" sz="800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vi-VN" sz="8000">
                <a:solidFill>
                  <a:srgbClr val="0070C0"/>
                </a:solidFill>
                <a:latin typeface="Comic Sans MS" panose="030F0702030302020204" pitchFamily="66" charset="0"/>
              </a:rPr>
              <a:t>Assessment</a:t>
            </a:r>
            <a:endParaRPr lang="vi-VN" sz="8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05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718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3784CF-3D1A-AE5F-C9EA-CC8C1F6BA532}"/>
              </a:ext>
            </a:extLst>
          </p:cNvPr>
          <p:cNvSpPr/>
          <p:nvPr/>
        </p:nvSpPr>
        <p:spPr>
          <a:xfrm>
            <a:off x="2241697" y="234919"/>
            <a:ext cx="7708605" cy="28138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01867" y="3429000"/>
            <a:ext cx="12090133" cy="2032008"/>
            <a:chOff x="1476826" y="2601957"/>
            <a:chExt cx="8635241" cy="152400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1476826" y="3102047"/>
              <a:ext cx="8635241" cy="1023917"/>
            </a:xfrm>
            <a:prstGeom prst="roundRect">
              <a:avLst/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1822366" y="2601957"/>
              <a:ext cx="2461978" cy="5000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066134" y="3152013"/>
              <a:ext cx="7997359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9" y="603261"/>
            <a:ext cx="7006442" cy="2077164"/>
          </a:xfrm>
          <a:prstGeom prst="roundRect">
            <a:avLst/>
          </a:prstGeom>
          <a:solidFill>
            <a:srgbClr val="92D050">
              <a:alpha val="70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E559F3A4-F6FF-DBBC-73E0-5B3C4E699C23}"/>
              </a:ext>
            </a:extLst>
          </p:cNvPr>
          <p:cNvSpPr/>
          <p:nvPr/>
        </p:nvSpPr>
        <p:spPr>
          <a:xfrm rot="20799317">
            <a:off x="9110449" y="312036"/>
            <a:ext cx="1812635" cy="82477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F058A-79DD-1DF4-27FC-55E5D6C89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" y="-538946"/>
            <a:ext cx="2688921" cy="2688921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79ACE4B0-152D-2F7B-1E18-A50ED0A866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9540" y="5816519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751A2929-37D9-7AE4-8F45-7D03B28442D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1037" y="5816519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C890943-750A-7B09-D609-1E17C891B87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2262" y="5816519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70BA9BF4-423E-10CF-BA66-994951BA82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2651" y="5816519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28A32706-44A3-F9DA-D0F1-39D74AE64D4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5082" y="5816519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DBFE7F82-60E2-1C5E-29D8-16363DBBEAE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4295" y="5816519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A5B87FFC-C7C0-8D14-F358-5221358E4B6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46726" y="5769251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4373B209-B685-5740-8896-AB54D2CBA10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9157" y="5769251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48D140D0-BFA9-20C4-A631-ACDD42CC3CD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3145" y="5693486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B2D72818-8853-68C1-ABD5-136688461B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55583" y="5718660"/>
            <a:ext cx="1350389" cy="1139340"/>
          </a:xfrm>
          <a:prstGeom prst="rect">
            <a:avLst/>
          </a:prstGeom>
        </p:spPr>
      </p:pic>
      <p:pic>
        <p:nvPicPr>
          <p:cNvPr id="21" name="Picture 20" descr="c70bfb3500c73463.gif">
            <a:extLst>
              <a:ext uri="{FF2B5EF4-FFF2-40B4-BE49-F238E27FC236}">
                <a16:creationId xmlns:a16="http://schemas.microsoft.com/office/drawing/2014/main" id="{923AA8F5-B56F-6786-0EA7-CA798AA7311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4108" y="5866682"/>
            <a:ext cx="1133023" cy="1096660"/>
          </a:xfrm>
          <a:prstGeom prst="rect">
            <a:avLst/>
          </a:prstGeom>
        </p:spPr>
      </p:pic>
      <p:pic>
        <p:nvPicPr>
          <p:cNvPr id="22" name="Picture 21" descr="c70bfb3500c73463.gif">
            <a:extLst>
              <a:ext uri="{FF2B5EF4-FFF2-40B4-BE49-F238E27FC236}">
                <a16:creationId xmlns:a16="http://schemas.microsoft.com/office/drawing/2014/main" id="{5E910884-74FB-C493-9362-4FE59F9F29F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3591" y="587756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417B14CA-70B1-F8CE-45F6-3F2C15EF853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33980" y="6014239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E828D015-1788-A147-8419-D0C864D5337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4195" y="6014239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B967CB3F-8AC4-CBA5-E035-53E32D1384C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61332" y="6014239"/>
            <a:ext cx="1133023" cy="1096660"/>
          </a:xfrm>
          <a:prstGeom prst="rect">
            <a:avLst/>
          </a:prstGeom>
        </p:spPr>
      </p:pic>
      <p:pic>
        <p:nvPicPr>
          <p:cNvPr id="27" name="Picture 26" descr="c70bfb3500c73463.gif">
            <a:extLst>
              <a:ext uri="{FF2B5EF4-FFF2-40B4-BE49-F238E27FC236}">
                <a16:creationId xmlns:a16="http://schemas.microsoft.com/office/drawing/2014/main" id="{041C7289-9175-EC1A-00AC-5E6A745FB7B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8309" y="6014239"/>
            <a:ext cx="1133023" cy="1096660"/>
          </a:xfrm>
          <a:prstGeom prst="rect">
            <a:avLst/>
          </a:prstGeom>
        </p:spPr>
      </p:pic>
      <p:pic>
        <p:nvPicPr>
          <p:cNvPr id="28" name="Picture 27" descr="c70bfb3500c73463.gif">
            <a:extLst>
              <a:ext uri="{FF2B5EF4-FFF2-40B4-BE49-F238E27FC236}">
                <a16:creationId xmlns:a16="http://schemas.microsoft.com/office/drawing/2014/main" id="{05296725-FEBE-F8E5-B80F-59CED45683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6058" y="6014239"/>
            <a:ext cx="1133023" cy="1096660"/>
          </a:xfrm>
          <a:prstGeom prst="rect">
            <a:avLst/>
          </a:prstGeom>
        </p:spPr>
      </p:pic>
      <p:pic>
        <p:nvPicPr>
          <p:cNvPr id="30" name="Picture 29" descr="c70bfb3500c73463.gif">
            <a:extLst>
              <a:ext uri="{FF2B5EF4-FFF2-40B4-BE49-F238E27FC236}">
                <a16:creationId xmlns:a16="http://schemas.microsoft.com/office/drawing/2014/main" id="{336ACEB5-E5AF-8D1C-A246-9FD97C1B0F0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63556" y="5965129"/>
            <a:ext cx="1133023" cy="1096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48094-8D54-8BE4-61BA-5C1232815201}"/>
              </a:ext>
            </a:extLst>
          </p:cNvPr>
          <p:cNvSpPr txBox="1"/>
          <p:nvPr/>
        </p:nvSpPr>
        <p:spPr>
          <a:xfrm>
            <a:off x="1580064" y="4119400"/>
            <a:ext cx="92670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Learn and use new grammar: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</a:t>
            </a:r>
            <a:r>
              <a:rPr lang="en-US" sz="40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o </a:t>
            </a:r>
            <a:r>
              <a:rPr lang="en-US" sz="4000" i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be  + good at/ </a:t>
            </a:r>
            <a:r>
              <a:rPr lang="en-US" sz="40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love + V-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ing</a:t>
            </a:r>
            <a:r>
              <a:rPr lang="en-US" sz="40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.</a:t>
            </a:r>
            <a:endParaRPr lang="en-US" sz="4000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chimes.wav"/>
          </p:stSnd>
        </p:sndAc>
      </p:transition>
    </mc:Choice>
    <mc:Fallback xmlns="">
      <p:transition>
        <p:cut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81481E-6 L 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22222E-6 L -3.33333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55461" y="0"/>
            <a:ext cx="7460558" cy="746055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85171" y="944703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sz="5400" b="1" dirty="0">
                <a:solidFill>
                  <a:srgbClr val="EF3220"/>
                </a:solidFill>
                <a:latin typeface="Comic Sans MS" panose="030F0702030302020204" pitchFamily="66" charset="0"/>
              </a:rPr>
              <a:t>Unit: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DE17B-B625-FCA1-3FF0-BA665E8053E6}"/>
              </a:ext>
            </a:extLst>
          </p:cNvPr>
          <p:cNvSpPr txBox="1"/>
          <p:nvPr/>
        </p:nvSpPr>
        <p:spPr>
          <a:xfrm>
            <a:off x="3494314" y="3285949"/>
            <a:ext cx="476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FFFF"/>
                </a:highlight>
                <a:latin typeface="Comic Sans MS" panose="030F0702030302020204" pitchFamily="66" charset="0"/>
              </a:rPr>
              <a:t>Lesson 1: Task 4, 5,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chimes.wav"/>
          </p:stSnd>
        </p:sndAc>
      </p:transition>
    </mc:Choice>
    <mc:Fallback xmlns="">
      <p:transition>
        <p:cut/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2747062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0" y="3468727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380750" y="2516367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3221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54DDB-515D-FC75-8FB0-5EE31EEB5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DAB69-8322-3129-41B7-A852D8694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26" r="90926">
                        <a14:foregroundMark x1="8426" y1="31019" x2="8426" y2="31019"/>
                        <a14:foregroundMark x1="90926" y1="27130" x2="90926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06" y="604216"/>
            <a:ext cx="2622984" cy="2146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057BD2-7AD0-0D65-40EF-836EB7689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106" r="94098">
                        <a14:foregroundMark x1="63491" y1="52245" x2="63491" y2="52245"/>
                        <a14:foregroundMark x1="61046" y1="42245" x2="61046" y2="42245"/>
                        <a14:foregroundMark x1="72681" y1="46633" x2="72681" y2="46633"/>
                        <a14:foregroundMark x1="80017" y1="31224" x2="80017" y2="31224"/>
                        <a14:foregroundMark x1="83980" y1="49694" x2="83980" y2="49694"/>
                        <a14:foregroundMark x1="68718" y1="50612" x2="69393" y2="50306"/>
                        <a14:foregroundMark x1="62985" y1="52041" x2="62985" y2="52041"/>
                        <a14:foregroundMark x1="57504" y1="43163" x2="59191" y2="41429"/>
                        <a14:foregroundMark x1="72681" y1="44592" x2="72681" y2="44592"/>
                        <a14:foregroundMark x1="68465" y1="46633" x2="70320" y2="55510"/>
                        <a14:foregroundMark x1="60624" y1="53980" x2="60624" y2="53980"/>
                        <a14:foregroundMark x1="84907" y1="48367" x2="84486" y2="59388"/>
                        <a14:foregroundMark x1="84486" y1="59388" x2="86847" y2="58878"/>
                        <a14:foregroundMark x1="94098" y1="50510" x2="94098" y2="50510"/>
                        <a14:foregroundMark x1="83727" y1="29082" x2="83727" y2="29082"/>
                        <a14:foregroundMark x1="84992" y1="32245" x2="84992" y2="32245"/>
                        <a14:foregroundMark x1="84739" y1="32551" x2="84739" y2="32551"/>
                        <a14:foregroundMark x1="82125" y1="30000" x2="76476" y2="28367"/>
                        <a14:foregroundMark x1="76476" y1="28367" x2="79933" y2="36735"/>
                        <a14:foregroundMark x1="79933" y1="36735" x2="86425" y2="32347"/>
                        <a14:foregroundMark x1="86425" y1="32347" x2="79258" y2="27653"/>
                        <a14:foregroundMark x1="79258" y1="27653" x2="78752" y2="27653"/>
                        <a14:foregroundMark x1="79680" y1="31633" x2="79680" y2="31633"/>
                        <a14:foregroundMark x1="80438" y1="31939" x2="80438" y2="31939"/>
                        <a14:foregroundMark x1="80438" y1="31939" x2="80860" y2="32347"/>
                        <a14:foregroundMark x1="80860" y1="32347" x2="81366" y2="32857"/>
                        <a14:foregroundMark x1="82546" y1="31633" x2="81703" y2="30816"/>
                        <a14:foregroundMark x1="34148" y1="46633" x2="34148" y2="46633"/>
                        <a14:foregroundMark x1="34148" y1="46633" x2="34148" y2="46633"/>
                        <a14:foregroundMark x1="34148" y1="46633" x2="28921" y2="47653"/>
                        <a14:foregroundMark x1="26223" y1="47959" x2="23862" y2="48061"/>
                        <a14:foregroundMark x1="21669" y1="48571" x2="25211" y2="52551"/>
                        <a14:foregroundMark x1="25211" y1="52653" x2="25211" y2="52653"/>
                        <a14:foregroundMark x1="18550" y1="43673" x2="18550" y2="43673"/>
                        <a14:foregroundMark x1="18550" y1="43673" x2="16695" y2="44286"/>
                        <a14:foregroundMark x1="15599" y1="46020" x2="16526" y2="52041"/>
                        <a14:foregroundMark x1="16526" y1="54082" x2="17707" y2="59796"/>
                        <a14:foregroundMark x1="20067" y1="62041" x2="27656" y2="63469"/>
                        <a14:foregroundMark x1="27656" y1="63469" x2="29174" y2="63367"/>
                        <a14:foregroundMark x1="32040" y1="62347" x2="34654" y2="61122"/>
                        <a14:foregroundMark x1="37943" y1="58571" x2="36341" y2="54898"/>
                        <a14:foregroundMark x1="36003" y1="54592" x2="34486" y2="51735"/>
                        <a14:foregroundMark x1="33980" y1="50918" x2="31366" y2="48265"/>
                        <a14:foregroundMark x1="12901" y1="36020" x2="12901" y2="36020"/>
                        <a14:foregroundMark x1="16020" y1="32551" x2="16020" y2="32551"/>
                        <a14:foregroundMark x1="9106" y1="41224" x2="9612" y2="41122"/>
                        <a14:foregroundMark x1="17201" y1="61939" x2="17201" y2="61939"/>
                        <a14:foregroundMark x1="14334" y1="52857" x2="14587" y2="53469"/>
                        <a14:foregroundMark x1="13828" y1="56939" x2="13912" y2="59082"/>
                        <a14:foregroundMark x1="14418" y1="60306" x2="14418" y2="60306"/>
                        <a14:foregroundMark x1="48398" y1="53469" x2="48398" y2="53469"/>
                        <a14:foregroundMark x1="50253" y1="57449" x2="50253" y2="57449"/>
                        <a14:foregroundMark x1="50253" y1="57449" x2="50253" y2="57449"/>
                        <a14:foregroundMark x1="53035" y1="59082" x2="53035" y2="59082"/>
                        <a14:foregroundMark x1="49578" y1="47347" x2="53457" y2="58776"/>
                        <a14:foregroundMark x1="53457" y1="58776" x2="53541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4" y="0"/>
            <a:ext cx="3445534" cy="3111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F02B35-16AD-D0F4-C3FB-D4F452AC43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0000" l="9844" r="91771">
                        <a14:foregroundMark x1="79063" y1="9844" x2="79063" y2="9844"/>
                        <a14:foregroundMark x1="79063" y1="9844" x2="79063" y2="9844"/>
                        <a14:foregroundMark x1="79375" y1="9375" x2="79375" y2="9375"/>
                        <a14:foregroundMark x1="9844" y1="53021" x2="9844" y2="53021"/>
                        <a14:foregroundMark x1="9844" y1="35104" x2="9844" y2="35104"/>
                        <a14:foregroundMark x1="10156" y1="35260" x2="10156" y2="35260"/>
                        <a14:foregroundMark x1="91771" y1="47448" x2="91250" y2="47604"/>
                        <a14:foregroundMark x1="90625" y1="47448" x2="90625" y2="47448"/>
                        <a14:foregroundMark x1="90625" y1="44427" x2="90625" y2="44427"/>
                        <a14:foregroundMark x1="81406" y1="13802" x2="88490" y2="14688"/>
                        <a14:foregroundMark x1="88490" y1="14688" x2="81927" y2="24792"/>
                        <a14:foregroundMark x1="81927" y1="24792" x2="73750" y2="30469"/>
                        <a14:foregroundMark x1="73750" y1="30469" x2="69375" y2="30625"/>
                        <a14:foregroundMark x1="80625" y1="14271" x2="74948" y2="23594"/>
                        <a14:foregroundMark x1="74948" y1="23594" x2="75417" y2="16510"/>
                        <a14:foregroundMark x1="78073" y1="12240" x2="78073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38" y="198952"/>
            <a:ext cx="2765654" cy="2765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129657-ED7A-5CA2-D866-3650657792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019BF0-0C6E-5C70-4E53-7D55D53FAAB1}"/>
              </a:ext>
            </a:extLst>
          </p:cNvPr>
          <p:cNvSpPr txBox="1"/>
          <p:nvPr/>
        </p:nvSpPr>
        <p:spPr>
          <a:xfrm>
            <a:off x="2190544" y="2570212"/>
            <a:ext cx="7799034" cy="368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playing football.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love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playing outside.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enjoy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reading comic books.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F3FB2A-A776-A21E-0FC4-C14C1F1F4AEC}"/>
              </a:ext>
            </a:extLst>
          </p:cNvPr>
          <p:cNvCxnSpPr/>
          <p:nvPr/>
        </p:nvCxnSpPr>
        <p:spPr>
          <a:xfrm>
            <a:off x="5190309" y="3377293"/>
            <a:ext cx="751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201B0-EA22-1559-8B02-2B2C891F6011}"/>
              </a:ext>
            </a:extLst>
          </p:cNvPr>
          <p:cNvCxnSpPr/>
          <p:nvPr/>
        </p:nvCxnSpPr>
        <p:spPr>
          <a:xfrm>
            <a:off x="5285559" y="4284617"/>
            <a:ext cx="751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4A0024-FDB1-B340-59BE-3FF43FE7C4BE}"/>
              </a:ext>
            </a:extLst>
          </p:cNvPr>
          <p:cNvCxnSpPr/>
          <p:nvPr/>
        </p:nvCxnSpPr>
        <p:spPr>
          <a:xfrm>
            <a:off x="5777049" y="5190309"/>
            <a:ext cx="751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EF9EE1-61B2-458A-6CEF-2E9EFB6B2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5D63C5-37AC-0988-340E-06CD41E2F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8BFA8-E6F4-94C5-1416-004EB8B51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426" r="90926">
                        <a14:foregroundMark x1="8426" y1="31019" x2="8426" y2="31019"/>
                        <a14:foregroundMark x1="90926" y1="27130" x2="90926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06" y="604216"/>
            <a:ext cx="2622984" cy="214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6192E-5DC2-0F69-6B2A-6E985C36B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106" r="94098">
                        <a14:foregroundMark x1="63491" y1="52245" x2="63491" y2="52245"/>
                        <a14:foregroundMark x1="61046" y1="42245" x2="61046" y2="42245"/>
                        <a14:foregroundMark x1="72681" y1="46633" x2="72681" y2="46633"/>
                        <a14:foregroundMark x1="80017" y1="31224" x2="80017" y2="31224"/>
                        <a14:foregroundMark x1="83980" y1="49694" x2="83980" y2="49694"/>
                        <a14:foregroundMark x1="68718" y1="50612" x2="69393" y2="50306"/>
                        <a14:foregroundMark x1="62985" y1="52041" x2="62985" y2="52041"/>
                        <a14:foregroundMark x1="57504" y1="43163" x2="59191" y2="41429"/>
                        <a14:foregroundMark x1="72681" y1="44592" x2="72681" y2="44592"/>
                        <a14:foregroundMark x1="68465" y1="46633" x2="70320" y2="55510"/>
                        <a14:foregroundMark x1="60624" y1="53980" x2="60624" y2="53980"/>
                        <a14:foregroundMark x1="84907" y1="48367" x2="84486" y2="59388"/>
                        <a14:foregroundMark x1="84486" y1="59388" x2="86847" y2="58878"/>
                        <a14:foregroundMark x1="94098" y1="50510" x2="94098" y2="50510"/>
                        <a14:foregroundMark x1="83727" y1="29082" x2="83727" y2="29082"/>
                        <a14:foregroundMark x1="84992" y1="32245" x2="84992" y2="32245"/>
                        <a14:foregroundMark x1="84739" y1="32551" x2="84739" y2="32551"/>
                        <a14:foregroundMark x1="82125" y1="30000" x2="76476" y2="28367"/>
                        <a14:foregroundMark x1="76476" y1="28367" x2="79933" y2="36735"/>
                        <a14:foregroundMark x1="79933" y1="36735" x2="86425" y2="32347"/>
                        <a14:foregroundMark x1="86425" y1="32347" x2="79258" y2="27653"/>
                        <a14:foregroundMark x1="79258" y1="27653" x2="78752" y2="27653"/>
                        <a14:foregroundMark x1="79680" y1="31633" x2="79680" y2="31633"/>
                        <a14:foregroundMark x1="80438" y1="31939" x2="80438" y2="31939"/>
                        <a14:foregroundMark x1="80438" y1="31939" x2="80860" y2="32347"/>
                        <a14:foregroundMark x1="80860" y1="32347" x2="81366" y2="32857"/>
                        <a14:foregroundMark x1="82546" y1="31633" x2="81703" y2="30816"/>
                        <a14:foregroundMark x1="34148" y1="46633" x2="34148" y2="46633"/>
                        <a14:foregroundMark x1="34148" y1="46633" x2="34148" y2="46633"/>
                        <a14:foregroundMark x1="34148" y1="46633" x2="28921" y2="47653"/>
                        <a14:foregroundMark x1="26223" y1="47959" x2="23862" y2="48061"/>
                        <a14:foregroundMark x1="21669" y1="48571" x2="25211" y2="52551"/>
                        <a14:foregroundMark x1="25211" y1="52653" x2="25211" y2="52653"/>
                        <a14:foregroundMark x1="18550" y1="43673" x2="18550" y2="43673"/>
                        <a14:foregroundMark x1="18550" y1="43673" x2="16695" y2="44286"/>
                        <a14:foregroundMark x1="15599" y1="46020" x2="16526" y2="52041"/>
                        <a14:foregroundMark x1="16526" y1="54082" x2="17707" y2="59796"/>
                        <a14:foregroundMark x1="20067" y1="62041" x2="27656" y2="63469"/>
                        <a14:foregroundMark x1="27656" y1="63469" x2="29174" y2="63367"/>
                        <a14:foregroundMark x1="32040" y1="62347" x2="34654" y2="61122"/>
                        <a14:foregroundMark x1="37943" y1="58571" x2="36341" y2="54898"/>
                        <a14:foregroundMark x1="36003" y1="54592" x2="34486" y2="51735"/>
                        <a14:foregroundMark x1="33980" y1="50918" x2="31366" y2="48265"/>
                        <a14:foregroundMark x1="12901" y1="36020" x2="12901" y2="36020"/>
                        <a14:foregroundMark x1="16020" y1="32551" x2="16020" y2="32551"/>
                        <a14:foregroundMark x1="9106" y1="41224" x2="9612" y2="41122"/>
                        <a14:foregroundMark x1="17201" y1="61939" x2="17201" y2="61939"/>
                        <a14:foregroundMark x1="14334" y1="52857" x2="14587" y2="53469"/>
                        <a14:foregroundMark x1="13828" y1="56939" x2="13912" y2="59082"/>
                        <a14:foregroundMark x1="14418" y1="60306" x2="14418" y2="60306"/>
                        <a14:foregroundMark x1="48398" y1="53469" x2="48398" y2="53469"/>
                        <a14:foregroundMark x1="50253" y1="57449" x2="50253" y2="57449"/>
                        <a14:foregroundMark x1="50253" y1="57449" x2="50253" y2="57449"/>
                        <a14:foregroundMark x1="53035" y1="59082" x2="53035" y2="59082"/>
                        <a14:foregroundMark x1="49578" y1="47347" x2="53457" y2="58776"/>
                        <a14:foregroundMark x1="53457" y1="58776" x2="53541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4" y="0"/>
            <a:ext cx="3445534" cy="3111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E766-848F-4BF2-AB32-EECACAE348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90000" l="9844" r="91771">
                        <a14:foregroundMark x1="79063" y1="9844" x2="79063" y2="9844"/>
                        <a14:foregroundMark x1="79063" y1="9844" x2="79063" y2="9844"/>
                        <a14:foregroundMark x1="79375" y1="9375" x2="79375" y2="9375"/>
                        <a14:foregroundMark x1="9844" y1="53021" x2="9844" y2="53021"/>
                        <a14:foregroundMark x1="9844" y1="35104" x2="9844" y2="35104"/>
                        <a14:foregroundMark x1="10156" y1="35260" x2="10156" y2="35260"/>
                        <a14:foregroundMark x1="91771" y1="47448" x2="91250" y2="47604"/>
                        <a14:foregroundMark x1="90625" y1="47448" x2="90625" y2="47448"/>
                        <a14:foregroundMark x1="90625" y1="44427" x2="90625" y2="44427"/>
                        <a14:foregroundMark x1="81406" y1="13802" x2="88490" y2="14688"/>
                        <a14:foregroundMark x1="88490" y1="14688" x2="81927" y2="24792"/>
                        <a14:foregroundMark x1="81927" y1="24792" x2="73750" y2="30469"/>
                        <a14:foregroundMark x1="73750" y1="30469" x2="69375" y2="30625"/>
                        <a14:foregroundMark x1="80625" y1="14271" x2="74948" y2="23594"/>
                        <a14:foregroundMark x1="74948" y1="23594" x2="75417" y2="16510"/>
                        <a14:foregroundMark x1="78073" y1="12240" x2="78073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38" y="198952"/>
            <a:ext cx="2765654" cy="2765654"/>
          </a:xfrm>
          <a:prstGeom prst="rect">
            <a:avLst/>
          </a:prstGeom>
        </p:spPr>
      </p:pic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3D0E3539-DF9A-74E1-E254-48C783E779EE}"/>
              </a:ext>
            </a:extLst>
          </p:cNvPr>
          <p:cNvSpPr/>
          <p:nvPr/>
        </p:nvSpPr>
        <p:spPr>
          <a:xfrm>
            <a:off x="1285867" y="2235263"/>
            <a:ext cx="962612" cy="876556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06626-4FC1-C414-3A1E-04CC2952B21C}"/>
              </a:ext>
            </a:extLst>
          </p:cNvPr>
          <p:cNvSpPr/>
          <p:nvPr/>
        </p:nvSpPr>
        <p:spPr>
          <a:xfrm>
            <a:off x="2248479" y="2505255"/>
            <a:ext cx="8657654" cy="685628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 / love / enjoy + V-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47DE49-9434-68CE-4CBA-3411EB76461A}"/>
              </a:ext>
            </a:extLst>
          </p:cNvPr>
          <p:cNvSpPr/>
          <p:nvPr/>
        </p:nvSpPr>
        <p:spPr>
          <a:xfrm>
            <a:off x="1748790" y="4153733"/>
            <a:ext cx="9157343" cy="10212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I/You/We/They + like/love/enjoy + V-</a:t>
            </a:r>
            <a:r>
              <a:rPr lang="en-US" sz="3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US" sz="3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8F7EAE-5955-ABEF-854D-873AAFE3C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E5ED65-CF5B-082B-9D8E-9C16FCE7F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26" r="90926">
                        <a14:foregroundMark x1="8426" y1="31019" x2="8426" y2="31019"/>
                        <a14:foregroundMark x1="90926" y1="27130" x2="90926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06" y="604216"/>
            <a:ext cx="2622984" cy="2146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695767-7918-7E25-4466-B9230C3A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106" r="94098">
                        <a14:foregroundMark x1="63491" y1="52245" x2="63491" y2="52245"/>
                        <a14:foregroundMark x1="61046" y1="42245" x2="61046" y2="42245"/>
                        <a14:foregroundMark x1="72681" y1="46633" x2="72681" y2="46633"/>
                        <a14:foregroundMark x1="80017" y1="31224" x2="80017" y2="31224"/>
                        <a14:foregroundMark x1="83980" y1="49694" x2="83980" y2="49694"/>
                        <a14:foregroundMark x1="68718" y1="50612" x2="69393" y2="50306"/>
                        <a14:foregroundMark x1="62985" y1="52041" x2="62985" y2="52041"/>
                        <a14:foregroundMark x1="57504" y1="43163" x2="59191" y2="41429"/>
                        <a14:foregroundMark x1="72681" y1="44592" x2="72681" y2="44592"/>
                        <a14:foregroundMark x1="68465" y1="46633" x2="70320" y2="55510"/>
                        <a14:foregroundMark x1="60624" y1="53980" x2="60624" y2="53980"/>
                        <a14:foregroundMark x1="84907" y1="48367" x2="84486" y2="59388"/>
                        <a14:foregroundMark x1="84486" y1="59388" x2="86847" y2="58878"/>
                        <a14:foregroundMark x1="94098" y1="50510" x2="94098" y2="50510"/>
                        <a14:foregroundMark x1="83727" y1="29082" x2="83727" y2="29082"/>
                        <a14:foregroundMark x1="84992" y1="32245" x2="84992" y2="32245"/>
                        <a14:foregroundMark x1="84739" y1="32551" x2="84739" y2="32551"/>
                        <a14:foregroundMark x1="82125" y1="30000" x2="76476" y2="28367"/>
                        <a14:foregroundMark x1="76476" y1="28367" x2="79933" y2="36735"/>
                        <a14:foregroundMark x1="79933" y1="36735" x2="86425" y2="32347"/>
                        <a14:foregroundMark x1="86425" y1="32347" x2="79258" y2="27653"/>
                        <a14:foregroundMark x1="79258" y1="27653" x2="78752" y2="27653"/>
                        <a14:foregroundMark x1="79680" y1="31633" x2="79680" y2="31633"/>
                        <a14:foregroundMark x1="80438" y1="31939" x2="80438" y2="31939"/>
                        <a14:foregroundMark x1="80438" y1="31939" x2="80860" y2="32347"/>
                        <a14:foregroundMark x1="80860" y1="32347" x2="81366" y2="32857"/>
                        <a14:foregroundMark x1="82546" y1="31633" x2="81703" y2="30816"/>
                        <a14:foregroundMark x1="34148" y1="46633" x2="34148" y2="46633"/>
                        <a14:foregroundMark x1="34148" y1="46633" x2="34148" y2="46633"/>
                        <a14:foregroundMark x1="34148" y1="46633" x2="28921" y2="47653"/>
                        <a14:foregroundMark x1="26223" y1="47959" x2="23862" y2="48061"/>
                        <a14:foregroundMark x1="21669" y1="48571" x2="25211" y2="52551"/>
                        <a14:foregroundMark x1="25211" y1="52653" x2="25211" y2="52653"/>
                        <a14:foregroundMark x1="18550" y1="43673" x2="18550" y2="43673"/>
                        <a14:foregroundMark x1="18550" y1="43673" x2="16695" y2="44286"/>
                        <a14:foregroundMark x1="15599" y1="46020" x2="16526" y2="52041"/>
                        <a14:foregroundMark x1="16526" y1="54082" x2="17707" y2="59796"/>
                        <a14:foregroundMark x1="20067" y1="62041" x2="27656" y2="63469"/>
                        <a14:foregroundMark x1="27656" y1="63469" x2="29174" y2="63367"/>
                        <a14:foregroundMark x1="32040" y1="62347" x2="34654" y2="61122"/>
                        <a14:foregroundMark x1="37943" y1="58571" x2="36341" y2="54898"/>
                        <a14:foregroundMark x1="36003" y1="54592" x2="34486" y2="51735"/>
                        <a14:foregroundMark x1="33980" y1="50918" x2="31366" y2="48265"/>
                        <a14:foregroundMark x1="12901" y1="36020" x2="12901" y2="36020"/>
                        <a14:foregroundMark x1="16020" y1="32551" x2="16020" y2="32551"/>
                        <a14:foregroundMark x1="9106" y1="41224" x2="9612" y2="41122"/>
                        <a14:foregroundMark x1="17201" y1="61939" x2="17201" y2="61939"/>
                        <a14:foregroundMark x1="14334" y1="52857" x2="14587" y2="53469"/>
                        <a14:foregroundMark x1="13828" y1="56939" x2="13912" y2="59082"/>
                        <a14:foregroundMark x1="14418" y1="60306" x2="14418" y2="60306"/>
                        <a14:foregroundMark x1="48398" y1="53469" x2="48398" y2="53469"/>
                        <a14:foregroundMark x1="50253" y1="57449" x2="50253" y2="57449"/>
                        <a14:foregroundMark x1="50253" y1="57449" x2="50253" y2="57449"/>
                        <a14:foregroundMark x1="53035" y1="59082" x2="53035" y2="59082"/>
                        <a14:foregroundMark x1="49578" y1="47347" x2="53457" y2="58776"/>
                        <a14:foregroundMark x1="53457" y1="58776" x2="53541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4" y="0"/>
            <a:ext cx="3445534" cy="3111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2F0C7F-CBC2-75E2-2258-0066190A2B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0000" l="9844" r="91771">
                        <a14:foregroundMark x1="79063" y1="9844" x2="79063" y2="9844"/>
                        <a14:foregroundMark x1="79063" y1="9844" x2="79063" y2="9844"/>
                        <a14:foregroundMark x1="79375" y1="9375" x2="79375" y2="9375"/>
                        <a14:foregroundMark x1="9844" y1="53021" x2="9844" y2="53021"/>
                        <a14:foregroundMark x1="9844" y1="35104" x2="9844" y2="35104"/>
                        <a14:foregroundMark x1="10156" y1="35260" x2="10156" y2="35260"/>
                        <a14:foregroundMark x1="91771" y1="47448" x2="91250" y2="47604"/>
                        <a14:foregroundMark x1="90625" y1="47448" x2="90625" y2="47448"/>
                        <a14:foregroundMark x1="90625" y1="44427" x2="90625" y2="44427"/>
                        <a14:foregroundMark x1="81406" y1="13802" x2="88490" y2="14688"/>
                        <a14:foregroundMark x1="88490" y1="14688" x2="81927" y2="24792"/>
                        <a14:foregroundMark x1="81927" y1="24792" x2="73750" y2="30469"/>
                        <a14:foregroundMark x1="73750" y1="30469" x2="69375" y2="30625"/>
                        <a14:foregroundMark x1="80625" y1="14271" x2="74948" y2="23594"/>
                        <a14:foregroundMark x1="74948" y1="23594" x2="75417" y2="16510"/>
                        <a14:foregroundMark x1="78073" y1="12240" x2="78073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38" y="198952"/>
            <a:ext cx="2765654" cy="2765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C55C3-74B5-642E-BFCC-A7EAC33872BD}"/>
              </a:ext>
            </a:extLst>
          </p:cNvPr>
          <p:cNvSpPr txBox="1"/>
          <p:nvPr/>
        </p:nvSpPr>
        <p:spPr>
          <a:xfrm>
            <a:off x="1981200" y="2610663"/>
            <a:ext cx="9285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- She                  playing the piano.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CDE45-5BE1-B35B-1332-5C1EDC98B30A}"/>
              </a:ext>
            </a:extLst>
          </p:cNvPr>
          <p:cNvSpPr txBox="1"/>
          <p:nvPr/>
        </p:nvSpPr>
        <p:spPr>
          <a:xfrm>
            <a:off x="3385797" y="2611880"/>
            <a:ext cx="1697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like /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2E51C-1E7E-90A5-663D-6695AC4FDCFE}"/>
              </a:ext>
            </a:extLst>
          </p:cNvPr>
          <p:cNvSpPr txBox="1"/>
          <p:nvPr/>
        </p:nvSpPr>
        <p:spPr>
          <a:xfrm>
            <a:off x="4762955" y="2610663"/>
            <a:ext cx="1545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likes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AFC887-464A-4398-C539-165A37B29A91}"/>
              </a:ext>
            </a:extLst>
          </p:cNvPr>
          <p:cNvSpPr/>
          <p:nvPr/>
        </p:nvSpPr>
        <p:spPr>
          <a:xfrm>
            <a:off x="4667307" y="2557304"/>
            <a:ext cx="1348485" cy="7452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0EE8C561-7262-A062-BC31-A05B970F1E3C}"/>
              </a:ext>
            </a:extLst>
          </p:cNvPr>
          <p:cNvSpPr/>
          <p:nvPr/>
        </p:nvSpPr>
        <p:spPr>
          <a:xfrm>
            <a:off x="1102687" y="2810109"/>
            <a:ext cx="962612" cy="1458686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2C3444-5B02-E4A6-0F3E-94E242473677}"/>
              </a:ext>
            </a:extLst>
          </p:cNvPr>
          <p:cNvSpPr/>
          <p:nvPr/>
        </p:nvSpPr>
        <p:spPr>
          <a:xfrm>
            <a:off x="1981200" y="3468431"/>
            <a:ext cx="9108113" cy="1591860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She/He/It + likes/loves/enjoys + V-</a:t>
            </a:r>
            <a:r>
              <a:rPr lang="en-US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097F5E-B020-3AE4-283C-60B67807D0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7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746E32-EC00-ABAA-F1FC-8A515522A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4727C3-C350-CCF2-0AF5-A46B7143A3D4}"/>
              </a:ext>
            </a:extLst>
          </p:cNvPr>
          <p:cNvSpPr/>
          <p:nvPr/>
        </p:nvSpPr>
        <p:spPr>
          <a:xfrm>
            <a:off x="4136571" y="462701"/>
            <a:ext cx="3918857" cy="12736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Good at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516BC-9A73-8655-38DE-139BF98F746E}"/>
              </a:ext>
            </a:extLst>
          </p:cNvPr>
          <p:cNvSpPr txBox="1"/>
          <p:nvPr/>
        </p:nvSpPr>
        <p:spPr>
          <a:xfrm>
            <a:off x="2691390" y="2334647"/>
            <a:ext cx="10108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I am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play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soccer. </a:t>
            </a: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240D606B-D4AB-3A43-0C68-0EAD48D54591}"/>
              </a:ext>
            </a:extLst>
          </p:cNvPr>
          <p:cNvSpPr/>
          <p:nvPr/>
        </p:nvSpPr>
        <p:spPr>
          <a:xfrm>
            <a:off x="477915" y="2656114"/>
            <a:ext cx="1088469" cy="1958368"/>
          </a:xfrm>
          <a:prstGeom prst="curvedRightArrow">
            <a:avLst>
              <a:gd name="adj1" fmla="val 13527"/>
              <a:gd name="adj2" fmla="val 50000"/>
              <a:gd name="adj3" fmla="val 3423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C61C6B-ACFE-17E3-C468-2489CDAB4909}"/>
              </a:ext>
            </a:extLst>
          </p:cNvPr>
          <p:cNvSpPr/>
          <p:nvPr/>
        </p:nvSpPr>
        <p:spPr>
          <a:xfrm>
            <a:off x="1755269" y="4177052"/>
            <a:ext cx="8681460" cy="1058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 + is/am/are + good at + V-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35FDC-5799-8F37-3481-79FF7FF76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377" y="4614482"/>
            <a:ext cx="2628217" cy="24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4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BA655-923A-835B-6464-B0576AE1D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C0D8F-6C07-C36B-5DEB-57D193C30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80" y="4931228"/>
            <a:ext cx="2197463" cy="2060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9870D-4E89-4015-74EF-5C60D09A1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7" y="4059663"/>
            <a:ext cx="4289095" cy="241797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78E0840-025B-B5BE-86E9-0E293AAEC1DE}"/>
              </a:ext>
            </a:extLst>
          </p:cNvPr>
          <p:cNvSpPr/>
          <p:nvPr/>
        </p:nvSpPr>
        <p:spPr>
          <a:xfrm>
            <a:off x="1594755" y="2101652"/>
            <a:ext cx="6063344" cy="1131406"/>
          </a:xfrm>
          <a:prstGeom prst="wedgeRoundRectCallout">
            <a:avLst>
              <a:gd name="adj1" fmla="val -42145"/>
              <a:gd name="adj2" fmla="val 115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Is she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good at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danc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F2E1C1E-1A0A-B24D-75A3-1E25CB424EF7}"/>
              </a:ext>
            </a:extLst>
          </p:cNvPr>
          <p:cNvSpPr/>
          <p:nvPr/>
        </p:nvSpPr>
        <p:spPr>
          <a:xfrm>
            <a:off x="5225142" y="3362977"/>
            <a:ext cx="3805254" cy="1283098"/>
          </a:xfrm>
          <a:prstGeom prst="wedgeRoundRectCallout">
            <a:avLst>
              <a:gd name="adj1" fmla="val -42145"/>
              <a:gd name="adj2" fmla="val 115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Yes, she is.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7EE0B9-EE55-0A2A-766C-AA20172B2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22" b="93111" l="10000" r="90000">
                        <a14:foregroundMark x1="48889" y1="93333" x2="48889" y2="93333"/>
                        <a14:foregroundMark x1="32889" y1="4222" x2="32889" y2="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781">
            <a:off x="8597568" y="380985"/>
            <a:ext cx="3091572" cy="30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40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278</Words>
  <Application>Microsoft Office PowerPoint</Application>
  <PresentationFormat>Widescreen</PresentationFormat>
  <Paragraphs>55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Catamaran</vt:lpstr>
      <vt:lpstr>Changa One</vt:lpstr>
      <vt:lpstr>Comic Sans MS</vt:lpstr>
      <vt:lpstr>Montserrat</vt:lpstr>
      <vt:lpstr>Roboto</vt:lpstr>
      <vt:lpstr>Russo One</vt:lpstr>
      <vt:lpstr>Wingdings</vt:lpstr>
      <vt:lpstr>字魂59号-创粗黑</vt:lpstr>
      <vt:lpstr>Office Theme</vt:lpstr>
      <vt:lpstr>It's Springtime! MK Plan by Slidesgo</vt:lpstr>
      <vt:lpstr>PowerPoint Presentation</vt:lpstr>
      <vt:lpstr>PowerPoint Presentation</vt:lpstr>
      <vt:lpstr>Warm-up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Production</vt:lpstr>
      <vt:lpstr>PowerPoint Presentation</vt:lpstr>
      <vt:lpstr>Wrap-up &amp; Assessment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admin</cp:lastModifiedBy>
  <cp:revision>38</cp:revision>
  <dcterms:created xsi:type="dcterms:W3CDTF">2024-04-13T04:01:17Z</dcterms:created>
  <dcterms:modified xsi:type="dcterms:W3CDTF">2025-04-05T16:17:14Z</dcterms:modified>
</cp:coreProperties>
</file>