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media5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9"/>
  </p:notesMasterIdLst>
  <p:sldIdLst>
    <p:sldId id="3239" r:id="rId3"/>
    <p:sldId id="256" r:id="rId4"/>
    <p:sldId id="258" r:id="rId5"/>
    <p:sldId id="262" r:id="rId6"/>
    <p:sldId id="260" r:id="rId7"/>
    <p:sldId id="263" r:id="rId8"/>
    <p:sldId id="423" r:id="rId9"/>
    <p:sldId id="422" r:id="rId10"/>
    <p:sldId id="425" r:id="rId11"/>
    <p:sldId id="424" r:id="rId12"/>
    <p:sldId id="426" r:id="rId13"/>
    <p:sldId id="312" r:id="rId14"/>
    <p:sldId id="428" r:id="rId15"/>
    <p:sldId id="427" r:id="rId16"/>
    <p:sldId id="429" r:id="rId17"/>
    <p:sldId id="430" r:id="rId18"/>
    <p:sldId id="431" r:id="rId19"/>
    <p:sldId id="432" r:id="rId20"/>
    <p:sldId id="434" r:id="rId21"/>
    <p:sldId id="276" r:id="rId22"/>
    <p:sldId id="330" r:id="rId23"/>
    <p:sldId id="358" r:id="rId24"/>
    <p:sldId id="440" r:id="rId25"/>
    <p:sldId id="361" r:id="rId26"/>
    <p:sldId id="443" r:id="rId27"/>
    <p:sldId id="39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5DE"/>
    <a:srgbClr val="FAFFB3"/>
    <a:srgbClr val="F62863"/>
    <a:srgbClr val="EEECEE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5" autoAdjust="0"/>
    <p:restoredTop sz="92877" autoAdjust="0"/>
  </p:normalViewPr>
  <p:slideViewPr>
    <p:cSldViewPr snapToGrid="0">
      <p:cViewPr>
        <p:scale>
          <a:sx n="105" d="100"/>
          <a:sy n="105" d="100"/>
        </p:scale>
        <p:origin x="6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18858-A6B2-4ECE-A6F8-047866D203D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737D9-52EC-4AA2-A758-BD2F1DB83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d7e39904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d7e39904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738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399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613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7646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1962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afead7cb4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afead7cb4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7268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d7e39904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d7e39904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7776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d7e39904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d7e39904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343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d7e39904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d7e39904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8531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d7e39904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d7e39904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421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d7e39904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d7e39904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921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460E-6300-5EAD-BD53-4C8A30154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4FCF4-1212-341F-31BC-84928940C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9623-DA77-C8E6-3196-90C84E83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6150-4F7C-6141-93F4-1A6A1BCE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8161-DFE2-D725-48F8-312DB8BF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1FDD-A80D-DA8D-2968-2DC8FCC2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212F6-DC34-C6D3-46C7-C42E9910D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9A831-2DD0-325C-1A49-2185E596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0D7F2-A207-C75A-E0FC-C93E24FA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9D333-2425-6675-275D-A885507E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81389C-9C58-6B45-2770-23CDD8E19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AE0BF-13C8-34E9-77E4-6D068722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95EDC-6F49-7F42-2B40-CC90840A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B2AD6-D7AD-97D1-4767-9A159548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2BF2-4F55-9CF6-9F08-2884E24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6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2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5405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67849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51244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975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06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9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8FF4-5BDA-808C-21D7-26CAD264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98F7E-EFCF-B8AC-4F99-18DD549B0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40A4-8D84-13C5-6269-7B398A91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1DFC8-B55C-0978-1AF6-4865C7FB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E853B-E54A-BBA1-C9CE-7C5E2CEE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94BC-AB7C-C13A-98E1-285AD701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C874C-7CE0-D357-B396-39A64B11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9DE5E-EA7D-1B1E-C168-DAD0845D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2DD1-560F-EF6F-4F8C-F2D08186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047D4-B243-9775-2F40-E4078A460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D094-F16C-8320-D04C-199EF9B8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0A71-90F0-55DD-701B-65F8DF9BB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4F19A-E150-7445-FCC4-F177051D2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5DB3-B16D-7A88-B019-D2A2335F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BCCFC-10B4-16B0-20BD-649FBC7A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013FF-A090-AA9B-6060-1D3A2834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4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DD89-FC7D-C2CC-4724-F3A03D3D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B9A8D-FCC9-DCE6-A3DB-5367C1BE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BB386-AD6C-BC0E-A269-F501437E2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31F0D-4091-ADE5-BE1C-115960F15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37E3-5E51-6FB6-73A7-B0C952959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862FD-D761-39C2-CCCC-BA20AD3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6DF9D-7A3A-911E-36AD-2577CC47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68A84-317B-422C-E27C-02062BB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9743-0B6E-447F-9512-56D24E28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867C6-E9D6-40F2-3778-77C07435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D1A97-1A92-4A51-B1F5-83FA0FF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155DB-4D94-5A90-553B-F3247FB7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A1AC0-EC5C-693A-9464-CC7C35F9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2B736-3D5A-F528-AEFC-00B3DD29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A921-A357-4807-9429-7BF805B1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BF78-1878-FC95-352C-D7441992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8C98-20F1-A868-B8C4-39FD60B8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61D86-33A5-F03A-2E95-66ECC64A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CC19-B7B1-95E7-A9EF-75B29C83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CDEB-21C0-2A1E-B628-FA0DC35D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01E7-ABAC-1E77-70C6-117EC99B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0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8B60-2662-DEFC-B2FA-B77A583A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271C6-B6D7-DE46-D78D-CFD18E94A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CE7B-68F5-F0E6-8095-11903FDB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1F63C-371F-23BE-3A48-2D67583A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C9302-ED23-3CBC-1501-9CAB338B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9E796-790C-FD18-56D2-40C3A7AF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C9C00-7CB1-AFD4-CA42-490446C4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43A8B-74E8-0E3A-2D8A-5A5C0A0B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60EB-4493-623F-48E6-F5E19A1E3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A704-74AE-433E-6FBD-FC45F1018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ACFBC-1161-4EA6-7288-36C258785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3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4054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emf"/><Relationship Id="rId38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microsoft.com/office/2007/relationships/hdphoto" Target="../media/hdphoto21.wdp"/><Relationship Id="rId12" Type="http://schemas.openxmlformats.org/officeDocument/2006/relationships/image" Target="../media/image56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microsoft.com/office/2007/relationships/hdphoto" Target="../media/hdphoto20.wdp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microsoft.com/office/2007/relationships/hdphoto" Target="../media/hdphoto22.wdp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microsoft.com/office/2007/relationships/hdphoto" Target="../media/hdphoto21.wdp"/><Relationship Id="rId12" Type="http://schemas.openxmlformats.org/officeDocument/2006/relationships/image" Target="../media/image56.g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microsoft.com/office/2007/relationships/hdphoto" Target="../media/hdphoto24.wdp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microsoft.com/office/2007/relationships/hdphoto" Target="../media/hdphoto22.wdp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42.gif"/><Relationship Id="rId12" Type="http://schemas.microsoft.com/office/2007/relationships/hdphoto" Target="../media/hdphoto1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gif"/><Relationship Id="rId11" Type="http://schemas.openxmlformats.org/officeDocument/2006/relationships/image" Target="../media/image47.png"/><Relationship Id="rId5" Type="http://schemas.openxmlformats.org/officeDocument/2006/relationships/image" Target="../media/image45.gif"/><Relationship Id="rId10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25.pn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3"/><Relationship Id="rId7" Type="http://schemas.openxmlformats.org/officeDocument/2006/relationships/image" Target="../media/image59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59.jpeg"/><Relationship Id="rId4" Type="http://schemas.openxmlformats.org/officeDocument/2006/relationships/image" Target="../media/image62.jpg"/><Relationship Id="rId9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65.jpeg"/><Relationship Id="rId5" Type="http://schemas.openxmlformats.org/officeDocument/2006/relationships/image" Target="../media/image21.png"/><Relationship Id="rId4" Type="http://schemas.openxmlformats.org/officeDocument/2006/relationships/image" Target="../media/image62.jpg"/><Relationship Id="rId9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66.jpeg"/><Relationship Id="rId4" Type="http://schemas.openxmlformats.org/officeDocument/2006/relationships/image" Target="../media/image62.jpg"/><Relationship Id="rId9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67.jpeg"/><Relationship Id="rId4" Type="http://schemas.openxmlformats.org/officeDocument/2006/relationships/image" Target="../media/image62.jp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62.jp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3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svg"/><Relationship Id="rId1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4.jpe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73.jpeg"/><Relationship Id="rId17" Type="http://schemas.openxmlformats.org/officeDocument/2006/relationships/image" Target="../media/image21.png"/><Relationship Id="rId2" Type="http://schemas.openxmlformats.org/officeDocument/2006/relationships/audio" Target="../media/media5.wav"/><Relationship Id="rId16" Type="http://schemas.openxmlformats.org/officeDocument/2006/relationships/image" Target="../media/image76.png"/><Relationship Id="rId1" Type="http://schemas.microsoft.com/office/2007/relationships/media" Target="../media/media5.wav"/><Relationship Id="rId6" Type="http://schemas.openxmlformats.org/officeDocument/2006/relationships/image" Target="../media/image30.png"/><Relationship Id="rId11" Type="http://schemas.openxmlformats.org/officeDocument/2006/relationships/image" Target="../media/image72.svg"/><Relationship Id="rId5" Type="http://schemas.openxmlformats.org/officeDocument/2006/relationships/image" Target="../media/image70.svg"/><Relationship Id="rId15" Type="http://schemas.openxmlformats.org/officeDocument/2006/relationships/image" Target="../media/image67.jpeg"/><Relationship Id="rId10" Type="http://schemas.openxmlformats.org/officeDocument/2006/relationships/image" Target="../media/image71.png"/><Relationship Id="rId4" Type="http://schemas.openxmlformats.org/officeDocument/2006/relationships/image" Target="../media/image69.png"/><Relationship Id="rId9" Type="http://schemas.openxmlformats.org/officeDocument/2006/relationships/image" Target="../media/image61.svg"/><Relationship Id="rId1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42.gif"/><Relationship Id="rId12" Type="http://schemas.microsoft.com/office/2007/relationships/hdphoto" Target="../media/hdphoto1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gif"/><Relationship Id="rId11" Type="http://schemas.openxmlformats.org/officeDocument/2006/relationships/image" Target="../media/image47.png"/><Relationship Id="rId5" Type="http://schemas.openxmlformats.org/officeDocument/2006/relationships/image" Target="../media/image45.gif"/><Relationship Id="rId10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42.gif"/><Relationship Id="rId12" Type="http://schemas.microsoft.com/office/2007/relationships/hdphoto" Target="../media/hdphoto1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gif"/><Relationship Id="rId11" Type="http://schemas.openxmlformats.org/officeDocument/2006/relationships/image" Target="../media/image47.png"/><Relationship Id="rId5" Type="http://schemas.openxmlformats.org/officeDocument/2006/relationships/image" Target="../media/image45.gif"/><Relationship Id="rId10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42.gif"/><Relationship Id="rId12" Type="http://schemas.microsoft.com/office/2007/relationships/hdphoto" Target="../media/hdphoto1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gif"/><Relationship Id="rId11" Type="http://schemas.openxmlformats.org/officeDocument/2006/relationships/image" Target="../media/image47.png"/><Relationship Id="rId5" Type="http://schemas.openxmlformats.org/officeDocument/2006/relationships/image" Target="../media/image45.gif"/><Relationship Id="rId10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hdphoto" Target="../media/hdphoto26.wdp"/><Relationship Id="rId7" Type="http://schemas.openxmlformats.org/officeDocument/2006/relationships/image" Target="../media/image2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gif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microsoft.com/office/2007/relationships/hdphoto" Target="../media/hdphoto16.wdp"/><Relationship Id="rId5" Type="http://schemas.openxmlformats.org/officeDocument/2006/relationships/image" Target="../media/image36.png"/><Relationship Id="rId15" Type="http://schemas.openxmlformats.org/officeDocument/2006/relationships/image" Target="../media/image22.gif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25.png"/><Relationship Id="rId14" Type="http://schemas.openxmlformats.org/officeDocument/2006/relationships/image" Target="../media/image4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2.gif"/><Relationship Id="rId12" Type="http://schemas.microsoft.com/office/2007/relationships/hdphoto" Target="../media/hdphoto1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gif"/><Relationship Id="rId11" Type="http://schemas.openxmlformats.org/officeDocument/2006/relationships/image" Target="../media/image47.png"/><Relationship Id="rId5" Type="http://schemas.openxmlformats.org/officeDocument/2006/relationships/image" Target="../media/image45.gif"/><Relationship Id="rId10" Type="http://schemas.microsoft.com/office/2007/relationships/hdphoto" Target="../media/hdphoto17.wdp"/><Relationship Id="rId4" Type="http://schemas.openxmlformats.org/officeDocument/2006/relationships/image" Target="../media/image25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50.gi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49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microsoft.com/office/2007/relationships/hdphoto" Target="../media/hdphoto19.wdp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48.png"/><Relationship Id="rId5" Type="http://schemas.openxmlformats.org/officeDocument/2006/relationships/slide" Target="slide7.xml"/><Relationship Id="rId15" Type="http://schemas.openxmlformats.org/officeDocument/2006/relationships/image" Target="../media/image52.png"/><Relationship Id="rId10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slide" Target="slide10.xml"/><Relationship Id="rId14" Type="http://schemas.openxmlformats.org/officeDocument/2006/relationships/image" Target="../media/image5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microsoft.com/office/2007/relationships/hdphoto" Target="../media/hdphoto22.wdp"/><Relationship Id="rId5" Type="http://schemas.openxmlformats.org/officeDocument/2006/relationships/audio" Target="../media/audio3.wav"/><Relationship Id="rId1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microsoft.com/office/2007/relationships/hdphoto" Target="../media/hdphoto21.wdp"/><Relationship Id="rId14" Type="http://schemas.openxmlformats.org/officeDocument/2006/relationships/image" Target="../media/image5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5.xml"/><Relationship Id="rId18" Type="http://schemas.microsoft.com/office/2007/relationships/hdphoto" Target="../media/hdphoto24.wdp"/><Relationship Id="rId3" Type="http://schemas.openxmlformats.org/officeDocument/2006/relationships/audio" Target="../media/audio2.wav"/><Relationship Id="rId7" Type="http://schemas.microsoft.com/office/2007/relationships/hdphoto" Target="../media/hdphoto23.wdp"/><Relationship Id="rId12" Type="http://schemas.openxmlformats.org/officeDocument/2006/relationships/image" Target="../media/image48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microsoft.com/office/2007/relationships/hdphoto" Target="../media/hdphoto22.wdp"/><Relationship Id="rId5" Type="http://schemas.openxmlformats.org/officeDocument/2006/relationships/audio" Target="../media/audio3.wav"/><Relationship Id="rId1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microsoft.com/office/2007/relationships/hdphoto" Target="../media/hdphoto21.wdp"/><Relationship Id="rId14" Type="http://schemas.openxmlformats.org/officeDocument/2006/relationships/image" Target="../media/image5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microsoft.com/office/2007/relationships/hdphoto" Target="../media/hdphoto23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microsoft.com/office/2007/relationships/hdphoto" Target="../media/hdphoto22.wdp"/><Relationship Id="rId5" Type="http://schemas.openxmlformats.org/officeDocument/2006/relationships/audio" Target="../media/audio3.wav"/><Relationship Id="rId1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microsoft.com/office/2007/relationships/hdphoto" Target="../media/hdphoto21.wdp"/><Relationship Id="rId14" Type="http://schemas.openxmlformats.org/officeDocument/2006/relationships/image" Target="../media/image5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microsoft.com/office/2007/relationships/hdphoto" Target="../media/hdphoto21.wdp"/><Relationship Id="rId12" Type="http://schemas.openxmlformats.org/officeDocument/2006/relationships/image" Target="../media/image56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microsoft.com/office/2007/relationships/hdphoto" Target="../media/hdphoto24.wdp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microsoft.com/office/2007/relationships/hdphoto" Target="../media/hdphoto22.wdp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82" y="4105018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970458" y="3648643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9453856" y="4519033"/>
            <a:ext cx="1560777" cy="2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0777" y="934541"/>
            <a:ext cx="10858497" cy="48623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F42E0-9A31-3049-B76A-35B86816078C}"/>
              </a:ext>
            </a:extLst>
          </p:cNvPr>
          <p:cNvSpPr/>
          <p:nvPr/>
        </p:nvSpPr>
        <p:spPr>
          <a:xfrm>
            <a:off x="23330" y="2483987"/>
            <a:ext cx="11400128" cy="104644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</a:t>
            </a:r>
            <a:r>
              <a:rPr lang="en-US" sz="58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s w </a:t>
            </a:r>
            <a:r>
              <a:rPr lang="en-US" sz="5800" b="1" spc="67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i</a:t>
            </a:r>
            <a:r>
              <a:rPr lang="en-US" sz="58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m </a:t>
            </a:r>
            <a:r>
              <a:rPr lang="en-US" sz="5800" b="1" spc="67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m</a:t>
            </a:r>
            <a:r>
              <a:rPr lang="en-US" sz="58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</a:t>
            </a:r>
            <a:r>
              <a:rPr lang="en-US" sz="5800" b="1" spc="67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i</a:t>
            </a:r>
            <a:r>
              <a:rPr lang="en-US" sz="58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n g   p o </a:t>
            </a:r>
            <a:r>
              <a:rPr lang="en-US" sz="5800" b="1" spc="67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o</a:t>
            </a:r>
            <a:r>
              <a:rPr lang="en-US" sz="58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l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AA142097-5D45-4F5A-9110-59C6D4339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3" b="95843" l="2500" r="98000">
                        <a14:foregroundMark x1="8500" y1="38337" x2="9000" y2="45266"/>
                        <a14:foregroundMark x1="10167" y1="62356" x2="6000" y2="70670"/>
                        <a14:foregroundMark x1="13500" y1="82217" x2="4167" y2="86836"/>
                        <a14:foregroundMark x1="4167" y1="86836" x2="3833" y2="87529"/>
                        <a14:foregroundMark x1="26167" y1="82217" x2="31167" y2="93533"/>
                        <a14:foregroundMark x1="31167" y1="93533" x2="35333" y2="95843"/>
                        <a14:foregroundMark x1="2500" y1="70670" x2="3167" y2="74365"/>
                        <a14:foregroundMark x1="71667" y1="3695" x2="62833" y2="18245"/>
                        <a14:foregroundMark x1="62833" y1="18245" x2="58167" y2="67206"/>
                        <a14:foregroundMark x1="53333" y1="43187" x2="52667" y2="54273"/>
                        <a14:foregroundMark x1="67833" y1="61201" x2="73000" y2="72055"/>
                        <a14:foregroundMark x1="60667" y1="62356" x2="60167" y2="64896"/>
                        <a14:foregroundMark x1="52167" y1="73441" x2="54167" y2="76905"/>
                        <a14:foregroundMark x1="95500" y1="57506" x2="91167" y2="67436"/>
                        <a14:foregroundMark x1="91167" y1="67436" x2="87833" y2="71363"/>
                        <a14:foregroundMark x1="97000" y1="55658" x2="98000" y2="64203"/>
                        <a14:foregroundMark x1="44445" y1="21776" x2="45500" y2="22633"/>
                        <a14:backgroundMark x1="44000" y1="12933" x2="42667" y2="20323"/>
                        <a14:backgroundMark x1="45500" y1="15704" x2="43833" y2="21016"/>
                        <a14:backgroundMark x1="44500" y1="21940" x2="42167" y2="198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5506">
            <a:off x="88585" y="4538562"/>
            <a:ext cx="3559857" cy="2569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64745" y="164086"/>
            <a:ext cx="1588635" cy="1528985"/>
            <a:chOff x="2165854" y="622654"/>
            <a:chExt cx="1191476" cy="11467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2165854" y="622654"/>
              <a:ext cx="1191476" cy="11467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6119" y="961031"/>
              <a:ext cx="724448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667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E3582A49-8EFC-200D-66E7-08E6478A04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80" y="4988360"/>
            <a:ext cx="1969179" cy="1743607"/>
          </a:xfrm>
          <a:prstGeom prst="rect">
            <a:avLst/>
          </a:prstGeom>
        </p:spPr>
      </p:pic>
      <p:pic>
        <p:nvPicPr>
          <p:cNvPr id="95" name="Picture 2" descr="Stickers GIFs - Find &amp;amp; Share on GIPHY">
            <a:hlinkClick r:id="rId11" action="ppaction://hlinksldjump"/>
            <a:extLst>
              <a:ext uri="{FF2B5EF4-FFF2-40B4-BE49-F238E27FC236}">
                <a16:creationId xmlns:a16="http://schemas.microsoft.com/office/drawing/2014/main" id="{D2367DFD-AFFE-67F0-866B-B501B7222E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632" y="5922904"/>
            <a:ext cx="1029359" cy="9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oogle Shape;867;p40">
            <a:extLst>
              <a:ext uri="{FF2B5EF4-FFF2-40B4-BE49-F238E27FC236}">
                <a16:creationId xmlns:a16="http://schemas.microsoft.com/office/drawing/2014/main" id="{D61FAD7F-8D6E-4725-395A-67D804E7368D}"/>
              </a:ext>
            </a:extLst>
          </p:cNvPr>
          <p:cNvGrpSpPr/>
          <p:nvPr/>
        </p:nvGrpSpPr>
        <p:grpSpPr>
          <a:xfrm>
            <a:off x="10470765" y="-399316"/>
            <a:ext cx="4964030" cy="4749355"/>
            <a:chOff x="4084750" y="132109"/>
            <a:chExt cx="4964030" cy="4749355"/>
          </a:xfrm>
        </p:grpSpPr>
        <p:sp>
          <p:nvSpPr>
            <p:cNvPr id="98" name="Google Shape;868;p40">
              <a:extLst>
                <a:ext uri="{FF2B5EF4-FFF2-40B4-BE49-F238E27FC236}">
                  <a16:creationId xmlns:a16="http://schemas.microsoft.com/office/drawing/2014/main" id="{2AB8CEB8-A1E4-EC3C-CC37-485CB6CC589F}"/>
                </a:ext>
              </a:extLst>
            </p:cNvPr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99" name="Google Shape;869;p40">
              <a:extLst>
                <a:ext uri="{FF2B5EF4-FFF2-40B4-BE49-F238E27FC236}">
                  <a16:creationId xmlns:a16="http://schemas.microsoft.com/office/drawing/2014/main" id="{D3693914-4100-82E7-ED7F-1A7923005069}"/>
                </a:ext>
              </a:extLst>
            </p:cNvPr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0" name="Google Shape;870;p40">
              <a:extLst>
                <a:ext uri="{FF2B5EF4-FFF2-40B4-BE49-F238E27FC236}">
                  <a16:creationId xmlns:a16="http://schemas.microsoft.com/office/drawing/2014/main" id="{B476E309-DA68-2B4B-6F2F-4AB5C224E9F6}"/>
                </a:ext>
              </a:extLst>
            </p:cNvPr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grpSp>
          <p:nvGrpSpPr>
            <p:cNvPr id="101" name="Google Shape;871;p40">
              <a:extLst>
                <a:ext uri="{FF2B5EF4-FFF2-40B4-BE49-F238E27FC236}">
                  <a16:creationId xmlns:a16="http://schemas.microsoft.com/office/drawing/2014/main" id="{E67562E9-0C07-11C7-CB0A-B1EE01B419F2}"/>
                </a:ext>
              </a:extLst>
            </p:cNvPr>
            <p:cNvGrpSpPr/>
            <p:nvPr/>
          </p:nvGrpSpPr>
          <p:grpSpPr>
            <a:xfrm>
              <a:off x="5279876" y="132109"/>
              <a:ext cx="3016388" cy="4749355"/>
              <a:chOff x="5279876" y="132109"/>
              <a:chExt cx="3016388" cy="4749355"/>
            </a:xfrm>
          </p:grpSpPr>
          <p:sp>
            <p:nvSpPr>
              <p:cNvPr id="112" name="Google Shape;872;p40">
                <a:extLst>
                  <a:ext uri="{FF2B5EF4-FFF2-40B4-BE49-F238E27FC236}">
                    <a16:creationId xmlns:a16="http://schemas.microsoft.com/office/drawing/2014/main" id="{D1EFEDE9-4685-A47B-3756-7184F1C83FCB}"/>
                  </a:ext>
                </a:extLst>
              </p:cNvPr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3" name="Google Shape;873;p40">
                <a:extLst>
                  <a:ext uri="{FF2B5EF4-FFF2-40B4-BE49-F238E27FC236}">
                    <a16:creationId xmlns:a16="http://schemas.microsoft.com/office/drawing/2014/main" id="{240AFF22-2A81-79FA-D3CA-1F1DFBC8D02F}"/>
                  </a:ext>
                </a:extLst>
              </p:cNvPr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4" name="Google Shape;874;p40">
                <a:extLst>
                  <a:ext uri="{FF2B5EF4-FFF2-40B4-BE49-F238E27FC236}">
                    <a16:creationId xmlns:a16="http://schemas.microsoft.com/office/drawing/2014/main" id="{45298D2A-EB18-81BB-7482-D7ED7E3356FF}"/>
                  </a:ext>
                </a:extLst>
              </p:cNvPr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5" name="Google Shape;875;p40">
                <a:extLst>
                  <a:ext uri="{FF2B5EF4-FFF2-40B4-BE49-F238E27FC236}">
                    <a16:creationId xmlns:a16="http://schemas.microsoft.com/office/drawing/2014/main" id="{B06D12D7-103D-EC2F-10B8-32845767CFE5}"/>
                  </a:ext>
                </a:extLst>
              </p:cNvPr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6" name="Google Shape;876;p40">
                <a:extLst>
                  <a:ext uri="{FF2B5EF4-FFF2-40B4-BE49-F238E27FC236}">
                    <a16:creationId xmlns:a16="http://schemas.microsoft.com/office/drawing/2014/main" id="{AC61096B-107A-67DE-207E-A7D2C019209B}"/>
                  </a:ext>
                </a:extLst>
              </p:cNvPr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7" name="Google Shape;877;p40">
                <a:extLst>
                  <a:ext uri="{FF2B5EF4-FFF2-40B4-BE49-F238E27FC236}">
                    <a16:creationId xmlns:a16="http://schemas.microsoft.com/office/drawing/2014/main" id="{7FB89986-A789-2A58-2D4E-578E2843C60A}"/>
                  </a:ext>
                </a:extLst>
              </p:cNvPr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8" name="Google Shape;878;p40">
                <a:extLst>
                  <a:ext uri="{FF2B5EF4-FFF2-40B4-BE49-F238E27FC236}">
                    <a16:creationId xmlns:a16="http://schemas.microsoft.com/office/drawing/2014/main" id="{BC8571BF-6695-2BC9-0A67-28914309E16D}"/>
                  </a:ext>
                </a:extLst>
              </p:cNvPr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9" name="Google Shape;879;p40">
                <a:extLst>
                  <a:ext uri="{FF2B5EF4-FFF2-40B4-BE49-F238E27FC236}">
                    <a16:creationId xmlns:a16="http://schemas.microsoft.com/office/drawing/2014/main" id="{FC712BD4-C6C0-437E-1266-8443694F6AC6}"/>
                  </a:ext>
                </a:extLst>
              </p:cNvPr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0" name="Google Shape;880;p40">
                <a:extLst>
                  <a:ext uri="{FF2B5EF4-FFF2-40B4-BE49-F238E27FC236}">
                    <a16:creationId xmlns:a16="http://schemas.microsoft.com/office/drawing/2014/main" id="{D17B217B-9941-D2D3-AC11-AF5FD1C1B511}"/>
                  </a:ext>
                </a:extLst>
              </p:cNvPr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1" name="Google Shape;881;p40">
                <a:extLst>
                  <a:ext uri="{FF2B5EF4-FFF2-40B4-BE49-F238E27FC236}">
                    <a16:creationId xmlns:a16="http://schemas.microsoft.com/office/drawing/2014/main" id="{161799F2-16D6-EB69-F4DD-D4A2A2081693}"/>
                  </a:ext>
                </a:extLst>
              </p:cNvPr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2" name="Google Shape;882;p40">
                <a:extLst>
                  <a:ext uri="{FF2B5EF4-FFF2-40B4-BE49-F238E27FC236}">
                    <a16:creationId xmlns:a16="http://schemas.microsoft.com/office/drawing/2014/main" id="{67635267-69DE-00ED-4014-2F39DDB89799}"/>
                  </a:ext>
                </a:extLst>
              </p:cNvPr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3" name="Google Shape;883;p40">
                <a:extLst>
                  <a:ext uri="{FF2B5EF4-FFF2-40B4-BE49-F238E27FC236}">
                    <a16:creationId xmlns:a16="http://schemas.microsoft.com/office/drawing/2014/main" id="{A966BA30-1A89-D19F-E2D0-2A905ADF9782}"/>
                  </a:ext>
                </a:extLst>
              </p:cNvPr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4" name="Google Shape;884;p40">
                <a:extLst>
                  <a:ext uri="{FF2B5EF4-FFF2-40B4-BE49-F238E27FC236}">
                    <a16:creationId xmlns:a16="http://schemas.microsoft.com/office/drawing/2014/main" id="{CF8A8766-6446-61FD-65D9-494FCA0C1E60}"/>
                  </a:ext>
                </a:extLst>
              </p:cNvPr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5" name="Google Shape;885;p40">
                <a:extLst>
                  <a:ext uri="{FF2B5EF4-FFF2-40B4-BE49-F238E27FC236}">
                    <a16:creationId xmlns:a16="http://schemas.microsoft.com/office/drawing/2014/main" id="{F25BC161-62C1-56F4-639C-3EDC0CB44004}"/>
                  </a:ext>
                </a:extLst>
              </p:cNvPr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6" name="Google Shape;886;p40">
                <a:extLst>
                  <a:ext uri="{FF2B5EF4-FFF2-40B4-BE49-F238E27FC236}">
                    <a16:creationId xmlns:a16="http://schemas.microsoft.com/office/drawing/2014/main" id="{788BFA0A-7F4C-1A2C-5436-3A02111935BD}"/>
                  </a:ext>
                </a:extLst>
              </p:cNvPr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7" name="Google Shape;887;p40">
                <a:extLst>
                  <a:ext uri="{FF2B5EF4-FFF2-40B4-BE49-F238E27FC236}">
                    <a16:creationId xmlns:a16="http://schemas.microsoft.com/office/drawing/2014/main" id="{6FEA49FA-5509-0A5B-9C15-D960894D3ABD}"/>
                  </a:ext>
                </a:extLst>
              </p:cNvPr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8" name="Google Shape;888;p40">
                <a:extLst>
                  <a:ext uri="{FF2B5EF4-FFF2-40B4-BE49-F238E27FC236}">
                    <a16:creationId xmlns:a16="http://schemas.microsoft.com/office/drawing/2014/main" id="{2F3525E4-F29F-43FA-6F3F-1274EDFCF626}"/>
                  </a:ext>
                </a:extLst>
              </p:cNvPr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9" name="Google Shape;889;p40">
                <a:extLst>
                  <a:ext uri="{FF2B5EF4-FFF2-40B4-BE49-F238E27FC236}">
                    <a16:creationId xmlns:a16="http://schemas.microsoft.com/office/drawing/2014/main" id="{D9F1DB08-CBA7-7552-B629-E0685578E214}"/>
                  </a:ext>
                </a:extLst>
              </p:cNvPr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0" name="Google Shape;890;p40">
                <a:extLst>
                  <a:ext uri="{FF2B5EF4-FFF2-40B4-BE49-F238E27FC236}">
                    <a16:creationId xmlns:a16="http://schemas.microsoft.com/office/drawing/2014/main" id="{462C1A7B-D7B1-D1B8-4EAD-E446C5687919}"/>
                  </a:ext>
                </a:extLst>
              </p:cNvPr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1" name="Google Shape;891;p40">
                <a:extLst>
                  <a:ext uri="{FF2B5EF4-FFF2-40B4-BE49-F238E27FC236}">
                    <a16:creationId xmlns:a16="http://schemas.microsoft.com/office/drawing/2014/main" id="{FEDF07AF-DF2A-38B3-39BF-7C4D5A116C17}"/>
                  </a:ext>
                </a:extLst>
              </p:cNvPr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2" name="Google Shape;892;p40">
                <a:extLst>
                  <a:ext uri="{FF2B5EF4-FFF2-40B4-BE49-F238E27FC236}">
                    <a16:creationId xmlns:a16="http://schemas.microsoft.com/office/drawing/2014/main" id="{3C2C9F5F-D36F-15DB-7815-C0F83636ADC4}"/>
                  </a:ext>
                </a:extLst>
              </p:cNvPr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3" name="Google Shape;893;p40">
                <a:extLst>
                  <a:ext uri="{FF2B5EF4-FFF2-40B4-BE49-F238E27FC236}">
                    <a16:creationId xmlns:a16="http://schemas.microsoft.com/office/drawing/2014/main" id="{FB3E8EA6-079B-93C3-9919-767A7C7432EF}"/>
                  </a:ext>
                </a:extLst>
              </p:cNvPr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4" name="Google Shape;894;p40">
                <a:extLst>
                  <a:ext uri="{FF2B5EF4-FFF2-40B4-BE49-F238E27FC236}">
                    <a16:creationId xmlns:a16="http://schemas.microsoft.com/office/drawing/2014/main" id="{B07422C0-6809-F5CC-62F0-01F5A8AECCA9}"/>
                  </a:ext>
                </a:extLst>
              </p:cNvPr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5" name="Google Shape;895;p40">
                <a:extLst>
                  <a:ext uri="{FF2B5EF4-FFF2-40B4-BE49-F238E27FC236}">
                    <a16:creationId xmlns:a16="http://schemas.microsoft.com/office/drawing/2014/main" id="{FA0216F0-0A95-D5EE-4CBB-A6B00E3312E8}"/>
                  </a:ext>
                </a:extLst>
              </p:cNvPr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6" name="Google Shape;896;p40">
                <a:extLst>
                  <a:ext uri="{FF2B5EF4-FFF2-40B4-BE49-F238E27FC236}">
                    <a16:creationId xmlns:a16="http://schemas.microsoft.com/office/drawing/2014/main" id="{6DFE3210-A05D-255D-966F-50CD3DFDFE91}"/>
                  </a:ext>
                </a:extLst>
              </p:cNvPr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7" name="Google Shape;897;p40">
                <a:extLst>
                  <a:ext uri="{FF2B5EF4-FFF2-40B4-BE49-F238E27FC236}">
                    <a16:creationId xmlns:a16="http://schemas.microsoft.com/office/drawing/2014/main" id="{8E28F0C5-C694-1012-A617-FB4EF33BE496}"/>
                  </a:ext>
                </a:extLst>
              </p:cNvPr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8" name="Google Shape;898;p40">
                <a:extLst>
                  <a:ext uri="{FF2B5EF4-FFF2-40B4-BE49-F238E27FC236}">
                    <a16:creationId xmlns:a16="http://schemas.microsoft.com/office/drawing/2014/main" id="{7233F53B-85D5-F39D-880D-98F8D145D823}"/>
                  </a:ext>
                </a:extLst>
              </p:cNvPr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9" name="Google Shape;899;p40">
                <a:extLst>
                  <a:ext uri="{FF2B5EF4-FFF2-40B4-BE49-F238E27FC236}">
                    <a16:creationId xmlns:a16="http://schemas.microsoft.com/office/drawing/2014/main" id="{9D511FB3-ABBF-341A-C5EB-EE4E05DB8889}"/>
                  </a:ext>
                </a:extLst>
              </p:cNvPr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0" name="Google Shape;900;p40">
                <a:extLst>
                  <a:ext uri="{FF2B5EF4-FFF2-40B4-BE49-F238E27FC236}">
                    <a16:creationId xmlns:a16="http://schemas.microsoft.com/office/drawing/2014/main" id="{B2FC8404-2DE2-C4CF-2C5D-3E10EAED9D65}"/>
                  </a:ext>
                </a:extLst>
              </p:cNvPr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1" name="Google Shape;901;p40">
                <a:extLst>
                  <a:ext uri="{FF2B5EF4-FFF2-40B4-BE49-F238E27FC236}">
                    <a16:creationId xmlns:a16="http://schemas.microsoft.com/office/drawing/2014/main" id="{504C1995-535D-2646-9D29-548F239176E9}"/>
                  </a:ext>
                </a:extLst>
              </p:cNvPr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2" name="Google Shape;902;p40">
                <a:extLst>
                  <a:ext uri="{FF2B5EF4-FFF2-40B4-BE49-F238E27FC236}">
                    <a16:creationId xmlns:a16="http://schemas.microsoft.com/office/drawing/2014/main" id="{F1F903A9-0BFE-9CF4-43E9-D893CCC6BEA7}"/>
                  </a:ext>
                </a:extLst>
              </p:cNvPr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3" name="Google Shape;903;p40">
                <a:extLst>
                  <a:ext uri="{FF2B5EF4-FFF2-40B4-BE49-F238E27FC236}">
                    <a16:creationId xmlns:a16="http://schemas.microsoft.com/office/drawing/2014/main" id="{433A2BEB-4E19-C470-432D-961E688D8D8B}"/>
                  </a:ext>
                </a:extLst>
              </p:cNvPr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4" name="Google Shape;904;p40">
                <a:extLst>
                  <a:ext uri="{FF2B5EF4-FFF2-40B4-BE49-F238E27FC236}">
                    <a16:creationId xmlns:a16="http://schemas.microsoft.com/office/drawing/2014/main" id="{C8EFD135-FAE3-DCDA-C76F-20F0719CCA74}"/>
                  </a:ext>
                </a:extLst>
              </p:cNvPr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5" name="Google Shape;905;p40">
                <a:extLst>
                  <a:ext uri="{FF2B5EF4-FFF2-40B4-BE49-F238E27FC236}">
                    <a16:creationId xmlns:a16="http://schemas.microsoft.com/office/drawing/2014/main" id="{3BD8A5A2-3152-1930-A556-8E9648281123}"/>
                  </a:ext>
                </a:extLst>
              </p:cNvPr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6" name="Google Shape;906;p40">
                <a:extLst>
                  <a:ext uri="{FF2B5EF4-FFF2-40B4-BE49-F238E27FC236}">
                    <a16:creationId xmlns:a16="http://schemas.microsoft.com/office/drawing/2014/main" id="{874340D1-DB91-ABCC-585B-9CC78CE3B42D}"/>
                  </a:ext>
                </a:extLst>
              </p:cNvPr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7" name="Google Shape;907;p40">
                <a:extLst>
                  <a:ext uri="{FF2B5EF4-FFF2-40B4-BE49-F238E27FC236}">
                    <a16:creationId xmlns:a16="http://schemas.microsoft.com/office/drawing/2014/main" id="{ED30F7FA-C687-34F2-CE02-361A021028F4}"/>
                  </a:ext>
                </a:extLst>
              </p:cNvPr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8" name="Google Shape;908;p40">
                <a:extLst>
                  <a:ext uri="{FF2B5EF4-FFF2-40B4-BE49-F238E27FC236}">
                    <a16:creationId xmlns:a16="http://schemas.microsoft.com/office/drawing/2014/main" id="{C69E81BE-9E54-9B9F-E219-9994109AE696}"/>
                  </a:ext>
                </a:extLst>
              </p:cNvPr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9" name="Google Shape;909;p40">
                <a:extLst>
                  <a:ext uri="{FF2B5EF4-FFF2-40B4-BE49-F238E27FC236}">
                    <a16:creationId xmlns:a16="http://schemas.microsoft.com/office/drawing/2014/main" id="{C4C10E52-7442-FA54-E1ED-0D828654D0CE}"/>
                  </a:ext>
                </a:extLst>
              </p:cNvPr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0" name="Google Shape;910;p40">
                <a:extLst>
                  <a:ext uri="{FF2B5EF4-FFF2-40B4-BE49-F238E27FC236}">
                    <a16:creationId xmlns:a16="http://schemas.microsoft.com/office/drawing/2014/main" id="{58B6CBA3-C567-3FD5-2DC8-0FB1936DF050}"/>
                  </a:ext>
                </a:extLst>
              </p:cNvPr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1" name="Google Shape;911;p40">
                <a:extLst>
                  <a:ext uri="{FF2B5EF4-FFF2-40B4-BE49-F238E27FC236}">
                    <a16:creationId xmlns:a16="http://schemas.microsoft.com/office/drawing/2014/main" id="{99B54BC2-2239-D323-33A0-2111E17A43C4}"/>
                  </a:ext>
                </a:extLst>
              </p:cNvPr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2" name="Google Shape;912;p40">
                <a:extLst>
                  <a:ext uri="{FF2B5EF4-FFF2-40B4-BE49-F238E27FC236}">
                    <a16:creationId xmlns:a16="http://schemas.microsoft.com/office/drawing/2014/main" id="{8B9193CE-617A-E57A-45D8-863592D47E83}"/>
                  </a:ext>
                </a:extLst>
              </p:cNvPr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3" name="Google Shape;913;p40">
                <a:extLst>
                  <a:ext uri="{FF2B5EF4-FFF2-40B4-BE49-F238E27FC236}">
                    <a16:creationId xmlns:a16="http://schemas.microsoft.com/office/drawing/2014/main" id="{B536A424-70E7-DE85-4566-B61CFE9F6437}"/>
                  </a:ext>
                </a:extLst>
              </p:cNvPr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4" name="Google Shape;914;p40">
                <a:extLst>
                  <a:ext uri="{FF2B5EF4-FFF2-40B4-BE49-F238E27FC236}">
                    <a16:creationId xmlns:a16="http://schemas.microsoft.com/office/drawing/2014/main" id="{B2CFFE14-F9DB-014C-AE4C-6CF7CBD48C0D}"/>
                  </a:ext>
                </a:extLst>
              </p:cNvPr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5" name="Google Shape;915;p40">
                <a:extLst>
                  <a:ext uri="{FF2B5EF4-FFF2-40B4-BE49-F238E27FC236}">
                    <a16:creationId xmlns:a16="http://schemas.microsoft.com/office/drawing/2014/main" id="{764250A5-9CAA-BAB5-440F-5992469E8C86}"/>
                  </a:ext>
                </a:extLst>
              </p:cNvPr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6" name="Google Shape;916;p40">
                <a:extLst>
                  <a:ext uri="{FF2B5EF4-FFF2-40B4-BE49-F238E27FC236}">
                    <a16:creationId xmlns:a16="http://schemas.microsoft.com/office/drawing/2014/main" id="{9994D33E-E79C-367B-7C03-371C6EBEAE36}"/>
                  </a:ext>
                </a:extLst>
              </p:cNvPr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7" name="Google Shape;917;p40">
                <a:extLst>
                  <a:ext uri="{FF2B5EF4-FFF2-40B4-BE49-F238E27FC236}">
                    <a16:creationId xmlns:a16="http://schemas.microsoft.com/office/drawing/2014/main" id="{13375AC9-DBDF-0F03-D6EE-A7DE53F7DC78}"/>
                  </a:ext>
                </a:extLst>
              </p:cNvPr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8" name="Google Shape;918;p40">
                <a:extLst>
                  <a:ext uri="{FF2B5EF4-FFF2-40B4-BE49-F238E27FC236}">
                    <a16:creationId xmlns:a16="http://schemas.microsoft.com/office/drawing/2014/main" id="{20AC68A9-53B5-2D8A-7EBB-9B36F97B8BC2}"/>
                  </a:ext>
                </a:extLst>
              </p:cNvPr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9" name="Google Shape;919;p40">
                <a:extLst>
                  <a:ext uri="{FF2B5EF4-FFF2-40B4-BE49-F238E27FC236}">
                    <a16:creationId xmlns:a16="http://schemas.microsoft.com/office/drawing/2014/main" id="{E9960F9A-D5CF-B038-BDF6-2042A3A0D06D}"/>
                  </a:ext>
                </a:extLst>
              </p:cNvPr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0" name="Google Shape;920;p40">
                <a:extLst>
                  <a:ext uri="{FF2B5EF4-FFF2-40B4-BE49-F238E27FC236}">
                    <a16:creationId xmlns:a16="http://schemas.microsoft.com/office/drawing/2014/main" id="{B8C5264F-F1CB-03B4-0B4E-6DAE37802A43}"/>
                  </a:ext>
                </a:extLst>
              </p:cNvPr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1" name="Google Shape;921;p40">
                <a:extLst>
                  <a:ext uri="{FF2B5EF4-FFF2-40B4-BE49-F238E27FC236}">
                    <a16:creationId xmlns:a16="http://schemas.microsoft.com/office/drawing/2014/main" id="{3AE83CEB-1EA0-2D24-4DC9-92180C62AEF2}"/>
                  </a:ext>
                </a:extLst>
              </p:cNvPr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2" name="Google Shape;922;p40">
                <a:extLst>
                  <a:ext uri="{FF2B5EF4-FFF2-40B4-BE49-F238E27FC236}">
                    <a16:creationId xmlns:a16="http://schemas.microsoft.com/office/drawing/2014/main" id="{FD415707-46B2-49C9-F3F2-5B600B31C7A0}"/>
                  </a:ext>
                </a:extLst>
              </p:cNvPr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3" name="Google Shape;923;p40">
                <a:extLst>
                  <a:ext uri="{FF2B5EF4-FFF2-40B4-BE49-F238E27FC236}">
                    <a16:creationId xmlns:a16="http://schemas.microsoft.com/office/drawing/2014/main" id="{B62DAC02-BF37-68EE-E630-BFAD8982E914}"/>
                  </a:ext>
                </a:extLst>
              </p:cNvPr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4" name="Google Shape;924;p40">
                <a:extLst>
                  <a:ext uri="{FF2B5EF4-FFF2-40B4-BE49-F238E27FC236}">
                    <a16:creationId xmlns:a16="http://schemas.microsoft.com/office/drawing/2014/main" id="{2CE04929-403F-4FA3-FAD1-6B046B0E8679}"/>
                  </a:ext>
                </a:extLst>
              </p:cNvPr>
              <p:cNvSpPr/>
              <p:nvPr/>
            </p:nvSpPr>
            <p:spPr>
              <a:xfrm rot="-531876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5" name="Google Shape;925;p40">
                <a:extLst>
                  <a:ext uri="{FF2B5EF4-FFF2-40B4-BE49-F238E27FC236}">
                    <a16:creationId xmlns:a16="http://schemas.microsoft.com/office/drawing/2014/main" id="{A315B5AC-B0EB-FC7F-080C-800245E65426}"/>
                  </a:ext>
                </a:extLst>
              </p:cNvPr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6" name="Google Shape;926;p40">
                <a:extLst>
                  <a:ext uri="{FF2B5EF4-FFF2-40B4-BE49-F238E27FC236}">
                    <a16:creationId xmlns:a16="http://schemas.microsoft.com/office/drawing/2014/main" id="{23281D8A-7C6E-87AB-3A61-67435CE07DC2}"/>
                  </a:ext>
                </a:extLst>
              </p:cNvPr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7" name="Google Shape;927;p40">
                <a:extLst>
                  <a:ext uri="{FF2B5EF4-FFF2-40B4-BE49-F238E27FC236}">
                    <a16:creationId xmlns:a16="http://schemas.microsoft.com/office/drawing/2014/main" id="{6AC418AD-088D-37EF-521B-E356F0BEC7FE}"/>
                  </a:ext>
                </a:extLst>
              </p:cNvPr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102" name="Google Shape;928;p40">
              <a:extLst>
                <a:ext uri="{FF2B5EF4-FFF2-40B4-BE49-F238E27FC236}">
                  <a16:creationId xmlns:a16="http://schemas.microsoft.com/office/drawing/2014/main" id="{CE697370-A493-7215-1B33-7E159AB64321}"/>
                </a:ext>
              </a:extLst>
            </p:cNvPr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3" name="Google Shape;929;p40">
              <a:extLst>
                <a:ext uri="{FF2B5EF4-FFF2-40B4-BE49-F238E27FC236}">
                  <a16:creationId xmlns:a16="http://schemas.microsoft.com/office/drawing/2014/main" id="{7110F081-1D1F-5D2D-A689-13BE14E5C660}"/>
                </a:ext>
              </a:extLst>
            </p:cNvPr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4" name="Google Shape;930;p40">
              <a:extLst>
                <a:ext uri="{FF2B5EF4-FFF2-40B4-BE49-F238E27FC236}">
                  <a16:creationId xmlns:a16="http://schemas.microsoft.com/office/drawing/2014/main" id="{F89C329F-0294-3B00-5FEE-37A6BB7890A1}"/>
                </a:ext>
              </a:extLst>
            </p:cNvPr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5" name="Google Shape;931;p40">
              <a:extLst>
                <a:ext uri="{FF2B5EF4-FFF2-40B4-BE49-F238E27FC236}">
                  <a16:creationId xmlns:a16="http://schemas.microsoft.com/office/drawing/2014/main" id="{199E4339-E706-A5D3-C712-F6104AF57B33}"/>
                </a:ext>
              </a:extLst>
            </p:cNvPr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6" name="Google Shape;932;p40">
              <a:extLst>
                <a:ext uri="{FF2B5EF4-FFF2-40B4-BE49-F238E27FC236}">
                  <a16:creationId xmlns:a16="http://schemas.microsoft.com/office/drawing/2014/main" id="{D9075130-8AEF-944F-BA4D-3BA6A496BDA8}"/>
                </a:ext>
              </a:extLst>
            </p:cNvPr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7" name="Google Shape;933;p40">
              <a:extLst>
                <a:ext uri="{FF2B5EF4-FFF2-40B4-BE49-F238E27FC236}">
                  <a16:creationId xmlns:a16="http://schemas.microsoft.com/office/drawing/2014/main" id="{38B5A0F7-0E88-D95D-D389-3E1C1A6BEF6B}"/>
                </a:ext>
              </a:extLst>
            </p:cNvPr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8" name="Google Shape;934;p40">
              <a:extLst>
                <a:ext uri="{FF2B5EF4-FFF2-40B4-BE49-F238E27FC236}">
                  <a16:creationId xmlns:a16="http://schemas.microsoft.com/office/drawing/2014/main" id="{22EEBEE9-3C3D-B1B0-F6D5-77B86144F579}"/>
                </a:ext>
              </a:extLst>
            </p:cNvPr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9" name="Google Shape;935;p40">
              <a:extLst>
                <a:ext uri="{FF2B5EF4-FFF2-40B4-BE49-F238E27FC236}">
                  <a16:creationId xmlns:a16="http://schemas.microsoft.com/office/drawing/2014/main" id="{A6D4E955-EF84-A490-70E2-B5068F405E10}"/>
                </a:ext>
              </a:extLst>
            </p:cNvPr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0" name="Google Shape;936;p40">
              <a:extLst>
                <a:ext uri="{FF2B5EF4-FFF2-40B4-BE49-F238E27FC236}">
                  <a16:creationId xmlns:a16="http://schemas.microsoft.com/office/drawing/2014/main" id="{904A92BF-CCD2-5872-3048-F7F456D26C1E}"/>
                </a:ext>
              </a:extLst>
            </p:cNvPr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1" name="Google Shape;937;p40">
              <a:extLst>
                <a:ext uri="{FF2B5EF4-FFF2-40B4-BE49-F238E27FC236}">
                  <a16:creationId xmlns:a16="http://schemas.microsoft.com/office/drawing/2014/main" id="{C83845CA-ED49-96E5-2FDA-B70770618BE2}"/>
                </a:ext>
              </a:extLst>
            </p:cNvPr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B00FA1F1-5436-EA34-7A8F-05EDE06BB5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55" y="4476251"/>
            <a:ext cx="2060627" cy="1383912"/>
          </a:xfrm>
          <a:prstGeom prst="rect">
            <a:avLst/>
          </a:prstGeom>
        </p:spPr>
      </p:pic>
      <p:sp>
        <p:nvSpPr>
          <p:cNvPr id="94" name="Rectangle: Folded Corner 93">
            <a:extLst>
              <a:ext uri="{FF2B5EF4-FFF2-40B4-BE49-F238E27FC236}">
                <a16:creationId xmlns:a16="http://schemas.microsoft.com/office/drawing/2014/main" id="{E5698BFD-6888-4F53-35FB-DDB38A4AE8F9}"/>
              </a:ext>
            </a:extLst>
          </p:cNvPr>
          <p:cNvSpPr/>
          <p:nvPr/>
        </p:nvSpPr>
        <p:spPr>
          <a:xfrm>
            <a:off x="10371359" y="4181352"/>
            <a:ext cx="1063491" cy="818753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stars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4E509402-CB48-00FA-FEB4-5029E2B786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721" y="2685783"/>
            <a:ext cx="996701" cy="1406913"/>
          </a:xfrm>
          <a:prstGeom prst="rect">
            <a:avLst/>
          </a:prstGeom>
        </p:spPr>
      </p:pic>
      <p:sp>
        <p:nvSpPr>
          <p:cNvPr id="10" name="Star: 5 Points 9">
            <a:hlinkClick r:id="rId11" action="ppaction://hlinksldjump"/>
            <a:extLst>
              <a:ext uri="{FF2B5EF4-FFF2-40B4-BE49-F238E27FC236}">
                <a16:creationId xmlns:a16="http://schemas.microsoft.com/office/drawing/2014/main" id="{6D943893-7428-264D-1846-AEB35479466C}"/>
              </a:ext>
            </a:extLst>
          </p:cNvPr>
          <p:cNvSpPr/>
          <p:nvPr/>
        </p:nvSpPr>
        <p:spPr>
          <a:xfrm rot="19582280">
            <a:off x="9497561" y="243151"/>
            <a:ext cx="696734" cy="6380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2007;p70">
            <a:extLst>
              <a:ext uri="{FF2B5EF4-FFF2-40B4-BE49-F238E27FC236}">
                <a16:creationId xmlns:a16="http://schemas.microsoft.com/office/drawing/2014/main" id="{91D8EA07-1F34-A502-0D88-E5BC80D89257}"/>
              </a:ext>
            </a:extLst>
          </p:cNvPr>
          <p:cNvSpPr/>
          <p:nvPr/>
        </p:nvSpPr>
        <p:spPr>
          <a:xfrm rot="19305385">
            <a:off x="7413118" y="149731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62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822;p70">
            <a:extLst>
              <a:ext uri="{FF2B5EF4-FFF2-40B4-BE49-F238E27FC236}">
                <a16:creationId xmlns:a16="http://schemas.microsoft.com/office/drawing/2014/main" id="{A3205709-DE6A-6737-EB31-EF2F8FC83829}"/>
              </a:ext>
            </a:extLst>
          </p:cNvPr>
          <p:cNvSpPr/>
          <p:nvPr/>
        </p:nvSpPr>
        <p:spPr>
          <a:xfrm rot="20836454">
            <a:off x="2077393" y="313349"/>
            <a:ext cx="564643" cy="627299"/>
          </a:xfrm>
          <a:custGeom>
            <a:avLst/>
            <a:gdLst/>
            <a:ahLst/>
            <a:cxnLst/>
            <a:rect l="l" t="t" r="r" b="b"/>
            <a:pathLst>
              <a:path w="8522" h="8714" extrusionOk="0">
                <a:moveTo>
                  <a:pt x="4971" y="0"/>
                </a:moveTo>
                <a:cubicBezTo>
                  <a:pt x="4945" y="0"/>
                  <a:pt x="4918" y="3"/>
                  <a:pt x="4891" y="8"/>
                </a:cubicBezTo>
                <a:cubicBezTo>
                  <a:pt x="1566" y="678"/>
                  <a:pt x="0" y="5581"/>
                  <a:pt x="3314" y="7914"/>
                </a:cubicBezTo>
                <a:cubicBezTo>
                  <a:pt x="4148" y="8499"/>
                  <a:pt x="4943" y="8713"/>
                  <a:pt x="5660" y="8713"/>
                </a:cubicBezTo>
                <a:cubicBezTo>
                  <a:pt x="6734" y="8713"/>
                  <a:pt x="7634" y="8233"/>
                  <a:pt x="8229" y="7798"/>
                </a:cubicBezTo>
                <a:cubicBezTo>
                  <a:pt x="8521" y="7579"/>
                  <a:pt x="8418" y="7122"/>
                  <a:pt x="8065" y="7049"/>
                </a:cubicBezTo>
                <a:cubicBezTo>
                  <a:pt x="7060" y="6854"/>
                  <a:pt x="5659" y="6148"/>
                  <a:pt x="5080" y="3912"/>
                </a:cubicBezTo>
                <a:cubicBezTo>
                  <a:pt x="4654" y="2237"/>
                  <a:pt x="4952" y="1220"/>
                  <a:pt x="5324" y="641"/>
                </a:cubicBezTo>
                <a:cubicBezTo>
                  <a:pt x="5509" y="360"/>
                  <a:pt x="5289" y="0"/>
                  <a:pt x="4971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2007;p70">
            <a:extLst>
              <a:ext uri="{FF2B5EF4-FFF2-40B4-BE49-F238E27FC236}">
                <a16:creationId xmlns:a16="http://schemas.microsoft.com/office/drawing/2014/main" id="{95490C34-7F7F-6BDB-0BC3-3BC53CB0D8FF}"/>
              </a:ext>
            </a:extLst>
          </p:cNvPr>
          <p:cNvSpPr/>
          <p:nvPr/>
        </p:nvSpPr>
        <p:spPr>
          <a:xfrm rot="19305385">
            <a:off x="6179442" y="6156859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2007;p70">
            <a:extLst>
              <a:ext uri="{FF2B5EF4-FFF2-40B4-BE49-F238E27FC236}">
                <a16:creationId xmlns:a16="http://schemas.microsoft.com/office/drawing/2014/main" id="{D56A68FF-8478-EAAC-95AC-E2EBF3A10D19}"/>
              </a:ext>
            </a:extLst>
          </p:cNvPr>
          <p:cNvSpPr/>
          <p:nvPr/>
        </p:nvSpPr>
        <p:spPr>
          <a:xfrm rot="19305385">
            <a:off x="34426" y="4109422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2007;p70">
            <a:extLst>
              <a:ext uri="{FF2B5EF4-FFF2-40B4-BE49-F238E27FC236}">
                <a16:creationId xmlns:a16="http://schemas.microsoft.com/office/drawing/2014/main" id="{8F2937F0-4F94-9830-2952-3ACC8FCC24D5}"/>
              </a:ext>
            </a:extLst>
          </p:cNvPr>
          <p:cNvSpPr/>
          <p:nvPr/>
        </p:nvSpPr>
        <p:spPr>
          <a:xfrm rot="19305385">
            <a:off x="2772962" y="585845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153279-310C-546C-A7EE-1D05FD8231A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907" y="34930"/>
            <a:ext cx="1429935" cy="685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BFF00C-3245-9DE7-7031-88BBD80EDB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154" y="2602746"/>
            <a:ext cx="996701" cy="1406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E43010-21D3-CEC0-390F-4E0317D81A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1051" y="2602194"/>
            <a:ext cx="996701" cy="1406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CA1EE3-8D97-6B05-BEBC-5DC299AAB0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3356" y="2601409"/>
            <a:ext cx="996701" cy="14069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9AA62D-2858-080F-F6CE-6EABBD981F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238" y="2630552"/>
            <a:ext cx="996701" cy="14069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4DB6F0-5114-6631-24A6-B501319488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5727" y="2608454"/>
            <a:ext cx="996701" cy="1406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AB9E16-0EE9-B5F3-033A-B3884A3C62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9254" y="2705987"/>
            <a:ext cx="996701" cy="1406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BA50CE-F118-2A6B-D1F7-81248BB8D5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8105" y="2705987"/>
            <a:ext cx="996701" cy="14069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24BE0BB-3C5F-02B4-877A-A0DB43FA56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576" y="2698664"/>
            <a:ext cx="996701" cy="14069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8260F9C-BDBB-C074-0A3D-4770F9ACB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3502" y="2662247"/>
            <a:ext cx="996701" cy="14069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E4DB6D3-1BD0-D55D-88FF-F196359673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9291" y="2708551"/>
            <a:ext cx="996701" cy="14069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BE444D4-D5D3-1312-4096-1505C07072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3147" y="2609459"/>
            <a:ext cx="996701" cy="14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8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2.91667E-6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18349" y="1170287"/>
            <a:ext cx="11036183" cy="48623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F42E0-9A31-3049-B76A-35B86816078C}"/>
              </a:ext>
            </a:extLst>
          </p:cNvPr>
          <p:cNvSpPr/>
          <p:nvPr/>
        </p:nvSpPr>
        <p:spPr>
          <a:xfrm>
            <a:off x="918701" y="2568512"/>
            <a:ext cx="10965823" cy="120032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0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s  p  o  r  t  s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AA142097-5D45-4F5A-9110-59C6D4339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3" b="95843" l="2500" r="98000">
                        <a14:foregroundMark x1="8500" y1="38337" x2="9000" y2="45266"/>
                        <a14:foregroundMark x1="10167" y1="62356" x2="6000" y2="70670"/>
                        <a14:foregroundMark x1="13500" y1="82217" x2="4167" y2="86836"/>
                        <a14:foregroundMark x1="4167" y1="86836" x2="3833" y2="87529"/>
                        <a14:foregroundMark x1="26167" y1="82217" x2="31167" y2="93533"/>
                        <a14:foregroundMark x1="31167" y1="93533" x2="35333" y2="95843"/>
                        <a14:foregroundMark x1="2500" y1="70670" x2="3167" y2="74365"/>
                        <a14:foregroundMark x1="71667" y1="3695" x2="62833" y2="18245"/>
                        <a14:foregroundMark x1="62833" y1="18245" x2="58167" y2="67206"/>
                        <a14:foregroundMark x1="53333" y1="43187" x2="52667" y2="54273"/>
                        <a14:foregroundMark x1="67833" y1="61201" x2="73000" y2="72055"/>
                        <a14:foregroundMark x1="60667" y1="62356" x2="60167" y2="64896"/>
                        <a14:foregroundMark x1="52167" y1="73441" x2="54167" y2="76905"/>
                        <a14:foregroundMark x1="95500" y1="57506" x2="91167" y2="67436"/>
                        <a14:foregroundMark x1="91167" y1="67436" x2="87833" y2="71363"/>
                        <a14:foregroundMark x1="97000" y1="55658" x2="98000" y2="64203"/>
                        <a14:foregroundMark x1="44445" y1="21776" x2="45500" y2="22633"/>
                        <a14:backgroundMark x1="44000" y1="12933" x2="42667" y2="20323"/>
                        <a14:backgroundMark x1="45500" y1="15704" x2="43833" y2="21016"/>
                        <a14:backgroundMark x1="44500" y1="21940" x2="42167" y2="198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5506">
            <a:off x="177732" y="4535279"/>
            <a:ext cx="3559857" cy="2569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64745" y="164086"/>
            <a:ext cx="1588635" cy="1528985"/>
            <a:chOff x="2165854" y="622654"/>
            <a:chExt cx="1191476" cy="11467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2165854" y="622654"/>
              <a:ext cx="1191476" cy="11467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6119" y="961031"/>
              <a:ext cx="724448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667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E3582A49-8EFC-200D-66E7-08E6478A04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80" y="4988360"/>
            <a:ext cx="1969179" cy="1743607"/>
          </a:xfrm>
          <a:prstGeom prst="rect">
            <a:avLst/>
          </a:prstGeom>
        </p:spPr>
      </p:pic>
      <p:pic>
        <p:nvPicPr>
          <p:cNvPr id="95" name="Picture 2" descr="Stickers GIFs - Find &amp;amp; Share on GIPHY">
            <a:hlinkClick r:id="rId11" action="ppaction://hlinksldjump"/>
            <a:extLst>
              <a:ext uri="{FF2B5EF4-FFF2-40B4-BE49-F238E27FC236}">
                <a16:creationId xmlns:a16="http://schemas.microsoft.com/office/drawing/2014/main" id="{D2367DFD-AFFE-67F0-866B-B501B7222E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361" y="5786054"/>
            <a:ext cx="1221049" cy="107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oogle Shape;867;p40">
            <a:extLst>
              <a:ext uri="{FF2B5EF4-FFF2-40B4-BE49-F238E27FC236}">
                <a16:creationId xmlns:a16="http://schemas.microsoft.com/office/drawing/2014/main" id="{D61FAD7F-8D6E-4725-395A-67D804E7368D}"/>
              </a:ext>
            </a:extLst>
          </p:cNvPr>
          <p:cNvGrpSpPr/>
          <p:nvPr/>
        </p:nvGrpSpPr>
        <p:grpSpPr>
          <a:xfrm>
            <a:off x="10470765" y="-399316"/>
            <a:ext cx="4964030" cy="4749355"/>
            <a:chOff x="4084750" y="132109"/>
            <a:chExt cx="4964030" cy="4749355"/>
          </a:xfrm>
        </p:grpSpPr>
        <p:sp>
          <p:nvSpPr>
            <p:cNvPr id="98" name="Google Shape;868;p40">
              <a:extLst>
                <a:ext uri="{FF2B5EF4-FFF2-40B4-BE49-F238E27FC236}">
                  <a16:creationId xmlns:a16="http://schemas.microsoft.com/office/drawing/2014/main" id="{2AB8CEB8-A1E4-EC3C-CC37-485CB6CC589F}"/>
                </a:ext>
              </a:extLst>
            </p:cNvPr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99" name="Google Shape;869;p40">
              <a:extLst>
                <a:ext uri="{FF2B5EF4-FFF2-40B4-BE49-F238E27FC236}">
                  <a16:creationId xmlns:a16="http://schemas.microsoft.com/office/drawing/2014/main" id="{D3693914-4100-82E7-ED7F-1A7923005069}"/>
                </a:ext>
              </a:extLst>
            </p:cNvPr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0" name="Google Shape;870;p40">
              <a:extLst>
                <a:ext uri="{FF2B5EF4-FFF2-40B4-BE49-F238E27FC236}">
                  <a16:creationId xmlns:a16="http://schemas.microsoft.com/office/drawing/2014/main" id="{B476E309-DA68-2B4B-6F2F-4AB5C224E9F6}"/>
                </a:ext>
              </a:extLst>
            </p:cNvPr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grpSp>
          <p:nvGrpSpPr>
            <p:cNvPr id="101" name="Google Shape;871;p40">
              <a:extLst>
                <a:ext uri="{FF2B5EF4-FFF2-40B4-BE49-F238E27FC236}">
                  <a16:creationId xmlns:a16="http://schemas.microsoft.com/office/drawing/2014/main" id="{E67562E9-0C07-11C7-CB0A-B1EE01B419F2}"/>
                </a:ext>
              </a:extLst>
            </p:cNvPr>
            <p:cNvGrpSpPr/>
            <p:nvPr/>
          </p:nvGrpSpPr>
          <p:grpSpPr>
            <a:xfrm>
              <a:off x="5279876" y="132109"/>
              <a:ext cx="3016388" cy="4749355"/>
              <a:chOff x="5279876" y="132109"/>
              <a:chExt cx="3016388" cy="4749355"/>
            </a:xfrm>
          </p:grpSpPr>
          <p:sp>
            <p:nvSpPr>
              <p:cNvPr id="112" name="Google Shape;872;p40">
                <a:extLst>
                  <a:ext uri="{FF2B5EF4-FFF2-40B4-BE49-F238E27FC236}">
                    <a16:creationId xmlns:a16="http://schemas.microsoft.com/office/drawing/2014/main" id="{D1EFEDE9-4685-A47B-3756-7184F1C83FCB}"/>
                  </a:ext>
                </a:extLst>
              </p:cNvPr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3" name="Google Shape;873;p40">
                <a:extLst>
                  <a:ext uri="{FF2B5EF4-FFF2-40B4-BE49-F238E27FC236}">
                    <a16:creationId xmlns:a16="http://schemas.microsoft.com/office/drawing/2014/main" id="{240AFF22-2A81-79FA-D3CA-1F1DFBC8D02F}"/>
                  </a:ext>
                </a:extLst>
              </p:cNvPr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4" name="Google Shape;874;p40">
                <a:extLst>
                  <a:ext uri="{FF2B5EF4-FFF2-40B4-BE49-F238E27FC236}">
                    <a16:creationId xmlns:a16="http://schemas.microsoft.com/office/drawing/2014/main" id="{45298D2A-EB18-81BB-7482-D7ED7E3356FF}"/>
                  </a:ext>
                </a:extLst>
              </p:cNvPr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5" name="Google Shape;875;p40">
                <a:extLst>
                  <a:ext uri="{FF2B5EF4-FFF2-40B4-BE49-F238E27FC236}">
                    <a16:creationId xmlns:a16="http://schemas.microsoft.com/office/drawing/2014/main" id="{B06D12D7-103D-EC2F-10B8-32845767CFE5}"/>
                  </a:ext>
                </a:extLst>
              </p:cNvPr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6" name="Google Shape;876;p40">
                <a:extLst>
                  <a:ext uri="{FF2B5EF4-FFF2-40B4-BE49-F238E27FC236}">
                    <a16:creationId xmlns:a16="http://schemas.microsoft.com/office/drawing/2014/main" id="{AC61096B-107A-67DE-207E-A7D2C019209B}"/>
                  </a:ext>
                </a:extLst>
              </p:cNvPr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7" name="Google Shape;877;p40">
                <a:extLst>
                  <a:ext uri="{FF2B5EF4-FFF2-40B4-BE49-F238E27FC236}">
                    <a16:creationId xmlns:a16="http://schemas.microsoft.com/office/drawing/2014/main" id="{7FB89986-A789-2A58-2D4E-578E2843C60A}"/>
                  </a:ext>
                </a:extLst>
              </p:cNvPr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8" name="Google Shape;878;p40">
                <a:extLst>
                  <a:ext uri="{FF2B5EF4-FFF2-40B4-BE49-F238E27FC236}">
                    <a16:creationId xmlns:a16="http://schemas.microsoft.com/office/drawing/2014/main" id="{BC8571BF-6695-2BC9-0A67-28914309E16D}"/>
                  </a:ext>
                </a:extLst>
              </p:cNvPr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9" name="Google Shape;879;p40">
                <a:extLst>
                  <a:ext uri="{FF2B5EF4-FFF2-40B4-BE49-F238E27FC236}">
                    <a16:creationId xmlns:a16="http://schemas.microsoft.com/office/drawing/2014/main" id="{FC712BD4-C6C0-437E-1266-8443694F6AC6}"/>
                  </a:ext>
                </a:extLst>
              </p:cNvPr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0" name="Google Shape;880;p40">
                <a:extLst>
                  <a:ext uri="{FF2B5EF4-FFF2-40B4-BE49-F238E27FC236}">
                    <a16:creationId xmlns:a16="http://schemas.microsoft.com/office/drawing/2014/main" id="{D17B217B-9941-D2D3-AC11-AF5FD1C1B511}"/>
                  </a:ext>
                </a:extLst>
              </p:cNvPr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1" name="Google Shape;881;p40">
                <a:extLst>
                  <a:ext uri="{FF2B5EF4-FFF2-40B4-BE49-F238E27FC236}">
                    <a16:creationId xmlns:a16="http://schemas.microsoft.com/office/drawing/2014/main" id="{161799F2-16D6-EB69-F4DD-D4A2A2081693}"/>
                  </a:ext>
                </a:extLst>
              </p:cNvPr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2" name="Google Shape;882;p40">
                <a:extLst>
                  <a:ext uri="{FF2B5EF4-FFF2-40B4-BE49-F238E27FC236}">
                    <a16:creationId xmlns:a16="http://schemas.microsoft.com/office/drawing/2014/main" id="{67635267-69DE-00ED-4014-2F39DDB89799}"/>
                  </a:ext>
                </a:extLst>
              </p:cNvPr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3" name="Google Shape;883;p40">
                <a:extLst>
                  <a:ext uri="{FF2B5EF4-FFF2-40B4-BE49-F238E27FC236}">
                    <a16:creationId xmlns:a16="http://schemas.microsoft.com/office/drawing/2014/main" id="{A966BA30-1A89-D19F-E2D0-2A905ADF9782}"/>
                  </a:ext>
                </a:extLst>
              </p:cNvPr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4" name="Google Shape;884;p40">
                <a:extLst>
                  <a:ext uri="{FF2B5EF4-FFF2-40B4-BE49-F238E27FC236}">
                    <a16:creationId xmlns:a16="http://schemas.microsoft.com/office/drawing/2014/main" id="{CF8A8766-6446-61FD-65D9-494FCA0C1E60}"/>
                  </a:ext>
                </a:extLst>
              </p:cNvPr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5" name="Google Shape;885;p40">
                <a:extLst>
                  <a:ext uri="{FF2B5EF4-FFF2-40B4-BE49-F238E27FC236}">
                    <a16:creationId xmlns:a16="http://schemas.microsoft.com/office/drawing/2014/main" id="{F25BC161-62C1-56F4-639C-3EDC0CB44004}"/>
                  </a:ext>
                </a:extLst>
              </p:cNvPr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6" name="Google Shape;886;p40">
                <a:extLst>
                  <a:ext uri="{FF2B5EF4-FFF2-40B4-BE49-F238E27FC236}">
                    <a16:creationId xmlns:a16="http://schemas.microsoft.com/office/drawing/2014/main" id="{788BFA0A-7F4C-1A2C-5436-3A02111935BD}"/>
                  </a:ext>
                </a:extLst>
              </p:cNvPr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7" name="Google Shape;887;p40">
                <a:extLst>
                  <a:ext uri="{FF2B5EF4-FFF2-40B4-BE49-F238E27FC236}">
                    <a16:creationId xmlns:a16="http://schemas.microsoft.com/office/drawing/2014/main" id="{6FEA49FA-5509-0A5B-9C15-D960894D3ABD}"/>
                  </a:ext>
                </a:extLst>
              </p:cNvPr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8" name="Google Shape;888;p40">
                <a:extLst>
                  <a:ext uri="{FF2B5EF4-FFF2-40B4-BE49-F238E27FC236}">
                    <a16:creationId xmlns:a16="http://schemas.microsoft.com/office/drawing/2014/main" id="{2F3525E4-F29F-43FA-6F3F-1274EDFCF626}"/>
                  </a:ext>
                </a:extLst>
              </p:cNvPr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9" name="Google Shape;889;p40">
                <a:extLst>
                  <a:ext uri="{FF2B5EF4-FFF2-40B4-BE49-F238E27FC236}">
                    <a16:creationId xmlns:a16="http://schemas.microsoft.com/office/drawing/2014/main" id="{D9F1DB08-CBA7-7552-B629-E0685578E214}"/>
                  </a:ext>
                </a:extLst>
              </p:cNvPr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0" name="Google Shape;890;p40">
                <a:extLst>
                  <a:ext uri="{FF2B5EF4-FFF2-40B4-BE49-F238E27FC236}">
                    <a16:creationId xmlns:a16="http://schemas.microsoft.com/office/drawing/2014/main" id="{462C1A7B-D7B1-D1B8-4EAD-E446C5687919}"/>
                  </a:ext>
                </a:extLst>
              </p:cNvPr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1" name="Google Shape;891;p40">
                <a:extLst>
                  <a:ext uri="{FF2B5EF4-FFF2-40B4-BE49-F238E27FC236}">
                    <a16:creationId xmlns:a16="http://schemas.microsoft.com/office/drawing/2014/main" id="{FEDF07AF-DF2A-38B3-39BF-7C4D5A116C17}"/>
                  </a:ext>
                </a:extLst>
              </p:cNvPr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2" name="Google Shape;892;p40">
                <a:extLst>
                  <a:ext uri="{FF2B5EF4-FFF2-40B4-BE49-F238E27FC236}">
                    <a16:creationId xmlns:a16="http://schemas.microsoft.com/office/drawing/2014/main" id="{3C2C9F5F-D36F-15DB-7815-C0F83636ADC4}"/>
                  </a:ext>
                </a:extLst>
              </p:cNvPr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3" name="Google Shape;893;p40">
                <a:extLst>
                  <a:ext uri="{FF2B5EF4-FFF2-40B4-BE49-F238E27FC236}">
                    <a16:creationId xmlns:a16="http://schemas.microsoft.com/office/drawing/2014/main" id="{FB3E8EA6-079B-93C3-9919-767A7C7432EF}"/>
                  </a:ext>
                </a:extLst>
              </p:cNvPr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4" name="Google Shape;894;p40">
                <a:extLst>
                  <a:ext uri="{FF2B5EF4-FFF2-40B4-BE49-F238E27FC236}">
                    <a16:creationId xmlns:a16="http://schemas.microsoft.com/office/drawing/2014/main" id="{B07422C0-6809-F5CC-62F0-01F5A8AECCA9}"/>
                  </a:ext>
                </a:extLst>
              </p:cNvPr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5" name="Google Shape;895;p40">
                <a:extLst>
                  <a:ext uri="{FF2B5EF4-FFF2-40B4-BE49-F238E27FC236}">
                    <a16:creationId xmlns:a16="http://schemas.microsoft.com/office/drawing/2014/main" id="{FA0216F0-0A95-D5EE-4CBB-A6B00E3312E8}"/>
                  </a:ext>
                </a:extLst>
              </p:cNvPr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6" name="Google Shape;896;p40">
                <a:extLst>
                  <a:ext uri="{FF2B5EF4-FFF2-40B4-BE49-F238E27FC236}">
                    <a16:creationId xmlns:a16="http://schemas.microsoft.com/office/drawing/2014/main" id="{6DFE3210-A05D-255D-966F-50CD3DFDFE91}"/>
                  </a:ext>
                </a:extLst>
              </p:cNvPr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7" name="Google Shape;897;p40">
                <a:extLst>
                  <a:ext uri="{FF2B5EF4-FFF2-40B4-BE49-F238E27FC236}">
                    <a16:creationId xmlns:a16="http://schemas.microsoft.com/office/drawing/2014/main" id="{8E28F0C5-C694-1012-A617-FB4EF33BE496}"/>
                  </a:ext>
                </a:extLst>
              </p:cNvPr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8" name="Google Shape;898;p40">
                <a:extLst>
                  <a:ext uri="{FF2B5EF4-FFF2-40B4-BE49-F238E27FC236}">
                    <a16:creationId xmlns:a16="http://schemas.microsoft.com/office/drawing/2014/main" id="{7233F53B-85D5-F39D-880D-98F8D145D823}"/>
                  </a:ext>
                </a:extLst>
              </p:cNvPr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9" name="Google Shape;899;p40">
                <a:extLst>
                  <a:ext uri="{FF2B5EF4-FFF2-40B4-BE49-F238E27FC236}">
                    <a16:creationId xmlns:a16="http://schemas.microsoft.com/office/drawing/2014/main" id="{9D511FB3-ABBF-341A-C5EB-EE4E05DB8889}"/>
                  </a:ext>
                </a:extLst>
              </p:cNvPr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0" name="Google Shape;900;p40">
                <a:extLst>
                  <a:ext uri="{FF2B5EF4-FFF2-40B4-BE49-F238E27FC236}">
                    <a16:creationId xmlns:a16="http://schemas.microsoft.com/office/drawing/2014/main" id="{B2FC8404-2DE2-C4CF-2C5D-3E10EAED9D65}"/>
                  </a:ext>
                </a:extLst>
              </p:cNvPr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1" name="Google Shape;901;p40">
                <a:extLst>
                  <a:ext uri="{FF2B5EF4-FFF2-40B4-BE49-F238E27FC236}">
                    <a16:creationId xmlns:a16="http://schemas.microsoft.com/office/drawing/2014/main" id="{504C1995-535D-2646-9D29-548F239176E9}"/>
                  </a:ext>
                </a:extLst>
              </p:cNvPr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2" name="Google Shape;902;p40">
                <a:extLst>
                  <a:ext uri="{FF2B5EF4-FFF2-40B4-BE49-F238E27FC236}">
                    <a16:creationId xmlns:a16="http://schemas.microsoft.com/office/drawing/2014/main" id="{F1F903A9-0BFE-9CF4-43E9-D893CCC6BEA7}"/>
                  </a:ext>
                </a:extLst>
              </p:cNvPr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3" name="Google Shape;903;p40">
                <a:extLst>
                  <a:ext uri="{FF2B5EF4-FFF2-40B4-BE49-F238E27FC236}">
                    <a16:creationId xmlns:a16="http://schemas.microsoft.com/office/drawing/2014/main" id="{433A2BEB-4E19-C470-432D-961E688D8D8B}"/>
                  </a:ext>
                </a:extLst>
              </p:cNvPr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4" name="Google Shape;904;p40">
                <a:extLst>
                  <a:ext uri="{FF2B5EF4-FFF2-40B4-BE49-F238E27FC236}">
                    <a16:creationId xmlns:a16="http://schemas.microsoft.com/office/drawing/2014/main" id="{C8EFD135-FAE3-DCDA-C76F-20F0719CCA74}"/>
                  </a:ext>
                </a:extLst>
              </p:cNvPr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5" name="Google Shape;905;p40">
                <a:extLst>
                  <a:ext uri="{FF2B5EF4-FFF2-40B4-BE49-F238E27FC236}">
                    <a16:creationId xmlns:a16="http://schemas.microsoft.com/office/drawing/2014/main" id="{3BD8A5A2-3152-1930-A556-8E9648281123}"/>
                  </a:ext>
                </a:extLst>
              </p:cNvPr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6" name="Google Shape;906;p40">
                <a:extLst>
                  <a:ext uri="{FF2B5EF4-FFF2-40B4-BE49-F238E27FC236}">
                    <a16:creationId xmlns:a16="http://schemas.microsoft.com/office/drawing/2014/main" id="{874340D1-DB91-ABCC-585B-9CC78CE3B42D}"/>
                  </a:ext>
                </a:extLst>
              </p:cNvPr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7" name="Google Shape;907;p40">
                <a:extLst>
                  <a:ext uri="{FF2B5EF4-FFF2-40B4-BE49-F238E27FC236}">
                    <a16:creationId xmlns:a16="http://schemas.microsoft.com/office/drawing/2014/main" id="{ED30F7FA-C687-34F2-CE02-361A021028F4}"/>
                  </a:ext>
                </a:extLst>
              </p:cNvPr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8" name="Google Shape;908;p40">
                <a:extLst>
                  <a:ext uri="{FF2B5EF4-FFF2-40B4-BE49-F238E27FC236}">
                    <a16:creationId xmlns:a16="http://schemas.microsoft.com/office/drawing/2014/main" id="{C69E81BE-9E54-9B9F-E219-9994109AE696}"/>
                  </a:ext>
                </a:extLst>
              </p:cNvPr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9" name="Google Shape;909;p40">
                <a:extLst>
                  <a:ext uri="{FF2B5EF4-FFF2-40B4-BE49-F238E27FC236}">
                    <a16:creationId xmlns:a16="http://schemas.microsoft.com/office/drawing/2014/main" id="{C4C10E52-7442-FA54-E1ED-0D828654D0CE}"/>
                  </a:ext>
                </a:extLst>
              </p:cNvPr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0" name="Google Shape;910;p40">
                <a:extLst>
                  <a:ext uri="{FF2B5EF4-FFF2-40B4-BE49-F238E27FC236}">
                    <a16:creationId xmlns:a16="http://schemas.microsoft.com/office/drawing/2014/main" id="{58B6CBA3-C567-3FD5-2DC8-0FB1936DF050}"/>
                  </a:ext>
                </a:extLst>
              </p:cNvPr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1" name="Google Shape;911;p40">
                <a:extLst>
                  <a:ext uri="{FF2B5EF4-FFF2-40B4-BE49-F238E27FC236}">
                    <a16:creationId xmlns:a16="http://schemas.microsoft.com/office/drawing/2014/main" id="{99B54BC2-2239-D323-33A0-2111E17A43C4}"/>
                  </a:ext>
                </a:extLst>
              </p:cNvPr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2" name="Google Shape;912;p40">
                <a:extLst>
                  <a:ext uri="{FF2B5EF4-FFF2-40B4-BE49-F238E27FC236}">
                    <a16:creationId xmlns:a16="http://schemas.microsoft.com/office/drawing/2014/main" id="{8B9193CE-617A-E57A-45D8-863592D47E83}"/>
                  </a:ext>
                </a:extLst>
              </p:cNvPr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3" name="Google Shape;913;p40">
                <a:extLst>
                  <a:ext uri="{FF2B5EF4-FFF2-40B4-BE49-F238E27FC236}">
                    <a16:creationId xmlns:a16="http://schemas.microsoft.com/office/drawing/2014/main" id="{B536A424-70E7-DE85-4566-B61CFE9F6437}"/>
                  </a:ext>
                </a:extLst>
              </p:cNvPr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4" name="Google Shape;914;p40">
                <a:extLst>
                  <a:ext uri="{FF2B5EF4-FFF2-40B4-BE49-F238E27FC236}">
                    <a16:creationId xmlns:a16="http://schemas.microsoft.com/office/drawing/2014/main" id="{B2CFFE14-F9DB-014C-AE4C-6CF7CBD48C0D}"/>
                  </a:ext>
                </a:extLst>
              </p:cNvPr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5" name="Google Shape;915;p40">
                <a:extLst>
                  <a:ext uri="{FF2B5EF4-FFF2-40B4-BE49-F238E27FC236}">
                    <a16:creationId xmlns:a16="http://schemas.microsoft.com/office/drawing/2014/main" id="{764250A5-9CAA-BAB5-440F-5992469E8C86}"/>
                  </a:ext>
                </a:extLst>
              </p:cNvPr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6" name="Google Shape;916;p40">
                <a:extLst>
                  <a:ext uri="{FF2B5EF4-FFF2-40B4-BE49-F238E27FC236}">
                    <a16:creationId xmlns:a16="http://schemas.microsoft.com/office/drawing/2014/main" id="{9994D33E-E79C-367B-7C03-371C6EBEAE36}"/>
                  </a:ext>
                </a:extLst>
              </p:cNvPr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7" name="Google Shape;917;p40">
                <a:extLst>
                  <a:ext uri="{FF2B5EF4-FFF2-40B4-BE49-F238E27FC236}">
                    <a16:creationId xmlns:a16="http://schemas.microsoft.com/office/drawing/2014/main" id="{13375AC9-DBDF-0F03-D6EE-A7DE53F7DC78}"/>
                  </a:ext>
                </a:extLst>
              </p:cNvPr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8" name="Google Shape;918;p40">
                <a:extLst>
                  <a:ext uri="{FF2B5EF4-FFF2-40B4-BE49-F238E27FC236}">
                    <a16:creationId xmlns:a16="http://schemas.microsoft.com/office/drawing/2014/main" id="{20AC68A9-53B5-2D8A-7EBB-9B36F97B8BC2}"/>
                  </a:ext>
                </a:extLst>
              </p:cNvPr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9" name="Google Shape;919;p40">
                <a:extLst>
                  <a:ext uri="{FF2B5EF4-FFF2-40B4-BE49-F238E27FC236}">
                    <a16:creationId xmlns:a16="http://schemas.microsoft.com/office/drawing/2014/main" id="{E9960F9A-D5CF-B038-BDF6-2042A3A0D06D}"/>
                  </a:ext>
                </a:extLst>
              </p:cNvPr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0" name="Google Shape;920;p40">
                <a:extLst>
                  <a:ext uri="{FF2B5EF4-FFF2-40B4-BE49-F238E27FC236}">
                    <a16:creationId xmlns:a16="http://schemas.microsoft.com/office/drawing/2014/main" id="{B8C5264F-F1CB-03B4-0B4E-6DAE37802A43}"/>
                  </a:ext>
                </a:extLst>
              </p:cNvPr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1" name="Google Shape;921;p40">
                <a:extLst>
                  <a:ext uri="{FF2B5EF4-FFF2-40B4-BE49-F238E27FC236}">
                    <a16:creationId xmlns:a16="http://schemas.microsoft.com/office/drawing/2014/main" id="{3AE83CEB-1EA0-2D24-4DC9-92180C62AEF2}"/>
                  </a:ext>
                </a:extLst>
              </p:cNvPr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2" name="Google Shape;922;p40">
                <a:extLst>
                  <a:ext uri="{FF2B5EF4-FFF2-40B4-BE49-F238E27FC236}">
                    <a16:creationId xmlns:a16="http://schemas.microsoft.com/office/drawing/2014/main" id="{FD415707-46B2-49C9-F3F2-5B600B31C7A0}"/>
                  </a:ext>
                </a:extLst>
              </p:cNvPr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3" name="Google Shape;923;p40">
                <a:extLst>
                  <a:ext uri="{FF2B5EF4-FFF2-40B4-BE49-F238E27FC236}">
                    <a16:creationId xmlns:a16="http://schemas.microsoft.com/office/drawing/2014/main" id="{B62DAC02-BF37-68EE-E630-BFAD8982E914}"/>
                  </a:ext>
                </a:extLst>
              </p:cNvPr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4" name="Google Shape;924;p40">
                <a:extLst>
                  <a:ext uri="{FF2B5EF4-FFF2-40B4-BE49-F238E27FC236}">
                    <a16:creationId xmlns:a16="http://schemas.microsoft.com/office/drawing/2014/main" id="{2CE04929-403F-4FA3-FAD1-6B046B0E8679}"/>
                  </a:ext>
                </a:extLst>
              </p:cNvPr>
              <p:cNvSpPr/>
              <p:nvPr/>
            </p:nvSpPr>
            <p:spPr>
              <a:xfrm rot="-531876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5" name="Google Shape;925;p40">
                <a:extLst>
                  <a:ext uri="{FF2B5EF4-FFF2-40B4-BE49-F238E27FC236}">
                    <a16:creationId xmlns:a16="http://schemas.microsoft.com/office/drawing/2014/main" id="{A315B5AC-B0EB-FC7F-080C-800245E65426}"/>
                  </a:ext>
                </a:extLst>
              </p:cNvPr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6" name="Google Shape;926;p40">
                <a:extLst>
                  <a:ext uri="{FF2B5EF4-FFF2-40B4-BE49-F238E27FC236}">
                    <a16:creationId xmlns:a16="http://schemas.microsoft.com/office/drawing/2014/main" id="{23281D8A-7C6E-87AB-3A61-67435CE07DC2}"/>
                  </a:ext>
                </a:extLst>
              </p:cNvPr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7" name="Google Shape;927;p40">
                <a:extLst>
                  <a:ext uri="{FF2B5EF4-FFF2-40B4-BE49-F238E27FC236}">
                    <a16:creationId xmlns:a16="http://schemas.microsoft.com/office/drawing/2014/main" id="{6AC418AD-088D-37EF-521B-E356F0BEC7FE}"/>
                  </a:ext>
                </a:extLst>
              </p:cNvPr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102" name="Google Shape;928;p40">
              <a:extLst>
                <a:ext uri="{FF2B5EF4-FFF2-40B4-BE49-F238E27FC236}">
                  <a16:creationId xmlns:a16="http://schemas.microsoft.com/office/drawing/2014/main" id="{CE697370-A493-7215-1B33-7E159AB64321}"/>
                </a:ext>
              </a:extLst>
            </p:cNvPr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3" name="Google Shape;929;p40">
              <a:extLst>
                <a:ext uri="{FF2B5EF4-FFF2-40B4-BE49-F238E27FC236}">
                  <a16:creationId xmlns:a16="http://schemas.microsoft.com/office/drawing/2014/main" id="{7110F081-1D1F-5D2D-A689-13BE14E5C660}"/>
                </a:ext>
              </a:extLst>
            </p:cNvPr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4" name="Google Shape;930;p40">
              <a:extLst>
                <a:ext uri="{FF2B5EF4-FFF2-40B4-BE49-F238E27FC236}">
                  <a16:creationId xmlns:a16="http://schemas.microsoft.com/office/drawing/2014/main" id="{F89C329F-0294-3B00-5FEE-37A6BB7890A1}"/>
                </a:ext>
              </a:extLst>
            </p:cNvPr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5" name="Google Shape;931;p40">
              <a:extLst>
                <a:ext uri="{FF2B5EF4-FFF2-40B4-BE49-F238E27FC236}">
                  <a16:creationId xmlns:a16="http://schemas.microsoft.com/office/drawing/2014/main" id="{199E4339-E706-A5D3-C712-F6104AF57B33}"/>
                </a:ext>
              </a:extLst>
            </p:cNvPr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6" name="Google Shape;932;p40">
              <a:extLst>
                <a:ext uri="{FF2B5EF4-FFF2-40B4-BE49-F238E27FC236}">
                  <a16:creationId xmlns:a16="http://schemas.microsoft.com/office/drawing/2014/main" id="{D9075130-8AEF-944F-BA4D-3BA6A496BDA8}"/>
                </a:ext>
              </a:extLst>
            </p:cNvPr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7" name="Google Shape;933;p40">
              <a:extLst>
                <a:ext uri="{FF2B5EF4-FFF2-40B4-BE49-F238E27FC236}">
                  <a16:creationId xmlns:a16="http://schemas.microsoft.com/office/drawing/2014/main" id="{38B5A0F7-0E88-D95D-D389-3E1C1A6BEF6B}"/>
                </a:ext>
              </a:extLst>
            </p:cNvPr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8" name="Google Shape;934;p40">
              <a:extLst>
                <a:ext uri="{FF2B5EF4-FFF2-40B4-BE49-F238E27FC236}">
                  <a16:creationId xmlns:a16="http://schemas.microsoft.com/office/drawing/2014/main" id="{22EEBEE9-3C3D-B1B0-F6D5-77B86144F579}"/>
                </a:ext>
              </a:extLst>
            </p:cNvPr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9" name="Google Shape;935;p40">
              <a:extLst>
                <a:ext uri="{FF2B5EF4-FFF2-40B4-BE49-F238E27FC236}">
                  <a16:creationId xmlns:a16="http://schemas.microsoft.com/office/drawing/2014/main" id="{A6D4E955-EF84-A490-70E2-B5068F405E10}"/>
                </a:ext>
              </a:extLst>
            </p:cNvPr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0" name="Google Shape;936;p40">
              <a:extLst>
                <a:ext uri="{FF2B5EF4-FFF2-40B4-BE49-F238E27FC236}">
                  <a16:creationId xmlns:a16="http://schemas.microsoft.com/office/drawing/2014/main" id="{904A92BF-CCD2-5872-3048-F7F456D26C1E}"/>
                </a:ext>
              </a:extLst>
            </p:cNvPr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1" name="Google Shape;937;p40">
              <a:extLst>
                <a:ext uri="{FF2B5EF4-FFF2-40B4-BE49-F238E27FC236}">
                  <a16:creationId xmlns:a16="http://schemas.microsoft.com/office/drawing/2014/main" id="{C83845CA-ED49-96E5-2FDA-B70770618BE2}"/>
                </a:ext>
              </a:extLst>
            </p:cNvPr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B00FA1F1-5436-EA34-7A8F-05EDE06BB5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55" y="4476251"/>
            <a:ext cx="2060627" cy="1383912"/>
          </a:xfrm>
          <a:prstGeom prst="rect">
            <a:avLst/>
          </a:prstGeom>
        </p:spPr>
      </p:pic>
      <p:sp>
        <p:nvSpPr>
          <p:cNvPr id="94" name="Rectangle: Folded Corner 93">
            <a:extLst>
              <a:ext uri="{FF2B5EF4-FFF2-40B4-BE49-F238E27FC236}">
                <a16:creationId xmlns:a16="http://schemas.microsoft.com/office/drawing/2014/main" id="{E5698BFD-6888-4F53-35FB-DDB38A4AE8F9}"/>
              </a:ext>
            </a:extLst>
          </p:cNvPr>
          <p:cNvSpPr/>
          <p:nvPr/>
        </p:nvSpPr>
        <p:spPr>
          <a:xfrm>
            <a:off x="10285209" y="4212500"/>
            <a:ext cx="1063491" cy="818753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353DE-6FF1-A0EA-50E7-0FED3640E3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342" y="2731685"/>
            <a:ext cx="1330392" cy="12462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CADB32-C784-05BE-DF30-0269D115A1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1152" y="2662635"/>
            <a:ext cx="1279743" cy="1273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BBFDDF-6BEF-8DAE-57FD-15A30FDE92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082" y="2652989"/>
            <a:ext cx="1243736" cy="1305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ABDD3-BE51-04C9-9BD5-BD1D6DC07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5552" y="2697434"/>
            <a:ext cx="1281332" cy="1200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3D21CC-5E79-6962-32EC-12760514E0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1517" y="2733125"/>
            <a:ext cx="1179898" cy="1188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6BFCDB-A296-B1E0-9F23-BE3037AA5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028" y="2675900"/>
            <a:ext cx="1314382" cy="1231288"/>
          </a:xfrm>
          <a:prstGeom prst="rect">
            <a:avLst/>
          </a:prstGeom>
        </p:spPr>
      </p:pic>
      <p:sp>
        <p:nvSpPr>
          <p:cNvPr id="10" name="Star: 5 Points 9">
            <a:hlinkClick r:id="rId11" action="ppaction://hlinksldjump"/>
            <a:extLst>
              <a:ext uri="{FF2B5EF4-FFF2-40B4-BE49-F238E27FC236}">
                <a16:creationId xmlns:a16="http://schemas.microsoft.com/office/drawing/2014/main" id="{46917CF1-F107-AE02-1198-EF5DD12FA9D2}"/>
              </a:ext>
            </a:extLst>
          </p:cNvPr>
          <p:cNvSpPr/>
          <p:nvPr/>
        </p:nvSpPr>
        <p:spPr>
          <a:xfrm rot="19582280">
            <a:off x="9497969" y="489250"/>
            <a:ext cx="696734" cy="638035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1822;p70">
            <a:extLst>
              <a:ext uri="{FF2B5EF4-FFF2-40B4-BE49-F238E27FC236}">
                <a16:creationId xmlns:a16="http://schemas.microsoft.com/office/drawing/2014/main" id="{6AB2A71C-1882-5F46-356A-889FD1B6CE3B}"/>
              </a:ext>
            </a:extLst>
          </p:cNvPr>
          <p:cNvSpPr/>
          <p:nvPr/>
        </p:nvSpPr>
        <p:spPr>
          <a:xfrm rot="20836454">
            <a:off x="2077393" y="313349"/>
            <a:ext cx="564643" cy="627299"/>
          </a:xfrm>
          <a:custGeom>
            <a:avLst/>
            <a:gdLst/>
            <a:ahLst/>
            <a:cxnLst/>
            <a:rect l="l" t="t" r="r" b="b"/>
            <a:pathLst>
              <a:path w="8522" h="8714" extrusionOk="0">
                <a:moveTo>
                  <a:pt x="4971" y="0"/>
                </a:moveTo>
                <a:cubicBezTo>
                  <a:pt x="4945" y="0"/>
                  <a:pt x="4918" y="3"/>
                  <a:pt x="4891" y="8"/>
                </a:cubicBezTo>
                <a:cubicBezTo>
                  <a:pt x="1566" y="678"/>
                  <a:pt x="0" y="5581"/>
                  <a:pt x="3314" y="7914"/>
                </a:cubicBezTo>
                <a:cubicBezTo>
                  <a:pt x="4148" y="8499"/>
                  <a:pt x="4943" y="8713"/>
                  <a:pt x="5660" y="8713"/>
                </a:cubicBezTo>
                <a:cubicBezTo>
                  <a:pt x="6734" y="8713"/>
                  <a:pt x="7634" y="8233"/>
                  <a:pt x="8229" y="7798"/>
                </a:cubicBezTo>
                <a:cubicBezTo>
                  <a:pt x="8521" y="7579"/>
                  <a:pt x="8418" y="7122"/>
                  <a:pt x="8065" y="7049"/>
                </a:cubicBezTo>
                <a:cubicBezTo>
                  <a:pt x="7060" y="6854"/>
                  <a:pt x="5659" y="6148"/>
                  <a:pt x="5080" y="3912"/>
                </a:cubicBezTo>
                <a:cubicBezTo>
                  <a:pt x="4654" y="2237"/>
                  <a:pt x="4952" y="1220"/>
                  <a:pt x="5324" y="641"/>
                </a:cubicBezTo>
                <a:cubicBezTo>
                  <a:pt x="5509" y="360"/>
                  <a:pt x="5289" y="0"/>
                  <a:pt x="4971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2007;p70">
            <a:extLst>
              <a:ext uri="{FF2B5EF4-FFF2-40B4-BE49-F238E27FC236}">
                <a16:creationId xmlns:a16="http://schemas.microsoft.com/office/drawing/2014/main" id="{9405A73F-C576-B1B4-65D9-28E14A888D1B}"/>
              </a:ext>
            </a:extLst>
          </p:cNvPr>
          <p:cNvSpPr/>
          <p:nvPr/>
        </p:nvSpPr>
        <p:spPr>
          <a:xfrm>
            <a:off x="3097990" y="727672"/>
            <a:ext cx="623937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2007;p70">
            <a:extLst>
              <a:ext uri="{FF2B5EF4-FFF2-40B4-BE49-F238E27FC236}">
                <a16:creationId xmlns:a16="http://schemas.microsoft.com/office/drawing/2014/main" id="{5FA57E4F-D25A-FBBA-1CFD-5D7001DBBC15}"/>
              </a:ext>
            </a:extLst>
          </p:cNvPr>
          <p:cNvSpPr/>
          <p:nvPr/>
        </p:nvSpPr>
        <p:spPr>
          <a:xfrm rot="19305385">
            <a:off x="7444594" y="319011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62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2007;p70">
            <a:extLst>
              <a:ext uri="{FF2B5EF4-FFF2-40B4-BE49-F238E27FC236}">
                <a16:creationId xmlns:a16="http://schemas.microsoft.com/office/drawing/2014/main" id="{08173B7A-5FD3-D679-AE8D-825C4CC1F045}"/>
              </a:ext>
            </a:extLst>
          </p:cNvPr>
          <p:cNvSpPr/>
          <p:nvPr/>
        </p:nvSpPr>
        <p:spPr>
          <a:xfrm>
            <a:off x="5722142" y="6224679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2007;p70">
            <a:extLst>
              <a:ext uri="{FF2B5EF4-FFF2-40B4-BE49-F238E27FC236}">
                <a16:creationId xmlns:a16="http://schemas.microsoft.com/office/drawing/2014/main" id="{E747F9A9-8F04-A48A-E5EC-7AE4DDE37DDE}"/>
              </a:ext>
            </a:extLst>
          </p:cNvPr>
          <p:cNvSpPr/>
          <p:nvPr/>
        </p:nvSpPr>
        <p:spPr>
          <a:xfrm rot="20874749">
            <a:off x="160553" y="3262893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2007;p70">
            <a:extLst>
              <a:ext uri="{FF2B5EF4-FFF2-40B4-BE49-F238E27FC236}">
                <a16:creationId xmlns:a16="http://schemas.microsoft.com/office/drawing/2014/main" id="{746286EB-593E-7DA9-9CAA-ECBB6D4AA54F}"/>
              </a:ext>
            </a:extLst>
          </p:cNvPr>
          <p:cNvSpPr/>
          <p:nvPr/>
        </p:nvSpPr>
        <p:spPr>
          <a:xfrm rot="19305385">
            <a:off x="8151758" y="6319990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62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50B40D-5FBE-D8C0-27BF-F330B062D6A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611" y="77745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2.91667E-6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380750" y="2516367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73221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AC9BB-583B-C1B3-B803-BA8002ABC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" y="3640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508462-B962-780C-B61B-2F89348E84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0"/>
            <a:ext cx="1429935" cy="685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DD34C1-D10B-BC23-CD60-98529E0EBD5F}"/>
              </a:ext>
            </a:extLst>
          </p:cNvPr>
          <p:cNvSpPr txBox="1"/>
          <p:nvPr/>
        </p:nvSpPr>
        <p:spPr>
          <a:xfrm>
            <a:off x="48812" y="188807"/>
            <a:ext cx="1096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 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read. Where do Irina and Mia choose to go? 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0D46EDB-10B1-28BA-B8D7-9AE14A3F31EE}"/>
              </a:ext>
            </a:extLst>
          </p:cNvPr>
          <p:cNvSpPr/>
          <p:nvPr/>
        </p:nvSpPr>
        <p:spPr>
          <a:xfrm>
            <a:off x="10247311" y="215951"/>
            <a:ext cx="418926" cy="446228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4B4A8C2-7391-FF07-0D04-FF70BCFB35D1}"/>
              </a:ext>
            </a:extLst>
          </p:cNvPr>
          <p:cNvSpPr/>
          <p:nvPr/>
        </p:nvSpPr>
        <p:spPr>
          <a:xfrm>
            <a:off x="79209" y="683904"/>
            <a:ext cx="5548684" cy="996978"/>
          </a:xfrm>
          <a:prstGeom prst="wedgeRoundRectCallout">
            <a:avLst>
              <a:gd name="adj1" fmla="val 53849"/>
              <a:gd name="adj2" fmla="val 15231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Comic Sans MS" panose="030F0702030302020204" pitchFamily="66" charset="0"/>
              </a:rPr>
              <a:t>Mia</a:t>
            </a:r>
            <a:r>
              <a:rPr lang="en-US" sz="2400" dirty="0">
                <a:latin typeface="Comic Sans MS" panose="030F0702030302020204" pitchFamily="66" charset="0"/>
              </a:rPr>
              <a:t>: Hey, Irina. Let’s go to the amusement park to go on some rides.</a:t>
            </a:r>
          </a:p>
        </p:txBody>
      </p:sp>
      <p:pic>
        <p:nvPicPr>
          <p:cNvPr id="11" name="track 4.5">
            <a:hlinkClick r:id="" action="ppaction://media"/>
            <a:extLst>
              <a:ext uri="{FF2B5EF4-FFF2-40B4-BE49-F238E27FC236}">
                <a16:creationId xmlns:a16="http://schemas.microsoft.com/office/drawing/2014/main" id="{12CC84A7-1E38-7954-E16D-1ECC7321DD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33" end="600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0199" y="1032420"/>
            <a:ext cx="532575" cy="532575"/>
          </a:xfrm>
          <a:prstGeom prst="rect">
            <a:avLst/>
          </a:prstGeom>
        </p:spPr>
      </p:pic>
      <p:pic>
        <p:nvPicPr>
          <p:cNvPr id="12" name="track 4.5">
            <a:hlinkClick r:id="" action="ppaction://media"/>
            <a:extLst>
              <a:ext uri="{FF2B5EF4-FFF2-40B4-BE49-F238E27FC236}">
                <a16:creationId xmlns:a16="http://schemas.microsoft.com/office/drawing/2014/main" id="{896A076E-7EEC-3F29-3E02-0FA6188C29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0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8217" y="29856"/>
            <a:ext cx="682171" cy="68217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4610EEE-2880-E291-A029-FE0EC435690D}"/>
              </a:ext>
            </a:extLst>
          </p:cNvPr>
          <p:cNvSpPr/>
          <p:nvPr/>
        </p:nvSpPr>
        <p:spPr>
          <a:xfrm>
            <a:off x="7082247" y="879773"/>
            <a:ext cx="4828962" cy="837870"/>
          </a:xfrm>
          <a:prstGeom prst="wedgeRoundRectCallout">
            <a:avLst>
              <a:gd name="adj1" fmla="val -52865"/>
              <a:gd name="adj2" fmla="val 12071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Irina</a:t>
            </a:r>
            <a:r>
              <a:rPr lang="en-US" sz="2400" dirty="0">
                <a:latin typeface="Comic Sans MS" panose="030F0702030302020204" pitchFamily="66" charset="0"/>
              </a:rPr>
              <a:t>: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No, thanks. I’m always scared of the rides!</a:t>
            </a:r>
          </a:p>
        </p:txBody>
      </p:sp>
      <p:pic>
        <p:nvPicPr>
          <p:cNvPr id="14" name="track 4.5">
            <a:hlinkClick r:id="" action="ppaction://media"/>
            <a:extLst>
              <a:ext uri="{FF2B5EF4-FFF2-40B4-BE49-F238E27FC236}">
                <a16:creationId xmlns:a16="http://schemas.microsoft.com/office/drawing/2014/main" id="{B07E6E2C-C9F0-FE15-9710-1BEE171F6C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14" end="54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7291" y="1049689"/>
            <a:ext cx="498035" cy="49803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ADBCE64-05CC-A8E8-47A9-E797B35793B5}"/>
              </a:ext>
            </a:extLst>
          </p:cNvPr>
          <p:cNvSpPr/>
          <p:nvPr/>
        </p:nvSpPr>
        <p:spPr>
          <a:xfrm>
            <a:off x="75951" y="1742229"/>
            <a:ext cx="5548509" cy="1161689"/>
          </a:xfrm>
          <a:prstGeom prst="wedgeRoundRectCallout">
            <a:avLst>
              <a:gd name="adj1" fmla="val 55400"/>
              <a:gd name="adj2" fmla="val 11216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Comic Sans MS" panose="030F0702030302020204" pitchFamily="66" charset="0"/>
              </a:rPr>
              <a:t>Mia: </a:t>
            </a:r>
            <a:r>
              <a:rPr lang="en-US" sz="2400" dirty="0">
                <a:latin typeface="Comic Sans MS" panose="030F0702030302020204" pitchFamily="66" charset="0"/>
              </a:rPr>
              <a:t>Well, how about going to the cinema then? There’s a new scary film about monsters.</a:t>
            </a:r>
          </a:p>
        </p:txBody>
      </p:sp>
      <p:pic>
        <p:nvPicPr>
          <p:cNvPr id="17" name="track 4.5">
            <a:hlinkClick r:id="" action="ppaction://media"/>
            <a:extLst>
              <a:ext uri="{FF2B5EF4-FFF2-40B4-BE49-F238E27FC236}">
                <a16:creationId xmlns:a16="http://schemas.microsoft.com/office/drawing/2014/main" id="{D3266150-65CF-5BC3-6A30-3BB2921B76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18" end="4648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35224" y="2428010"/>
            <a:ext cx="532575" cy="53257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8835C22D-DBEF-5028-D05A-F5DF509773E7}"/>
              </a:ext>
            </a:extLst>
          </p:cNvPr>
          <p:cNvSpPr/>
          <p:nvPr/>
        </p:nvSpPr>
        <p:spPr>
          <a:xfrm>
            <a:off x="6434448" y="2020322"/>
            <a:ext cx="5701949" cy="670097"/>
          </a:xfrm>
          <a:prstGeom prst="wedgeRoundRectCallout">
            <a:avLst>
              <a:gd name="adj1" fmla="val -50245"/>
              <a:gd name="adj2" fmla="val 8021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Irina: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Oh no. Not a scary film! Hmm..</a:t>
            </a:r>
          </a:p>
        </p:txBody>
      </p:sp>
      <p:pic>
        <p:nvPicPr>
          <p:cNvPr id="19" name="track 4.5">
            <a:hlinkClick r:id="" action="ppaction://media"/>
            <a:extLst>
              <a:ext uri="{FF2B5EF4-FFF2-40B4-BE49-F238E27FC236}">
                <a16:creationId xmlns:a16="http://schemas.microsoft.com/office/drawing/2014/main" id="{9F1D70B2-1D68-6DFF-01A5-2EB71464F3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62" end="397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8721" y="2109448"/>
            <a:ext cx="541476" cy="541476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CFCEA202-B6DA-CF81-7FE8-40E3138D8713}"/>
              </a:ext>
            </a:extLst>
          </p:cNvPr>
          <p:cNvSpPr/>
          <p:nvPr/>
        </p:nvSpPr>
        <p:spPr>
          <a:xfrm>
            <a:off x="75777" y="2988900"/>
            <a:ext cx="5548684" cy="996979"/>
          </a:xfrm>
          <a:prstGeom prst="wedgeRoundRectCallout">
            <a:avLst>
              <a:gd name="adj1" fmla="val 48936"/>
              <a:gd name="adj2" fmla="val 8887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Comic Sans MS" panose="030F0702030302020204" pitchFamily="66" charset="0"/>
              </a:rPr>
              <a:t>Mia: </a:t>
            </a:r>
            <a:r>
              <a:rPr lang="en-US" sz="2400" dirty="0">
                <a:latin typeface="Comic Sans MS" panose="030F0702030302020204" pitchFamily="66" charset="0"/>
              </a:rPr>
              <a:t>OK, then ... how about watching a cartoon at home?</a:t>
            </a:r>
          </a:p>
        </p:txBody>
      </p:sp>
      <p:pic>
        <p:nvPicPr>
          <p:cNvPr id="23" name="track 4.5">
            <a:hlinkClick r:id="" action="ppaction://media"/>
            <a:extLst>
              <a:ext uri="{FF2B5EF4-FFF2-40B4-BE49-F238E27FC236}">
                <a16:creationId xmlns:a16="http://schemas.microsoft.com/office/drawing/2014/main" id="{A165F7CB-0645-4EE0-1207-6E6F83F902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57" end="335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1387" y="3465404"/>
            <a:ext cx="532575" cy="532575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4B08C97-4156-E1E2-D5DD-BA888260C6C6}"/>
              </a:ext>
            </a:extLst>
          </p:cNvPr>
          <p:cNvSpPr/>
          <p:nvPr/>
        </p:nvSpPr>
        <p:spPr>
          <a:xfrm>
            <a:off x="6533665" y="2976734"/>
            <a:ext cx="5548684" cy="771137"/>
          </a:xfrm>
          <a:prstGeom prst="wedgeRoundRectCallout">
            <a:avLst>
              <a:gd name="adj1" fmla="val -52781"/>
              <a:gd name="adj2" fmla="val 8047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Irina: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That’s boring! I want to go out, Mia!</a:t>
            </a:r>
          </a:p>
        </p:txBody>
      </p:sp>
      <p:pic>
        <p:nvPicPr>
          <p:cNvPr id="27" name="track 4.5">
            <a:hlinkClick r:id="" action="ppaction://media"/>
            <a:extLst>
              <a:ext uri="{FF2B5EF4-FFF2-40B4-BE49-F238E27FC236}">
                <a16:creationId xmlns:a16="http://schemas.microsoft.com/office/drawing/2014/main" id="{C4D1E393-D0FB-DF4F-4A12-98BE9CD4F8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51" end="2887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985" y="3156631"/>
            <a:ext cx="528939" cy="528939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DFBE6391-D3C5-1AEA-B368-24018A438314}"/>
              </a:ext>
            </a:extLst>
          </p:cNvPr>
          <p:cNvSpPr/>
          <p:nvPr/>
        </p:nvSpPr>
        <p:spPr>
          <a:xfrm>
            <a:off x="116804" y="4060236"/>
            <a:ext cx="5507655" cy="849085"/>
          </a:xfrm>
          <a:prstGeom prst="wedgeRoundRectCallout">
            <a:avLst>
              <a:gd name="adj1" fmla="val 53218"/>
              <a:gd name="adj2" fmla="val 8429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Mia:</a:t>
            </a:r>
            <a:r>
              <a:rPr lang="en-US" sz="2400" dirty="0">
                <a:latin typeface="Comic Sans MS" panose="030F0702030302020204" pitchFamily="66" charset="0"/>
              </a:rPr>
              <a:t>  Let’s go to the bookshop then. Oops… But I don’t need any books.</a:t>
            </a:r>
          </a:p>
        </p:txBody>
      </p:sp>
      <p:pic>
        <p:nvPicPr>
          <p:cNvPr id="29" name="track 4.5">
            <a:hlinkClick r:id="" action="ppaction://media"/>
            <a:extLst>
              <a:ext uri="{FF2B5EF4-FFF2-40B4-BE49-F238E27FC236}">
                <a16:creationId xmlns:a16="http://schemas.microsoft.com/office/drawing/2014/main" id="{9F75FE7F-0D4B-E18D-45DA-479C32A2BA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192" end="207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19408" y="4641663"/>
            <a:ext cx="559844" cy="559844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104ED8B-BBD8-1D17-1B7C-CABC9F41A684}"/>
              </a:ext>
            </a:extLst>
          </p:cNvPr>
          <p:cNvSpPr/>
          <p:nvPr/>
        </p:nvSpPr>
        <p:spPr>
          <a:xfrm>
            <a:off x="6481275" y="4033121"/>
            <a:ext cx="5718580" cy="691356"/>
          </a:xfrm>
          <a:prstGeom prst="wedgeRoundRectCallout">
            <a:avLst>
              <a:gd name="adj1" fmla="val -44397"/>
              <a:gd name="adj2" fmla="val 8761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Irina: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How about going to the sports </a:t>
            </a:r>
            <a:r>
              <a:rPr lang="en-US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centre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F4044D2-B4E8-5A0F-E87F-155C701D0161}"/>
              </a:ext>
            </a:extLst>
          </p:cNvPr>
          <p:cNvSpPr/>
          <p:nvPr/>
        </p:nvSpPr>
        <p:spPr>
          <a:xfrm>
            <a:off x="74337" y="5028376"/>
            <a:ext cx="6545344" cy="849085"/>
          </a:xfrm>
          <a:prstGeom prst="wedgeRoundRectCallout">
            <a:avLst>
              <a:gd name="adj1" fmla="val 53218"/>
              <a:gd name="adj2" fmla="val 8429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Comic Sans MS" panose="030F0702030302020204" pitchFamily="66" charset="0"/>
              </a:rPr>
              <a:t>Mia: </a:t>
            </a:r>
            <a:r>
              <a:rPr lang="en-US" sz="2400" dirty="0">
                <a:latin typeface="Comic Sans MS" panose="030F0702030302020204" pitchFamily="66" charset="0"/>
              </a:rPr>
              <a:t>Great idea! We need to ask Mum first!</a:t>
            </a:r>
          </a:p>
        </p:txBody>
      </p:sp>
      <p:pic>
        <p:nvPicPr>
          <p:cNvPr id="35" name="track 4.5">
            <a:hlinkClick r:id="" action="ppaction://media"/>
            <a:extLst>
              <a:ext uri="{FF2B5EF4-FFF2-40B4-BE49-F238E27FC236}">
                <a16:creationId xmlns:a16="http://schemas.microsoft.com/office/drawing/2014/main" id="{ACD73D6D-2833-B66A-F7FF-71CABF87E6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51" end="1101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0050" y="5312616"/>
            <a:ext cx="532575" cy="53257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2FE461FB-96CA-C64E-7007-AAA02CFA8E67}"/>
              </a:ext>
            </a:extLst>
          </p:cNvPr>
          <p:cNvSpPr/>
          <p:nvPr/>
        </p:nvSpPr>
        <p:spPr>
          <a:xfrm>
            <a:off x="7694838" y="4942735"/>
            <a:ext cx="3733033" cy="649119"/>
          </a:xfrm>
          <a:prstGeom prst="wedgeRoundRectCallout">
            <a:avLst>
              <a:gd name="adj1" fmla="val -52349"/>
              <a:gd name="adj2" fmla="val 759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Irina: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You’re right ! </a:t>
            </a:r>
          </a:p>
        </p:txBody>
      </p:sp>
      <p:pic>
        <p:nvPicPr>
          <p:cNvPr id="39" name="track 4.5">
            <a:hlinkClick r:id="" action="ppaction://media"/>
            <a:extLst>
              <a:ext uri="{FF2B5EF4-FFF2-40B4-BE49-F238E27FC236}">
                <a16:creationId xmlns:a16="http://schemas.microsoft.com/office/drawing/2014/main" id="{AD8A6004-EC26-C2D3-6C29-AFB0FE27CA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447" end="88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0089" y="4970274"/>
            <a:ext cx="558024" cy="55802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3E854A7-23DC-2BF0-116D-56054F589DCF}"/>
              </a:ext>
            </a:extLst>
          </p:cNvPr>
          <p:cNvSpPr/>
          <p:nvPr/>
        </p:nvSpPr>
        <p:spPr>
          <a:xfrm>
            <a:off x="74337" y="5965865"/>
            <a:ext cx="6545344" cy="849085"/>
          </a:xfrm>
          <a:prstGeom prst="wedgeRoundRectCallout">
            <a:avLst>
              <a:gd name="adj1" fmla="val 44402"/>
              <a:gd name="adj2" fmla="val 6121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Mia: </a:t>
            </a:r>
            <a:r>
              <a:rPr lang="en-US" sz="240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Mum, can we go to the sports </a:t>
            </a:r>
            <a:r>
              <a:rPr lang="en-US" sz="2400" dirty="0" err="1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centre</a:t>
            </a:r>
            <a:r>
              <a:rPr lang="en-US" sz="240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 now?</a:t>
            </a:r>
          </a:p>
        </p:txBody>
      </p:sp>
      <p:pic>
        <p:nvPicPr>
          <p:cNvPr id="7" name="track 4.5">
            <a:hlinkClick r:id="" action="ppaction://media"/>
            <a:extLst>
              <a:ext uri="{FF2B5EF4-FFF2-40B4-BE49-F238E27FC236}">
                <a16:creationId xmlns:a16="http://schemas.microsoft.com/office/drawing/2014/main" id="{4940712F-9BAD-FBA3-F531-08A1C2B972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037" end="37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7986" y="6111565"/>
            <a:ext cx="557684" cy="557684"/>
          </a:xfrm>
          <a:prstGeom prst="rect">
            <a:avLst/>
          </a:prstGeom>
        </p:spPr>
      </p:pic>
      <p:pic>
        <p:nvPicPr>
          <p:cNvPr id="9" name="track 4.5">
            <a:hlinkClick r:id="" action="ppaction://media"/>
            <a:extLst>
              <a:ext uri="{FF2B5EF4-FFF2-40B4-BE49-F238E27FC236}">
                <a16:creationId xmlns:a16="http://schemas.microsoft.com/office/drawing/2014/main" id="{8BC8D344-038E-EC9E-5CFD-E5FA9700B0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27" end="153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3503" y="4060236"/>
            <a:ext cx="617145" cy="61714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357B2D2-8AF4-18F4-7543-A77518CEFBF5}"/>
              </a:ext>
            </a:extLst>
          </p:cNvPr>
          <p:cNvSpPr/>
          <p:nvPr/>
        </p:nvSpPr>
        <p:spPr>
          <a:xfrm>
            <a:off x="7675856" y="5904299"/>
            <a:ext cx="4077424" cy="649119"/>
          </a:xfrm>
          <a:prstGeom prst="wedgeRoundRectCallout">
            <a:avLst>
              <a:gd name="adj1" fmla="val -60054"/>
              <a:gd name="adj2" fmla="val -290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Mum: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Of course, you can.</a:t>
            </a:r>
          </a:p>
        </p:txBody>
      </p:sp>
      <p:pic>
        <p:nvPicPr>
          <p:cNvPr id="15" name="track 4.5">
            <a:hlinkClick r:id="" action="ppaction://media"/>
            <a:extLst>
              <a:ext uri="{FF2B5EF4-FFF2-40B4-BE49-F238E27FC236}">
                <a16:creationId xmlns:a16="http://schemas.microsoft.com/office/drawing/2014/main" id="{1B4C4C95-0C61-8B76-358E-997981A82D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59" end="13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8721" y="5958728"/>
            <a:ext cx="643300" cy="6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6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69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51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80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63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55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1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709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52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83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6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6" grpId="0" animBg="1"/>
      <p:bldP spid="18" grpId="0" animBg="1"/>
      <p:bldP spid="20" grpId="0" animBg="1"/>
      <p:bldP spid="24" grpId="0" animBg="1"/>
      <p:bldP spid="28" grpId="0" animBg="1"/>
      <p:bldP spid="30" grpId="0" animBg="1"/>
      <p:bldP spid="34" grpId="0" animBg="1"/>
      <p:bldP spid="36" grpId="0" animBg="1"/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52559-9575-FA93-758D-F2B04B5F3B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F84240-890A-0100-CF1D-D32D62C1A7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0"/>
            <a:ext cx="1429935" cy="685627"/>
          </a:xfrm>
          <a:prstGeom prst="rect">
            <a:avLst/>
          </a:prstGeom>
        </p:spPr>
      </p:pic>
      <p:pic>
        <p:nvPicPr>
          <p:cNvPr id="7" name="track 4.5">
            <a:hlinkClick r:id="" action="ppaction://media"/>
            <a:extLst>
              <a:ext uri="{FF2B5EF4-FFF2-40B4-BE49-F238E27FC236}">
                <a16:creationId xmlns:a16="http://schemas.microsoft.com/office/drawing/2014/main" id="{FD171C7E-4949-7B2C-04C6-B34D2BFEBE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98" end="6764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01915" y="533399"/>
            <a:ext cx="646331" cy="6463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8C77BA-474F-4296-791D-2FEB4394BBB8}"/>
              </a:ext>
            </a:extLst>
          </p:cNvPr>
          <p:cNvSpPr/>
          <p:nvPr/>
        </p:nvSpPr>
        <p:spPr>
          <a:xfrm>
            <a:off x="1099457" y="2229535"/>
            <a:ext cx="9024256" cy="8926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They want to go to the sports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centre</a:t>
            </a:r>
            <a:r>
              <a:rPr lang="en-US" sz="3600" b="1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A0FC52-E17F-1B5D-1EC8-1F69A43A0819}"/>
              </a:ext>
            </a:extLst>
          </p:cNvPr>
          <p:cNvSpPr/>
          <p:nvPr/>
        </p:nvSpPr>
        <p:spPr>
          <a:xfrm>
            <a:off x="1099457" y="800988"/>
            <a:ext cx="9024256" cy="8926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Where do Irina and Mia choose to go?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ttsMP3.com_VoiceText_2024-5-30_21-53-40">
            <a:hlinkClick r:id="" action="ppaction://media"/>
            <a:extLst>
              <a:ext uri="{FF2B5EF4-FFF2-40B4-BE49-F238E27FC236}">
                <a16:creationId xmlns:a16="http://schemas.microsoft.com/office/drawing/2014/main" id="{9E27D832-9DE1-1464-CA73-9B42037CDC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2374850"/>
            <a:ext cx="685627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3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4FC55-E5DD-923A-E9C5-D4877C23C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81" y="868507"/>
            <a:ext cx="6617970" cy="4824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34144C-34B7-CCA5-F469-6D6AA7722F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0"/>
            <a:ext cx="1429935" cy="685627"/>
          </a:xfrm>
          <a:prstGeom prst="rect">
            <a:avLst/>
          </a:prstGeom>
        </p:spPr>
      </p:pic>
      <p:pic>
        <p:nvPicPr>
          <p:cNvPr id="8" name="Track 4.6">
            <a:hlinkClick r:id="" action="ppaction://media"/>
            <a:extLst>
              <a:ext uri="{FF2B5EF4-FFF2-40B4-BE49-F238E27FC236}">
                <a16:creationId xmlns:a16="http://schemas.microsoft.com/office/drawing/2014/main" id="{63F80D86-0433-FE63-929D-9185B52192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55" end="9928.9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3429000"/>
            <a:ext cx="841922" cy="841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BA6CA5-04CB-DB64-C3C0-E6E63ABE6B3D}"/>
              </a:ext>
            </a:extLst>
          </p:cNvPr>
          <p:cNvSpPr txBox="1"/>
          <p:nvPr/>
        </p:nvSpPr>
        <p:spPr>
          <a:xfrm>
            <a:off x="6784582" y="2947483"/>
            <a:ext cx="5543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amusement park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</a:rPr>
              <a:t>/</a:t>
            </a:r>
            <a:r>
              <a:rPr lang="en-US" sz="4000" dirty="0" err="1">
                <a:solidFill>
                  <a:srgbClr val="002060"/>
                </a:solidFill>
              </a:rPr>
              <a:t>əˈmjuːz.mən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pɑːk</a:t>
            </a:r>
            <a:r>
              <a:rPr lang="en-US" sz="4000" dirty="0">
                <a:solidFill>
                  <a:srgbClr val="002060"/>
                </a:solidFill>
              </a:rPr>
              <a:t>/</a:t>
            </a:r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80C53DEB-CBEA-7C06-C5B1-1EB06CBB571E}"/>
              </a:ext>
            </a:extLst>
          </p:cNvPr>
          <p:cNvSpPr/>
          <p:nvPr/>
        </p:nvSpPr>
        <p:spPr>
          <a:xfrm>
            <a:off x="7247287" y="2699657"/>
            <a:ext cx="4618141" cy="1876887"/>
          </a:xfrm>
          <a:custGeom>
            <a:avLst/>
            <a:gdLst/>
            <a:ahLst/>
            <a:cxnLst/>
            <a:rect l="l" t="t" r="r" b="b"/>
            <a:pathLst>
              <a:path w="15158405" h="7636047">
                <a:moveTo>
                  <a:pt x="0" y="0"/>
                </a:moveTo>
                <a:lnTo>
                  <a:pt x="15158406" y="0"/>
                </a:lnTo>
                <a:lnTo>
                  <a:pt x="15158406" y="7636046"/>
                </a:lnTo>
                <a:lnTo>
                  <a:pt x="0" y="76360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3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857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4.6">
            <a:hlinkClick r:id="" action="ppaction://media"/>
            <a:extLst>
              <a:ext uri="{FF2B5EF4-FFF2-40B4-BE49-F238E27FC236}">
                <a16:creationId xmlns:a16="http://schemas.microsoft.com/office/drawing/2014/main" id="{A573ADFD-39E6-6017-7DB6-D94ED4A3B7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64" end="7749.9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19642" y="3077467"/>
            <a:ext cx="823686" cy="823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04D90-8C9E-28B5-BD9A-E5C2AD570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6" y="900176"/>
            <a:ext cx="7523238" cy="5301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B58C1C-26BC-238E-FAA4-5E461E1DF1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0"/>
            <a:ext cx="1429935" cy="685627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FBCFDF8-91CC-E0BA-7BCA-3D51BE5AE518}"/>
              </a:ext>
            </a:extLst>
          </p:cNvPr>
          <p:cNvSpPr/>
          <p:nvPr/>
        </p:nvSpPr>
        <p:spPr>
          <a:xfrm>
            <a:off x="8022004" y="2396720"/>
            <a:ext cx="3997638" cy="1815882"/>
          </a:xfrm>
          <a:custGeom>
            <a:avLst/>
            <a:gdLst/>
            <a:ahLst/>
            <a:cxnLst/>
            <a:rect l="l" t="t" r="r" b="b"/>
            <a:pathLst>
              <a:path w="15158405" h="7636047">
                <a:moveTo>
                  <a:pt x="0" y="0"/>
                </a:moveTo>
                <a:lnTo>
                  <a:pt x="15158406" y="0"/>
                </a:lnTo>
                <a:lnTo>
                  <a:pt x="15158406" y="7636046"/>
                </a:lnTo>
                <a:lnTo>
                  <a:pt x="0" y="76360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D358E-5A0F-CAF9-ED18-6275070D49B7}"/>
              </a:ext>
            </a:extLst>
          </p:cNvPr>
          <p:cNvSpPr txBox="1"/>
          <p:nvPr/>
        </p:nvSpPr>
        <p:spPr>
          <a:xfrm>
            <a:off x="7249048" y="2642906"/>
            <a:ext cx="5543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bookshop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/ˈ</a:t>
            </a:r>
            <a:r>
              <a:rPr lang="en-US" sz="4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bʊk.ʃɒp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/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5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BDF606-0B89-727A-A4FA-1829359CF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881743"/>
            <a:ext cx="7431314" cy="5040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12B5B3-11AA-126C-377E-6808C71364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0"/>
            <a:ext cx="1429935" cy="685627"/>
          </a:xfrm>
          <a:prstGeom prst="rect">
            <a:avLst/>
          </a:prstGeom>
        </p:spPr>
      </p:pic>
      <p:pic>
        <p:nvPicPr>
          <p:cNvPr id="6" name="Track 4.6">
            <a:hlinkClick r:id="" action="ppaction://media"/>
            <a:extLst>
              <a:ext uri="{FF2B5EF4-FFF2-40B4-BE49-F238E27FC236}">
                <a16:creationId xmlns:a16="http://schemas.microsoft.com/office/drawing/2014/main" id="{47B0365C-B872-0C11-A97F-2FD3B6B497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6" end="5443.9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21824" y="3320143"/>
            <a:ext cx="725714" cy="725714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84805E6B-C46B-57EB-3655-FECE8DCC11D1}"/>
              </a:ext>
            </a:extLst>
          </p:cNvPr>
          <p:cNvSpPr/>
          <p:nvPr/>
        </p:nvSpPr>
        <p:spPr>
          <a:xfrm>
            <a:off x="8022004" y="2766018"/>
            <a:ext cx="3722914" cy="1569660"/>
          </a:xfrm>
          <a:custGeom>
            <a:avLst/>
            <a:gdLst/>
            <a:ahLst/>
            <a:cxnLst/>
            <a:rect l="l" t="t" r="r" b="b"/>
            <a:pathLst>
              <a:path w="15158405" h="7636047">
                <a:moveTo>
                  <a:pt x="0" y="0"/>
                </a:moveTo>
                <a:lnTo>
                  <a:pt x="15158406" y="0"/>
                </a:lnTo>
                <a:lnTo>
                  <a:pt x="15158406" y="7636046"/>
                </a:lnTo>
                <a:lnTo>
                  <a:pt x="0" y="76360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944D7F-EF37-C77A-D310-F4DAA696FFF7}"/>
              </a:ext>
            </a:extLst>
          </p:cNvPr>
          <p:cNvSpPr txBox="1"/>
          <p:nvPr/>
        </p:nvSpPr>
        <p:spPr>
          <a:xfrm>
            <a:off x="7111686" y="2889128"/>
            <a:ext cx="5543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cinema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/ˈ</a:t>
            </a:r>
            <a:r>
              <a:rPr lang="en-US" sz="4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sɪn.ə.mɑ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ː/</a:t>
            </a:r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2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1E3EE2-1309-BEFD-6789-E5AEF3CFF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952500"/>
            <a:ext cx="7644191" cy="4953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7B1A03-4328-9FA8-AEB1-FAE59E1F6C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0"/>
            <a:ext cx="1429935" cy="68562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EEDE0C3-48A7-4AB7-9675-E9D707DF8265}"/>
              </a:ext>
            </a:extLst>
          </p:cNvPr>
          <p:cNvSpPr/>
          <p:nvPr/>
        </p:nvSpPr>
        <p:spPr>
          <a:xfrm>
            <a:off x="8101390" y="2402144"/>
            <a:ext cx="3962399" cy="1712655"/>
          </a:xfrm>
          <a:custGeom>
            <a:avLst/>
            <a:gdLst/>
            <a:ahLst/>
            <a:cxnLst/>
            <a:rect l="l" t="t" r="r" b="b"/>
            <a:pathLst>
              <a:path w="15158405" h="7636047">
                <a:moveTo>
                  <a:pt x="0" y="0"/>
                </a:moveTo>
                <a:lnTo>
                  <a:pt x="15158406" y="0"/>
                </a:lnTo>
                <a:lnTo>
                  <a:pt x="15158406" y="7636046"/>
                </a:lnTo>
                <a:lnTo>
                  <a:pt x="0" y="7636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01A42-6160-DCBB-346E-8CE016A95C88}"/>
              </a:ext>
            </a:extLst>
          </p:cNvPr>
          <p:cNvSpPr txBox="1"/>
          <p:nvPr/>
        </p:nvSpPr>
        <p:spPr>
          <a:xfrm>
            <a:off x="7247165" y="2596751"/>
            <a:ext cx="5543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restaurant</a:t>
            </a:r>
          </a:p>
          <a:p>
            <a:pPr algn="ctr"/>
            <a:r>
              <a:rPr lang="en-US" sz="4000" dirty="0"/>
              <a:t> 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/ˈ</a:t>
            </a:r>
            <a:r>
              <a:rPr lang="en-US" sz="4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res.tə.rɑːnt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/</a:t>
            </a:r>
          </a:p>
        </p:txBody>
      </p:sp>
      <p:pic>
        <p:nvPicPr>
          <p:cNvPr id="5" name="Track 4.6">
            <a:hlinkClick r:id="" action="ppaction://media"/>
            <a:extLst>
              <a:ext uri="{FF2B5EF4-FFF2-40B4-BE49-F238E27FC236}">
                <a16:creationId xmlns:a16="http://schemas.microsoft.com/office/drawing/2014/main" id="{EB38CC3B-FE74-F722-68DE-7A7A8AD0CC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02" end="2934.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14071" y="4125683"/>
            <a:ext cx="703943" cy="70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2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88B515-6F69-C0C8-50F1-A366CDFB30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0"/>
            <a:ext cx="1429935" cy="685627"/>
          </a:xfrm>
          <a:prstGeom prst="rect">
            <a:avLst/>
          </a:prstGeom>
        </p:spPr>
      </p:pic>
      <p:pic>
        <p:nvPicPr>
          <p:cNvPr id="6" name="Track 4.6">
            <a:hlinkClick r:id="" action="ppaction://media"/>
            <a:extLst>
              <a:ext uri="{FF2B5EF4-FFF2-40B4-BE49-F238E27FC236}">
                <a16:creationId xmlns:a16="http://schemas.microsoft.com/office/drawing/2014/main" id="{A365EFBC-D05C-ABA6-8EA9-2CD5304A13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91" end="282.9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74072" y="3049813"/>
            <a:ext cx="758371" cy="758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8EA394-FD91-8C86-1341-7AD510888EAF}"/>
              </a:ext>
            </a:extLst>
          </p:cNvPr>
          <p:cNvSpPr txBox="1"/>
          <p:nvPr/>
        </p:nvSpPr>
        <p:spPr>
          <a:xfrm>
            <a:off x="6745897" y="2767278"/>
            <a:ext cx="46282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sports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centre</a:t>
            </a:r>
            <a:endParaRPr lang="en-US" sz="4000" b="1" i="0" dirty="0"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  <a:p>
            <a:r>
              <a:rPr lang="en-US" sz="40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00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/ˈ</a:t>
            </a:r>
            <a:r>
              <a:rPr lang="en-US" sz="4000" i="0" dirty="0" err="1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spɔːts</a:t>
            </a:r>
            <a:r>
              <a:rPr lang="en-US" sz="400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 ˌ</a:t>
            </a:r>
            <a:r>
              <a:rPr lang="en-US" sz="4000" i="0" dirty="0" err="1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sen.tər</a:t>
            </a:r>
            <a:r>
              <a:rPr lang="en-US" sz="400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/</a:t>
            </a:r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1A445038-35C6-B077-2596-7716623DA219}"/>
              </a:ext>
            </a:extLst>
          </p:cNvPr>
          <p:cNvSpPr/>
          <p:nvPr/>
        </p:nvSpPr>
        <p:spPr>
          <a:xfrm>
            <a:off x="6947807" y="2658177"/>
            <a:ext cx="4224425" cy="1806359"/>
          </a:xfrm>
          <a:custGeom>
            <a:avLst/>
            <a:gdLst/>
            <a:ahLst/>
            <a:cxnLst/>
            <a:rect l="l" t="t" r="r" b="b"/>
            <a:pathLst>
              <a:path w="15158405" h="7636047">
                <a:moveTo>
                  <a:pt x="0" y="0"/>
                </a:moveTo>
                <a:lnTo>
                  <a:pt x="15158406" y="0"/>
                </a:lnTo>
                <a:lnTo>
                  <a:pt x="15158406" y="7636046"/>
                </a:lnTo>
                <a:lnTo>
                  <a:pt x="0" y="7636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Sports &amp; Recreation Centre - Accommodation and Event Services">
            <a:extLst>
              <a:ext uri="{FF2B5EF4-FFF2-40B4-BE49-F238E27FC236}">
                <a16:creationId xmlns:a16="http://schemas.microsoft.com/office/drawing/2014/main" id="{96C145C4-C32C-1F1D-9241-59050C44A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r="7271"/>
          <a:stretch/>
        </p:blipFill>
        <p:spPr bwMode="auto">
          <a:xfrm>
            <a:off x="817860" y="777153"/>
            <a:ext cx="5957040" cy="53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10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>
            <a:off x="9479279" y="562231"/>
            <a:ext cx="2612959" cy="1636365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10521" y="1425122"/>
            <a:ext cx="249405" cy="240825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823054" y="144946"/>
            <a:ext cx="2178061" cy="1038055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 rot="10800000" flipV="1">
            <a:off x="2475981" y="2167819"/>
            <a:ext cx="6923850" cy="61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8"/>
              </a:lnSpc>
            </a:pPr>
            <a:r>
              <a:rPr lang="en-US" sz="5400" b="1" dirty="0">
                <a:solidFill>
                  <a:srgbClr val="EF3220"/>
                </a:solidFill>
                <a:latin typeface="Comic Sans MS" panose="030F0702030302020204" pitchFamily="66" charset="0"/>
              </a:rPr>
              <a:t>FREE TIME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13889" y="1034965"/>
            <a:ext cx="3848033" cy="69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6"/>
              </a:lnSpc>
            </a:pPr>
            <a:r>
              <a:rPr lang="en-US" sz="5400" b="1" dirty="0">
                <a:solidFill>
                  <a:srgbClr val="EF3220"/>
                </a:solidFill>
                <a:latin typeface="Comic Sans MS" panose="030F0702030302020204" pitchFamily="66" charset="0"/>
              </a:rPr>
              <a:t>Unit: 4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916DF9D-C706-9A6B-89B3-256DE2D478E5}"/>
              </a:ext>
            </a:extLst>
          </p:cNvPr>
          <p:cNvSpPr/>
          <p:nvPr/>
        </p:nvSpPr>
        <p:spPr>
          <a:xfrm>
            <a:off x="2997709" y="3015448"/>
            <a:ext cx="5565937" cy="1299263"/>
          </a:xfrm>
          <a:custGeom>
            <a:avLst/>
            <a:gdLst/>
            <a:ahLst/>
            <a:cxnLst/>
            <a:rect l="l" t="t" r="r" b="b"/>
            <a:pathLst>
              <a:path w="11244887" h="5499772">
                <a:moveTo>
                  <a:pt x="0" y="0"/>
                </a:moveTo>
                <a:lnTo>
                  <a:pt x="11244888" y="0"/>
                </a:lnTo>
                <a:lnTo>
                  <a:pt x="11244888" y="5499772"/>
                </a:lnTo>
                <a:lnTo>
                  <a:pt x="0" y="5499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65D2B-C02B-97CD-45F8-50DCA4AE1C61}"/>
              </a:ext>
            </a:extLst>
          </p:cNvPr>
          <p:cNvSpPr txBox="1"/>
          <p:nvPr/>
        </p:nvSpPr>
        <p:spPr>
          <a:xfrm>
            <a:off x="3234690" y="3341913"/>
            <a:ext cx="532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Lesson 2: Part 1, 2, 3</a:t>
            </a:r>
          </a:p>
        </p:txBody>
      </p:sp>
      <p:pic>
        <p:nvPicPr>
          <p:cNvPr id="9" name="nhac-nen-cho-bai-giang-elearning-www.tiengdong.com">
            <a:hlinkClick r:id="" action="ppaction://media"/>
            <a:extLst>
              <a:ext uri="{FF2B5EF4-FFF2-40B4-BE49-F238E27FC236}">
                <a16:creationId xmlns:a16="http://schemas.microsoft.com/office/drawing/2014/main" id="{1A43E18F-E9CA-9E5E-CE90-4D665FA88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58371" y="1380412"/>
            <a:ext cx="758371" cy="758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4" name="chimes.wav"/>
          </p:stSnd>
        </p:sndAc>
      </p:transition>
    </mc:Choice>
    <mc:Fallback xmlns="">
      <p:transition>
        <p:cut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6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405155" y="2880413"/>
            <a:ext cx="2794793" cy="1750239"/>
          </a:xfrm>
          <a:custGeom>
            <a:avLst/>
            <a:gdLst/>
            <a:ahLst/>
            <a:cxnLst/>
            <a:rect l="l" t="t" r="r" b="b"/>
            <a:pathLst>
              <a:path w="5589587" h="3500479">
                <a:moveTo>
                  <a:pt x="0" y="0"/>
                </a:moveTo>
                <a:lnTo>
                  <a:pt x="5589587" y="0"/>
                </a:lnTo>
                <a:lnTo>
                  <a:pt x="5589587" y="3500479"/>
                </a:lnTo>
                <a:lnTo>
                  <a:pt x="0" y="3500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95868" y="2846301"/>
            <a:ext cx="1397397" cy="875119"/>
          </a:xfrm>
          <a:custGeom>
            <a:avLst/>
            <a:gdLst/>
            <a:ahLst/>
            <a:cxnLst/>
            <a:rect l="l" t="t" r="r" b="b"/>
            <a:pathLst>
              <a:path w="2794793" h="1750239">
                <a:moveTo>
                  <a:pt x="0" y="0"/>
                </a:moveTo>
                <a:lnTo>
                  <a:pt x="2794794" y="0"/>
                </a:lnTo>
                <a:lnTo>
                  <a:pt x="2794794" y="1750239"/>
                </a:lnTo>
                <a:lnTo>
                  <a:pt x="0" y="17502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9219971" y="5729474"/>
            <a:ext cx="3183031" cy="1993373"/>
          </a:xfrm>
          <a:custGeom>
            <a:avLst/>
            <a:gdLst/>
            <a:ahLst/>
            <a:cxnLst/>
            <a:rect l="l" t="t" r="r" b="b"/>
            <a:pathLst>
              <a:path w="6366062" h="3986746">
                <a:moveTo>
                  <a:pt x="0" y="0"/>
                </a:moveTo>
                <a:lnTo>
                  <a:pt x="6366061" y="0"/>
                </a:lnTo>
                <a:lnTo>
                  <a:pt x="6366061" y="3986746"/>
                </a:lnTo>
                <a:lnTo>
                  <a:pt x="0" y="3986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11057573" y="1485039"/>
            <a:ext cx="405081" cy="391147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2736400" y="2616985"/>
            <a:ext cx="405081" cy="391147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10811487" y="1182840"/>
            <a:ext cx="246087" cy="237622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490313" y="2314786"/>
            <a:ext cx="246087" cy="237622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2815897" y="1876186"/>
            <a:ext cx="246087" cy="237622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3"/>
                </a:lnTo>
                <a:lnTo>
                  <a:pt x="0" y="475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363206" y="6017974"/>
            <a:ext cx="624741" cy="603252"/>
          </a:xfrm>
          <a:custGeom>
            <a:avLst/>
            <a:gdLst/>
            <a:ahLst/>
            <a:cxnLst/>
            <a:rect l="l" t="t" r="r" b="b"/>
            <a:pathLst>
              <a:path w="1249483" h="1206504">
                <a:moveTo>
                  <a:pt x="0" y="0"/>
                </a:moveTo>
                <a:lnTo>
                  <a:pt x="1249483" y="0"/>
                </a:lnTo>
                <a:lnTo>
                  <a:pt x="1249483" y="1206504"/>
                </a:lnTo>
                <a:lnTo>
                  <a:pt x="0" y="1206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32C9AF-472C-A900-194B-8A7437C1C0DF}"/>
              </a:ext>
            </a:extLst>
          </p:cNvPr>
          <p:cNvSpPr/>
          <p:nvPr/>
        </p:nvSpPr>
        <p:spPr>
          <a:xfrm>
            <a:off x="163423" y="4978910"/>
            <a:ext cx="2304556" cy="8308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0" dirty="0">
                <a:solidFill>
                  <a:srgbClr val="FF0000"/>
                </a:solidFill>
                <a:latin typeface="Comic Sans" panose="020B0604020202020204" charset="0"/>
              </a:rPr>
              <a:t>amusement park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1D1CD6-34B8-664D-DEB9-E7998B61F21E}"/>
              </a:ext>
            </a:extLst>
          </p:cNvPr>
          <p:cNvSpPr/>
          <p:nvPr/>
        </p:nvSpPr>
        <p:spPr>
          <a:xfrm>
            <a:off x="2665290" y="5003834"/>
            <a:ext cx="1982313" cy="805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0" dirty="0">
                <a:solidFill>
                  <a:srgbClr val="FF0000"/>
                </a:solidFill>
                <a:latin typeface="Comic Sans" panose="020B0604020202020204" charset="0"/>
              </a:rPr>
              <a:t>bookshop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97D490-BA66-82B4-89CA-C7F34082E661}"/>
              </a:ext>
            </a:extLst>
          </p:cNvPr>
          <p:cNvSpPr/>
          <p:nvPr/>
        </p:nvSpPr>
        <p:spPr>
          <a:xfrm>
            <a:off x="7489741" y="4978910"/>
            <a:ext cx="1982313" cy="853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rgbClr val="FF0000"/>
                </a:solidFill>
                <a:latin typeface="Comic Sans" panose="020B0604020202020204" charset="0"/>
              </a:rPr>
              <a:t>restaurant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FBA127D-529F-0777-27D0-564CC8E906BD}"/>
              </a:ext>
            </a:extLst>
          </p:cNvPr>
          <p:cNvSpPr/>
          <p:nvPr/>
        </p:nvSpPr>
        <p:spPr>
          <a:xfrm>
            <a:off x="9875326" y="4978911"/>
            <a:ext cx="2221803" cy="8308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rgbClr val="FF0000"/>
                </a:solidFill>
                <a:latin typeface="Comic Sans" panose="020B0604020202020204" charset="0"/>
              </a:rPr>
              <a:t>sports </a:t>
            </a:r>
            <a:r>
              <a:rPr lang="en-US" sz="2933" dirty="0" err="1">
                <a:solidFill>
                  <a:srgbClr val="FF0000"/>
                </a:solidFill>
                <a:latin typeface="Comic Sans" panose="020B0604020202020204" charset="0"/>
              </a:rPr>
              <a:t>centre</a:t>
            </a:r>
            <a:endParaRPr lang="en-US" sz="2933" dirty="0">
              <a:solidFill>
                <a:srgbClr val="FF0000"/>
              </a:solidFill>
              <a:latin typeface="Comic Sans" panose="020B060402020202020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3F7CE9-1C3C-9676-0E21-03A1A805DC59}"/>
              </a:ext>
            </a:extLst>
          </p:cNvPr>
          <p:cNvSpPr/>
          <p:nvPr/>
        </p:nvSpPr>
        <p:spPr>
          <a:xfrm>
            <a:off x="5016741" y="5003834"/>
            <a:ext cx="2221803" cy="805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rgbClr val="FF0000"/>
                </a:solidFill>
                <a:latin typeface="Comic Sans" panose="020B0604020202020204" charset="0"/>
              </a:rPr>
              <a:t>cinema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1A62ED-FB33-148B-E388-31246A0D514E}"/>
              </a:ext>
            </a:extLst>
          </p:cNvPr>
          <p:cNvSpPr txBox="1"/>
          <p:nvPr/>
        </p:nvSpPr>
        <p:spPr>
          <a:xfrm>
            <a:off x="-83447" y="-26701"/>
            <a:ext cx="5741616" cy="1088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87"/>
              </a:lnSpc>
            </a:pPr>
            <a:r>
              <a:rPr lang="en-US" sz="6400" b="1" spc="-161" dirty="0">
                <a:solidFill>
                  <a:srgbClr val="DE6331"/>
                </a:solidFill>
                <a:latin typeface="Comic Sans MS" panose="030F0702030302020204" pitchFamily="66" charset="0"/>
              </a:rPr>
              <a:t>VOCABULARY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64067B58-1AEB-3409-56EB-7B9B4B34E4D9}"/>
              </a:ext>
            </a:extLst>
          </p:cNvPr>
          <p:cNvSpPr txBox="1"/>
          <p:nvPr/>
        </p:nvSpPr>
        <p:spPr>
          <a:xfrm>
            <a:off x="-872475" y="1562623"/>
            <a:ext cx="7622830" cy="608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85"/>
              </a:lnSpc>
              <a:spcBef>
                <a:spcPct val="0"/>
              </a:spcBef>
            </a:pPr>
            <a:r>
              <a:rPr lang="en-US" sz="3704" dirty="0">
                <a:solidFill>
                  <a:srgbClr val="000000"/>
                </a:solidFill>
                <a:latin typeface="Comic Sans"/>
              </a:rPr>
              <a:t>2 Listen, point and repeat</a:t>
            </a:r>
          </a:p>
        </p:txBody>
      </p:sp>
      <p:sp>
        <p:nvSpPr>
          <p:cNvPr id="38" name="Freeform 2">
            <a:extLst>
              <a:ext uri="{FF2B5EF4-FFF2-40B4-BE49-F238E27FC236}">
                <a16:creationId xmlns:a16="http://schemas.microsoft.com/office/drawing/2014/main" id="{920876A9-E6E0-A881-CB39-5AF8B74F5000}"/>
              </a:ext>
            </a:extLst>
          </p:cNvPr>
          <p:cNvSpPr/>
          <p:nvPr/>
        </p:nvSpPr>
        <p:spPr>
          <a:xfrm>
            <a:off x="5764062" y="50189"/>
            <a:ext cx="655283" cy="579781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DCFD18A9-B4A0-6035-6673-109078353338}"/>
              </a:ext>
            </a:extLst>
          </p:cNvPr>
          <p:cNvSpPr/>
          <p:nvPr/>
        </p:nvSpPr>
        <p:spPr>
          <a:xfrm>
            <a:off x="6525237" y="50189"/>
            <a:ext cx="863600" cy="776601"/>
          </a:xfrm>
          <a:custGeom>
            <a:avLst/>
            <a:gdLst/>
            <a:ahLst/>
            <a:cxnLst/>
            <a:rect l="l" t="t" r="r" b="b"/>
            <a:pathLst>
              <a:path w="2473257" h="2473257">
                <a:moveTo>
                  <a:pt x="0" y="0"/>
                </a:moveTo>
                <a:lnTo>
                  <a:pt x="2473257" y="0"/>
                </a:lnTo>
                <a:lnTo>
                  <a:pt x="2473257" y="2473257"/>
                </a:lnTo>
                <a:lnTo>
                  <a:pt x="0" y="24732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DF9BCA4-7158-C946-643C-0F145983F3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1" y="3066981"/>
            <a:ext cx="2142908" cy="1444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9592D3-A59A-C68C-E926-D9767E1C7C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90" y="3008132"/>
            <a:ext cx="2045867" cy="1539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A4EEC4-2AC5-21A5-B2DD-77CA03E622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28" y="2990780"/>
            <a:ext cx="2221802" cy="1539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93DA9C-AFE2-7D45-F7B4-14232DBF5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00" y="2940588"/>
            <a:ext cx="2226915" cy="1539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696885A-450A-AFF5-8835-82D1ED90B5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93" y="2894942"/>
            <a:ext cx="2045867" cy="1510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Track 4.6">
            <a:hlinkClick r:id="" action="ppaction://media"/>
            <a:extLst>
              <a:ext uri="{FF2B5EF4-FFF2-40B4-BE49-F238E27FC236}">
                <a16:creationId xmlns:a16="http://schemas.microsoft.com/office/drawing/2014/main" id="{B70B58F1-9555-CCFE-A306-DD1928143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88117" y="1543141"/>
            <a:ext cx="762238" cy="7622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DB502D5-EF9F-65A6-A266-9C21FCC51CF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0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6596" y="2683151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Practice</a:t>
            </a:r>
            <a:endParaRPr lang="vi-VN" sz="9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829719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6596" y="2683151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Production</a:t>
            </a:r>
            <a:endParaRPr lang="vi-VN" sz="9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04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267591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3D7FD-7CCF-A692-585C-F0CD12F37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FB217EC-C1FE-232A-CC45-A820A6BEDB02}"/>
              </a:ext>
            </a:extLst>
          </p:cNvPr>
          <p:cNvSpPr/>
          <p:nvPr/>
        </p:nvSpPr>
        <p:spPr>
          <a:xfrm>
            <a:off x="4991100" y="2355007"/>
            <a:ext cx="2209800" cy="1698172"/>
          </a:xfrm>
          <a:prstGeom prst="ellipse">
            <a:avLst/>
          </a:prstGeom>
          <a:solidFill>
            <a:srgbClr val="FAFFB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Comics sans MS"/>
              </a:rPr>
              <a:t>places</a:t>
            </a: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6AEB0D8-55CD-7417-A544-5F1B120875C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973401" y="3708156"/>
            <a:ext cx="1047983" cy="690045"/>
          </a:xfrm>
          <a:prstGeom prst="curved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B2926301-3840-0CFD-1482-46B21CC24BCE}"/>
              </a:ext>
            </a:extLst>
          </p:cNvPr>
          <p:cNvCxnSpPr>
            <a:cxnSpLocks/>
          </p:cNvCxnSpPr>
          <p:nvPr/>
        </p:nvCxnSpPr>
        <p:spPr>
          <a:xfrm>
            <a:off x="7037080" y="3619897"/>
            <a:ext cx="1181520" cy="724946"/>
          </a:xfrm>
          <a:prstGeom prst="curved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188F136B-110F-E43D-FC51-C0F2E3DED7EB}"/>
              </a:ext>
            </a:extLst>
          </p:cNvPr>
          <p:cNvCxnSpPr>
            <a:cxnSpLocks/>
          </p:cNvCxnSpPr>
          <p:nvPr/>
        </p:nvCxnSpPr>
        <p:spPr>
          <a:xfrm rot="10800000">
            <a:off x="4066226" y="1948173"/>
            <a:ext cx="1272005" cy="630475"/>
          </a:xfrm>
          <a:prstGeom prst="curvedConnector3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D82D6F2E-E6F2-9246-B80F-47D53D5BA7D0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47584" y="4518460"/>
            <a:ext cx="993998" cy="179726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AA8E2264-CC61-D7C7-7E54-622824134BD4}"/>
              </a:ext>
            </a:extLst>
          </p:cNvPr>
          <p:cNvCxnSpPr>
            <a:cxnSpLocks/>
            <a:stCxn id="7" idx="7"/>
          </p:cNvCxnSpPr>
          <p:nvPr/>
        </p:nvCxnSpPr>
        <p:spPr>
          <a:xfrm rot="5400000" flipH="1" flipV="1">
            <a:off x="7078796" y="1746661"/>
            <a:ext cx="655525" cy="1058552"/>
          </a:xfrm>
          <a:prstGeom prst="curvedConnector2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FB7FD51E-C1C9-C115-209F-4E77D81E1F9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77194" y="1862255"/>
            <a:ext cx="842606" cy="61570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B2CAF371-F457-0BD0-7307-2614EC6F2266}"/>
              </a:ext>
            </a:extLst>
          </p:cNvPr>
          <p:cNvSpPr/>
          <p:nvPr/>
        </p:nvSpPr>
        <p:spPr>
          <a:xfrm>
            <a:off x="361330" y="2517339"/>
            <a:ext cx="1809317" cy="8727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omics sans MS"/>
              </a:rPr>
              <a:t>watch movies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6A8C8B7-E762-DC6F-526B-FC13AEF2F8CF}"/>
              </a:ext>
            </a:extLst>
          </p:cNvPr>
          <p:cNvSpPr/>
          <p:nvPr/>
        </p:nvSpPr>
        <p:spPr>
          <a:xfrm>
            <a:off x="7935835" y="1530435"/>
            <a:ext cx="1995040" cy="835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DF424B0-B1E7-C55B-EC5C-E0254769A035}"/>
              </a:ext>
            </a:extLst>
          </p:cNvPr>
          <p:cNvSpPr/>
          <p:nvPr/>
        </p:nvSpPr>
        <p:spPr>
          <a:xfrm>
            <a:off x="2084384" y="1463903"/>
            <a:ext cx="1995040" cy="8354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00B050"/>
                </a:solidFill>
                <a:latin typeface="Comics sans MS"/>
              </a:rPr>
              <a:t>cinema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A272ED9-CE25-52D1-03E5-E962857F5D15}"/>
              </a:ext>
            </a:extLst>
          </p:cNvPr>
          <p:cNvSpPr/>
          <p:nvPr/>
        </p:nvSpPr>
        <p:spPr>
          <a:xfrm>
            <a:off x="2055745" y="4238660"/>
            <a:ext cx="1995040" cy="835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42C49BD-6837-C2DF-A742-849FD7C1D259}"/>
              </a:ext>
            </a:extLst>
          </p:cNvPr>
          <p:cNvSpPr/>
          <p:nvPr/>
        </p:nvSpPr>
        <p:spPr>
          <a:xfrm>
            <a:off x="5315420" y="5069376"/>
            <a:ext cx="1995040" cy="835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20C88E8-F49D-CB9E-D0BF-FD9F7D1DC790}"/>
              </a:ext>
            </a:extLst>
          </p:cNvPr>
          <p:cNvSpPr/>
          <p:nvPr/>
        </p:nvSpPr>
        <p:spPr>
          <a:xfrm>
            <a:off x="8125774" y="3980462"/>
            <a:ext cx="1995040" cy="835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FA52858-CDE7-49D4-010A-E0E9DF4F0E3A}"/>
              </a:ext>
            </a:extLst>
          </p:cNvPr>
          <p:cNvSpPr txBox="1"/>
          <p:nvPr/>
        </p:nvSpPr>
        <p:spPr>
          <a:xfrm>
            <a:off x="1088170" y="204470"/>
            <a:ext cx="3614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omics sans MS"/>
              </a:rPr>
              <a:t>Group: …………….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8EBEAF8-5538-BFC2-917A-562724F95238}"/>
              </a:ext>
            </a:extLst>
          </p:cNvPr>
          <p:cNvSpPr txBox="1"/>
          <p:nvPr/>
        </p:nvSpPr>
        <p:spPr>
          <a:xfrm>
            <a:off x="6710631" y="202248"/>
            <a:ext cx="283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omics sans MS"/>
              </a:rPr>
              <a:t>Class:………….. 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3284C53-0896-2F0B-0274-CA1E78927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4" b="92785" l="2206" r="93759">
                        <a14:foregroundMark x1="17973" y1="13516" x2="17973" y2="13516"/>
                        <a14:foregroundMark x1="17973" y1="13516" x2="17973" y2="13516"/>
                        <a14:foregroundMark x1="17973" y1="9705" x2="17973" y2="9705"/>
                        <a14:foregroundMark x1="17973" y1="9705" x2="17973" y2="9705"/>
                        <a14:foregroundMark x1="17973" y1="9350" x2="18489" y2="7724"/>
                        <a14:foregroundMark x1="18489" y1="7520" x2="18489" y2="6809"/>
                        <a14:foregroundMark x1="18489" y1="6606" x2="18489" y2="6606"/>
                        <a14:foregroundMark x1="18489" y1="6606" x2="18489" y2="6606"/>
                        <a14:foregroundMark x1="18817" y1="6453" x2="19850" y2="6453"/>
                        <a14:foregroundMark x1="20178" y1="6606" x2="21164" y2="7368"/>
                        <a14:foregroundMark x1="21164" y1="9146" x2="22196" y2="10061"/>
                        <a14:foregroundMark x1="22525" y1="10976" x2="22525" y2="10976"/>
                        <a14:foregroundMark x1="22525" y1="10976" x2="22525" y2="10976"/>
                        <a14:foregroundMark x1="20695" y1="7724" x2="20695" y2="6809"/>
                        <a14:foregroundMark x1="20319" y1="6250" x2="20319" y2="6250"/>
                        <a14:foregroundMark x1="20319" y1="6250" x2="20319" y2="6250"/>
                        <a14:foregroundMark x1="20695" y1="6250" x2="20695" y2="6250"/>
                        <a14:foregroundMark x1="22337" y1="10620" x2="22853" y2="10620"/>
                        <a14:foregroundMark x1="22853" y1="11890" x2="22853" y2="11890"/>
                        <a14:foregroundMark x1="7086" y1="7165" x2="7086" y2="7165"/>
                        <a14:foregroundMark x1="40263" y1="4827" x2="40263" y2="4827"/>
                        <a14:foregroundMark x1="40263" y1="4827" x2="40263" y2="4827"/>
                        <a14:foregroundMark x1="41624" y1="4624" x2="41624" y2="4624"/>
                        <a14:foregroundMark x1="41624" y1="4624" x2="41624" y2="4624"/>
                        <a14:foregroundMark x1="41107" y1="4624" x2="41107" y2="4624"/>
                        <a14:foregroundMark x1="40450" y1="4980" x2="39465" y2="5742"/>
                        <a14:foregroundMark x1="35570" y1="8994" x2="35570" y2="9553"/>
                        <a14:foregroundMark x1="35570" y1="10620" x2="36415" y2="11331"/>
                        <a14:foregroundMark x1="38761" y1="4827" x2="38761" y2="4827"/>
                        <a14:foregroundMark x1="16800" y1="23679" x2="17644" y2="23679"/>
                        <a14:foregroundMark x1="17832" y1="23679" x2="18677" y2="23679"/>
                        <a14:foregroundMark x1="18677" y1="23679" x2="22525" y2="24390"/>
                        <a14:foregroundMark x1="22008" y1="23882" x2="22008" y2="23882"/>
                        <a14:foregroundMark x1="22008" y1="24238" x2="22008" y2="24238"/>
                        <a14:foregroundMark x1="22196" y1="24238" x2="23041" y2="24238"/>
                        <a14:foregroundMark x1="23041" y1="23882" x2="23041" y2="23882"/>
                        <a14:foregroundMark x1="23041" y1="24035" x2="23510" y2="24593"/>
                        <a14:foregroundMark x1="27217" y1="21697" x2="26701" y2="21697"/>
                        <a14:foregroundMark x1="25856" y1="21697" x2="25856" y2="21697"/>
                        <a14:foregroundMark x1="25856" y1="21697" x2="25856" y2="21697"/>
                        <a14:foregroundMark x1="25716" y1="21697" x2="25716" y2="21697"/>
                        <a14:foregroundMark x1="25716" y1="21697" x2="25716" y2="21697"/>
                        <a14:foregroundMark x1="25716" y1="21697" x2="25716" y2="21697"/>
                        <a14:foregroundMark x1="5913" y1="42581" x2="5913" y2="42581"/>
                        <a14:foregroundMark x1="5913" y1="42581" x2="5913" y2="42581"/>
                        <a14:foregroundMark x1="5913" y1="37500" x2="5913" y2="37500"/>
                        <a14:foregroundMark x1="6100" y1="37297" x2="6100" y2="37297"/>
                        <a14:foregroundMark x1="2581" y1="44919" x2="2581" y2="44919"/>
                        <a14:foregroundMark x1="2252" y1="45478" x2="2252" y2="45478"/>
                        <a14:foregroundMark x1="30549" y1="90447" x2="30549" y2="90447"/>
                        <a14:foregroundMark x1="11638" y1="76474" x2="11638" y2="76474"/>
                        <a14:foregroundMark x1="11638" y1="76474" x2="11638" y2="76474"/>
                        <a14:foregroundMark x1="16800" y1="79573" x2="16800" y2="79573"/>
                        <a14:foregroundMark x1="14313" y1="79421" x2="14313" y2="79421"/>
                        <a14:foregroundMark x1="35429" y1="92480" x2="35429" y2="92480"/>
                        <a14:foregroundMark x1="35429" y1="92480" x2="35429" y2="92480"/>
                        <a14:foregroundMark x1="39465" y1="92632" x2="39465" y2="92632"/>
                        <a14:foregroundMark x1="39465" y1="92632" x2="39465" y2="92632"/>
                        <a14:foregroundMark x1="39465" y1="92835" x2="39934" y2="92835"/>
                        <a14:foregroundMark x1="57532" y1="83943" x2="57719" y2="84858"/>
                        <a14:foregroundMark x1="51994" y1="85925" x2="51994" y2="85925"/>
                        <a14:foregroundMark x1="51994" y1="85925" x2="51994" y2="85925"/>
                        <a14:foregroundMark x1="52698" y1="85366" x2="52698" y2="85366"/>
                        <a14:foregroundMark x1="52698" y1="85366" x2="52698" y2="85366"/>
                        <a14:foregroundMark x1="48663" y1="85366" x2="48663" y2="85366"/>
                        <a14:foregroundMark x1="49507" y1="85213" x2="49507" y2="85213"/>
                        <a14:foregroundMark x1="49507" y1="85213" x2="49507" y2="85213"/>
                        <a14:foregroundMark x1="89395" y1="38567" x2="89395" y2="38567"/>
                        <a14:foregroundMark x1="89395" y1="38567" x2="89395" y2="38567"/>
                        <a14:foregroundMark x1="91882" y1="40041" x2="91882" y2="40041"/>
                        <a14:foregroundMark x1="93759" y1="39634" x2="93759" y2="39634"/>
                        <a14:foregroundMark x1="93759" y1="39634" x2="93759" y2="39634"/>
                        <a14:foregroundMark x1="84702" y1="63974" x2="84702" y2="63974"/>
                        <a14:foregroundMark x1="85218" y1="60518" x2="85218" y2="60518"/>
                        <a14:foregroundMark x1="85218" y1="60518" x2="85218" y2="60518"/>
                        <a14:foregroundMark x1="89535" y1="49085" x2="90380" y2="49085"/>
                        <a14:foregroundMark x1="90896" y1="49085" x2="90896" y2="49085"/>
                        <a14:foregroundMark x1="85359" y1="47815" x2="85031" y2="46900"/>
                        <a14:foregroundMark x1="85031" y1="46900" x2="85031" y2="4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606" y="4656398"/>
            <a:ext cx="2563457" cy="236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2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312031" y="3186799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Wrap-up &amp; </a:t>
            </a:r>
            <a:r>
              <a:rPr lang="vi-VN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669354" y="443511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05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200" y="3956822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17181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6165;p39">
            <a:extLst>
              <a:ext uri="{FF2B5EF4-FFF2-40B4-BE49-F238E27FC236}">
                <a16:creationId xmlns:a16="http://schemas.microsoft.com/office/drawing/2014/main" id="{7E7693D3-DBEF-08A9-9C85-348F2F10AD67}"/>
              </a:ext>
            </a:extLst>
          </p:cNvPr>
          <p:cNvSpPr/>
          <p:nvPr/>
        </p:nvSpPr>
        <p:spPr>
          <a:xfrm rot="20994137">
            <a:off x="7733547" y="159441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5" name="Google Shape;6165;p39">
            <a:extLst>
              <a:ext uri="{FF2B5EF4-FFF2-40B4-BE49-F238E27FC236}">
                <a16:creationId xmlns:a16="http://schemas.microsoft.com/office/drawing/2014/main" id="{B3C09493-24E3-949B-10FF-16FA6773BDAC}"/>
              </a:ext>
            </a:extLst>
          </p:cNvPr>
          <p:cNvSpPr/>
          <p:nvPr/>
        </p:nvSpPr>
        <p:spPr>
          <a:xfrm>
            <a:off x="9050304" y="146120"/>
            <a:ext cx="626683" cy="472675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4" name="Google Shape;6165;p39">
            <a:extLst>
              <a:ext uri="{FF2B5EF4-FFF2-40B4-BE49-F238E27FC236}">
                <a16:creationId xmlns:a16="http://schemas.microsoft.com/office/drawing/2014/main" id="{178A2072-F8B8-3308-D9B2-2ABCDE8D0BE8}"/>
              </a:ext>
            </a:extLst>
          </p:cNvPr>
          <p:cNvSpPr/>
          <p:nvPr/>
        </p:nvSpPr>
        <p:spPr>
          <a:xfrm>
            <a:off x="5445369" y="82685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E065B5-F427-0971-D7FA-16FF62A42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82" y="4805734"/>
            <a:ext cx="1328182" cy="24445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B10E8F1-26B1-C974-D5DF-96A3AE8FE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74" y="4763432"/>
            <a:ext cx="1328182" cy="24445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D168FE4-D165-8A6B-238A-FF2024017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529" y="4851506"/>
            <a:ext cx="1328182" cy="24445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9C62BF5-C762-7C72-E96C-4310F326E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411" y="4713967"/>
            <a:ext cx="1328182" cy="24445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CE4CB8E-5F16-7F2A-F8C2-311138C4E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94" y="4738570"/>
            <a:ext cx="1328182" cy="244450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3945" y="560055"/>
            <a:ext cx="11062010" cy="5780355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 rot="823415">
            <a:off x="6740359" y="1545313"/>
            <a:ext cx="3265459" cy="3695145"/>
            <a:chOff x="0" y="0"/>
            <a:chExt cx="1290058" cy="14598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0058" cy="1459810"/>
            </a:xfrm>
            <a:custGeom>
              <a:avLst/>
              <a:gdLst/>
              <a:ahLst/>
              <a:cxnLst/>
              <a:rect l="l" t="t" r="r" b="b"/>
              <a:pathLst>
                <a:path w="1290058" h="1459810">
                  <a:moveTo>
                    <a:pt x="80609" y="0"/>
                  </a:moveTo>
                  <a:lnTo>
                    <a:pt x="1209449" y="0"/>
                  </a:lnTo>
                  <a:cubicBezTo>
                    <a:pt x="1230828" y="0"/>
                    <a:pt x="1251331" y="8493"/>
                    <a:pt x="1266448" y="23610"/>
                  </a:cubicBezTo>
                  <a:cubicBezTo>
                    <a:pt x="1281565" y="38727"/>
                    <a:pt x="1290058" y="59230"/>
                    <a:pt x="1290058" y="80609"/>
                  </a:cubicBezTo>
                  <a:lnTo>
                    <a:pt x="1290058" y="1379201"/>
                  </a:lnTo>
                  <a:cubicBezTo>
                    <a:pt x="1290058" y="1400580"/>
                    <a:pt x="1281565" y="1421083"/>
                    <a:pt x="1266448" y="1436201"/>
                  </a:cubicBezTo>
                  <a:cubicBezTo>
                    <a:pt x="1251331" y="1451318"/>
                    <a:pt x="1230828" y="1459810"/>
                    <a:pt x="1209449" y="1459810"/>
                  </a:cubicBezTo>
                  <a:lnTo>
                    <a:pt x="80609" y="1459810"/>
                  </a:lnTo>
                  <a:cubicBezTo>
                    <a:pt x="59230" y="1459810"/>
                    <a:pt x="38727" y="1451318"/>
                    <a:pt x="23610" y="1436201"/>
                  </a:cubicBezTo>
                  <a:cubicBezTo>
                    <a:pt x="8493" y="1421083"/>
                    <a:pt x="0" y="1400580"/>
                    <a:pt x="0" y="1379201"/>
                  </a:cubicBezTo>
                  <a:lnTo>
                    <a:pt x="0" y="80609"/>
                  </a:lnTo>
                  <a:cubicBezTo>
                    <a:pt x="0" y="59230"/>
                    <a:pt x="8493" y="38727"/>
                    <a:pt x="23610" y="23610"/>
                  </a:cubicBezTo>
                  <a:cubicBezTo>
                    <a:pt x="38727" y="8493"/>
                    <a:pt x="59230" y="0"/>
                    <a:pt x="806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90058" cy="153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31864" y="2052986"/>
            <a:ext cx="6069237" cy="2561941"/>
            <a:chOff x="0" y="0"/>
            <a:chExt cx="2244717" cy="10121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4717" cy="1012125"/>
            </a:xfrm>
            <a:custGeom>
              <a:avLst/>
              <a:gdLst/>
              <a:ahLst/>
              <a:cxnLst/>
              <a:rect l="l" t="t" r="r" b="b"/>
              <a:pathLst>
                <a:path w="2244717" h="1012125">
                  <a:moveTo>
                    <a:pt x="46327" y="0"/>
                  </a:moveTo>
                  <a:lnTo>
                    <a:pt x="2198390" y="0"/>
                  </a:lnTo>
                  <a:cubicBezTo>
                    <a:pt x="2223976" y="0"/>
                    <a:pt x="2244717" y="20741"/>
                    <a:pt x="2244717" y="46327"/>
                  </a:cubicBezTo>
                  <a:lnTo>
                    <a:pt x="2244717" y="965798"/>
                  </a:lnTo>
                  <a:cubicBezTo>
                    <a:pt x="2244717" y="978085"/>
                    <a:pt x="2239836" y="989868"/>
                    <a:pt x="2231148" y="998556"/>
                  </a:cubicBezTo>
                  <a:cubicBezTo>
                    <a:pt x="2222460" y="1007244"/>
                    <a:pt x="2210677" y="1012125"/>
                    <a:pt x="2198390" y="1012125"/>
                  </a:cubicBezTo>
                  <a:lnTo>
                    <a:pt x="46327" y="1012125"/>
                  </a:lnTo>
                  <a:cubicBezTo>
                    <a:pt x="20741" y="1012125"/>
                    <a:pt x="0" y="991384"/>
                    <a:pt x="0" y="965798"/>
                  </a:cubicBezTo>
                  <a:lnTo>
                    <a:pt x="0" y="46327"/>
                  </a:lnTo>
                  <a:cubicBezTo>
                    <a:pt x="0" y="20741"/>
                    <a:pt x="20741" y="0"/>
                    <a:pt x="46327" y="0"/>
                  </a:cubicBezTo>
                  <a:close/>
                </a:path>
              </a:pathLst>
            </a:custGeom>
            <a:solidFill>
              <a:srgbClr val="FDD0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2244717" cy="1088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7097604" y="4962648"/>
            <a:ext cx="890741" cy="886173"/>
          </a:xfrm>
          <a:custGeom>
            <a:avLst/>
            <a:gdLst/>
            <a:ahLst/>
            <a:cxnLst/>
            <a:rect l="l" t="t" r="r" b="b"/>
            <a:pathLst>
              <a:path w="1336111" h="1329259">
                <a:moveTo>
                  <a:pt x="0" y="0"/>
                </a:moveTo>
                <a:lnTo>
                  <a:pt x="1336111" y="0"/>
                </a:lnTo>
                <a:lnTo>
                  <a:pt x="1336111" y="1329259"/>
                </a:lnTo>
                <a:lnTo>
                  <a:pt x="0" y="1329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727" b="-1093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431755" y="1304217"/>
            <a:ext cx="890741" cy="886173"/>
          </a:xfrm>
          <a:custGeom>
            <a:avLst/>
            <a:gdLst/>
            <a:ahLst/>
            <a:cxnLst/>
            <a:rect l="l" t="t" r="r" b="b"/>
            <a:pathLst>
              <a:path w="1336111" h="1329259">
                <a:moveTo>
                  <a:pt x="0" y="0"/>
                </a:moveTo>
                <a:lnTo>
                  <a:pt x="1336111" y="0"/>
                </a:lnTo>
                <a:lnTo>
                  <a:pt x="1336111" y="1329259"/>
                </a:lnTo>
                <a:lnTo>
                  <a:pt x="0" y="1329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727" b="-1093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-162599" y="955987"/>
            <a:ext cx="7309623" cy="98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96"/>
              </a:lnSpc>
            </a:pPr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Comics sans MS"/>
              </a:rPr>
              <a:t>Wrap-up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E5D567-1F53-E0A0-C7AA-E151C8A7C5C1}"/>
              </a:ext>
            </a:extLst>
          </p:cNvPr>
          <p:cNvSpPr/>
          <p:nvPr/>
        </p:nvSpPr>
        <p:spPr>
          <a:xfrm>
            <a:off x="512458" y="2307470"/>
            <a:ext cx="6230476" cy="20682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4: Free time</a:t>
            </a:r>
            <a:br>
              <a:rPr lang="en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2 – Part 1,2,3</a:t>
            </a:r>
          </a:p>
          <a:p>
            <a:r>
              <a:rPr lang="en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70871" y="557001"/>
            <a:ext cx="4905066" cy="5967234"/>
          </a:xfrm>
          <a:custGeom>
            <a:avLst/>
            <a:gdLst/>
            <a:ahLst/>
            <a:cxnLst/>
            <a:rect l="l" t="t" r="r" b="b"/>
            <a:pathLst>
              <a:path w="6137546" h="7259463">
                <a:moveTo>
                  <a:pt x="0" y="0"/>
                </a:moveTo>
                <a:lnTo>
                  <a:pt x="6137545" y="0"/>
                </a:lnTo>
                <a:lnTo>
                  <a:pt x="6137545" y="7259462"/>
                </a:lnTo>
                <a:lnTo>
                  <a:pt x="0" y="7259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 dirty="0">
              <a:solidFill>
                <a:srgbClr val="FF0000"/>
              </a:solidFill>
              <a:latin typeface="Comics sans M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125868-698D-39E0-EC00-24C30941DD65}"/>
              </a:ext>
            </a:extLst>
          </p:cNvPr>
          <p:cNvSpPr txBox="1"/>
          <p:nvPr/>
        </p:nvSpPr>
        <p:spPr>
          <a:xfrm>
            <a:off x="6992746" y="1052801"/>
            <a:ext cx="42717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s sans MS"/>
              </a:rPr>
              <a:t>Vocabulary:</a:t>
            </a:r>
          </a:p>
          <a:p>
            <a:r>
              <a:rPr lang="en-US" sz="3200" dirty="0">
                <a:latin typeface="Comics sans MS"/>
              </a:rPr>
              <a:t> </a:t>
            </a:r>
            <a:r>
              <a:rPr lang="en-US" sz="3200" i="1" dirty="0">
                <a:solidFill>
                  <a:srgbClr val="002060"/>
                </a:solidFill>
                <a:latin typeface="Comics sans MS"/>
              </a:rPr>
              <a:t>amusement park, restaurant, bookshop, cinema, sports </a:t>
            </a:r>
            <a:r>
              <a:rPr lang="en-US" sz="3200" i="1">
                <a:solidFill>
                  <a:srgbClr val="002060"/>
                </a:solidFill>
                <a:latin typeface="Comics sans MS"/>
              </a:rPr>
              <a:t>centre</a:t>
            </a:r>
            <a:endParaRPr lang="en-US" sz="3200" i="1" dirty="0">
              <a:solidFill>
                <a:srgbClr val="002060"/>
              </a:solidFill>
              <a:latin typeface="Comics sans MS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Comics sans MS"/>
              </a:rPr>
              <a:t>Sentences: </a:t>
            </a:r>
          </a:p>
          <a:p>
            <a:r>
              <a:rPr lang="en-US" sz="3200" i="1" dirty="0">
                <a:solidFill>
                  <a:srgbClr val="002060"/>
                </a:solidFill>
                <a:latin typeface="Comics sans MS"/>
              </a:rPr>
              <a:t>Can I go to the cinema?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i="1" dirty="0">
                <a:solidFill>
                  <a:srgbClr val="00B050"/>
                </a:solidFill>
                <a:latin typeface="Comics sans MS"/>
              </a:rPr>
              <a:t>Yes, you can.</a:t>
            </a:r>
          </a:p>
          <a:p>
            <a:r>
              <a:rPr lang="en-US" sz="3200" i="1" dirty="0">
                <a:solidFill>
                  <a:srgbClr val="FF0000"/>
                </a:solidFill>
                <a:latin typeface="Comics sans MS"/>
              </a:rPr>
              <a:t>X   No, you can’t.</a:t>
            </a:r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4069ADA3-21A5-A617-FC87-D43B9B298F2E}"/>
              </a:ext>
            </a:extLst>
          </p:cNvPr>
          <p:cNvSpPr/>
          <p:nvPr/>
        </p:nvSpPr>
        <p:spPr>
          <a:xfrm>
            <a:off x="7505445" y="5298391"/>
            <a:ext cx="440319" cy="348230"/>
          </a:xfrm>
          <a:prstGeom prst="heart">
            <a:avLst/>
          </a:prstGeom>
          <a:solidFill>
            <a:srgbClr val="F628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CDDDE57C-19F5-E3B1-F0D7-8158B2D7990A}"/>
              </a:ext>
            </a:extLst>
          </p:cNvPr>
          <p:cNvSpPr/>
          <p:nvPr/>
        </p:nvSpPr>
        <p:spPr>
          <a:xfrm>
            <a:off x="7993800" y="5298391"/>
            <a:ext cx="440319" cy="348230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B4902D71-2A6F-A51C-9F6E-07BBD9362517}"/>
              </a:ext>
            </a:extLst>
          </p:cNvPr>
          <p:cNvSpPr/>
          <p:nvPr/>
        </p:nvSpPr>
        <p:spPr>
          <a:xfrm>
            <a:off x="8443088" y="5308174"/>
            <a:ext cx="440319" cy="34823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art 26">
            <a:extLst>
              <a:ext uri="{FF2B5EF4-FFF2-40B4-BE49-F238E27FC236}">
                <a16:creationId xmlns:a16="http://schemas.microsoft.com/office/drawing/2014/main" id="{0E644369-6FE4-1AB0-3100-C2FBDEBD50EE}"/>
              </a:ext>
            </a:extLst>
          </p:cNvPr>
          <p:cNvSpPr/>
          <p:nvPr/>
        </p:nvSpPr>
        <p:spPr>
          <a:xfrm>
            <a:off x="8930794" y="5305877"/>
            <a:ext cx="440319" cy="348230"/>
          </a:xfrm>
          <a:prstGeom prst="heart">
            <a:avLst/>
          </a:prstGeom>
          <a:solidFill>
            <a:srgbClr val="F628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F7F17CED-FDFD-734E-A8E2-83AB97F84880}"/>
              </a:ext>
            </a:extLst>
          </p:cNvPr>
          <p:cNvSpPr/>
          <p:nvPr/>
        </p:nvSpPr>
        <p:spPr>
          <a:xfrm>
            <a:off x="9402118" y="5323128"/>
            <a:ext cx="440319" cy="348230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art 28">
            <a:extLst>
              <a:ext uri="{FF2B5EF4-FFF2-40B4-BE49-F238E27FC236}">
                <a16:creationId xmlns:a16="http://schemas.microsoft.com/office/drawing/2014/main" id="{35B887FB-38C0-82C1-08A6-DFC622ACA324}"/>
              </a:ext>
            </a:extLst>
          </p:cNvPr>
          <p:cNvSpPr/>
          <p:nvPr/>
        </p:nvSpPr>
        <p:spPr>
          <a:xfrm>
            <a:off x="9889517" y="5314902"/>
            <a:ext cx="440319" cy="34823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2A95D7-F6D0-E241-839B-5A284AD106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24276C-DE42-26CC-F113-FC2A94C89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439" y="4726444"/>
            <a:ext cx="1328182" cy="24445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9F041D8-AE5A-14A5-16D2-848CBA6E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7" y="4799527"/>
            <a:ext cx="1328182" cy="24445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033AB9-B55E-5024-BD63-FB27AD705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55" y="4805734"/>
            <a:ext cx="1328182" cy="24445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4952A2-E9F8-A945-43C1-4B85766F5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950" y="4789751"/>
            <a:ext cx="1328182" cy="24445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4DB4D5-50C7-5AB2-2D21-E3B0E6314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75" y="4763432"/>
            <a:ext cx="1328182" cy="24445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5048586-FBA6-2CD1-94AE-E467DD49D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82" y="4763433"/>
            <a:ext cx="1328182" cy="24445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BE1D3B1-6EED-E77A-9B29-A8D0FE399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19" y="4679759"/>
            <a:ext cx="1328182" cy="24445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AB964C5-F8D8-A140-3676-56126AC80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360" y="4772860"/>
            <a:ext cx="1328182" cy="2444507"/>
          </a:xfrm>
          <a:prstGeom prst="rect">
            <a:avLst/>
          </a:prstGeom>
        </p:spPr>
      </p:pic>
      <p:pic>
        <p:nvPicPr>
          <p:cNvPr id="47" name="Picture 46" descr="200.gif">
            <a:extLst>
              <a:ext uri="{FF2B5EF4-FFF2-40B4-BE49-F238E27FC236}">
                <a16:creationId xmlns:a16="http://schemas.microsoft.com/office/drawing/2014/main" id="{9849178F-3A64-3103-A054-C2C37FFF45C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46068" y="26337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874" y="3904525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198" y="3871586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062" y="1243409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4270" y="1183626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535" y="1337799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Warm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vi-V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up</a:t>
            </a:r>
            <a:endParaRPr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3441535" y="5677059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Production</a:t>
            </a:r>
            <a:endParaRPr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3681580" y="391152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04</a:t>
            </a:r>
            <a:endParaRPr sz="40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7631924" y="385298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05</a:t>
            </a:r>
            <a:endParaRPr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3"/>
          </p:nvPr>
        </p:nvSpPr>
        <p:spPr>
          <a:xfrm>
            <a:off x="6863177" y="5674375"/>
            <a:ext cx="2682783" cy="56157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Wrap-up &amp; Assessment </a:t>
            </a:r>
            <a:endParaRPr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55BA1B-9A73-E6EC-EB05-6EB67E70E7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75" y="4081506"/>
            <a:ext cx="2670559" cy="2670559"/>
          </a:xfrm>
          <a:prstGeom prst="rect">
            <a:avLst/>
          </a:prstGeom>
        </p:spPr>
      </p:pic>
      <p:sp>
        <p:nvSpPr>
          <p:cNvPr id="4" name="Freeform 15">
            <a:extLst>
              <a:ext uri="{FF2B5EF4-FFF2-40B4-BE49-F238E27FC236}">
                <a16:creationId xmlns:a16="http://schemas.microsoft.com/office/drawing/2014/main" id="{60D79EF2-681E-8DD7-2873-8069748A4D84}"/>
              </a:ext>
            </a:extLst>
          </p:cNvPr>
          <p:cNvSpPr/>
          <p:nvPr/>
        </p:nvSpPr>
        <p:spPr>
          <a:xfrm>
            <a:off x="-325742" y="4354831"/>
            <a:ext cx="2121171" cy="2173472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c70bfb3500c73463.gif">
            <a:extLst>
              <a:ext uri="{FF2B5EF4-FFF2-40B4-BE49-F238E27FC236}">
                <a16:creationId xmlns:a16="http://schemas.microsoft.com/office/drawing/2014/main" id="{71C48D68-FEC7-EF9A-6713-524AE83C1DD8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8153" y="6114250"/>
            <a:ext cx="891566" cy="862952"/>
          </a:xfrm>
          <a:prstGeom prst="rect">
            <a:avLst/>
          </a:prstGeom>
        </p:spPr>
      </p:pic>
      <p:pic>
        <p:nvPicPr>
          <p:cNvPr id="8" name="Picture 7" descr="c3fe1addb7c1df50f7e5ba2d6b53426f.gif">
            <a:extLst>
              <a:ext uri="{FF2B5EF4-FFF2-40B4-BE49-F238E27FC236}">
                <a16:creationId xmlns:a16="http://schemas.microsoft.com/office/drawing/2014/main" id="{B5317407-20F5-86F3-5A86-72BA857E12B4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9654" y="6077578"/>
            <a:ext cx="1050302" cy="886153"/>
          </a:xfrm>
          <a:prstGeom prst="rect">
            <a:avLst/>
          </a:prstGeom>
        </p:spPr>
      </p:pic>
      <p:pic>
        <p:nvPicPr>
          <p:cNvPr id="9" name="Picture 8" descr="200.gif">
            <a:extLst>
              <a:ext uri="{FF2B5EF4-FFF2-40B4-BE49-F238E27FC236}">
                <a16:creationId xmlns:a16="http://schemas.microsoft.com/office/drawing/2014/main" id="{AC4807AE-5E49-3DB3-B971-448CFE3BF5E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568756" y="23771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841A34C1-502E-CB21-98CD-5E00366B82BA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586880">
            <a:off x="701880" y="5925775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DDE0E8FD-B662-3308-5299-BBC59FD7FBE8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42031" y="5828698"/>
            <a:ext cx="1350389" cy="113934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BF003F6A-002D-3071-0085-A69A05D3882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671269">
            <a:off x="9728271" y="5785696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2163A9B0-2242-1807-762B-3D7F512D56DB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334980" y="5809450"/>
            <a:ext cx="1350389" cy="1139340"/>
          </a:xfrm>
          <a:prstGeom prst="rect">
            <a:avLst/>
          </a:prstGeom>
        </p:spPr>
      </p:pic>
      <p:sp>
        <p:nvSpPr>
          <p:cNvPr id="6" name="Google Shape;5658;p37">
            <a:extLst>
              <a:ext uri="{FF2B5EF4-FFF2-40B4-BE49-F238E27FC236}">
                <a16:creationId xmlns:a16="http://schemas.microsoft.com/office/drawing/2014/main" id="{D5F2CD8F-A646-71E6-02EB-EF4EAC166F4A}"/>
              </a:ext>
            </a:extLst>
          </p:cNvPr>
          <p:cNvSpPr txBox="1">
            <a:spLocks/>
          </p:cNvSpPr>
          <p:nvPr/>
        </p:nvSpPr>
        <p:spPr>
          <a:xfrm>
            <a:off x="5584977" y="4023986"/>
            <a:ext cx="97520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lang="vi-VN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380750" y="2516367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solidFill>
                  <a:srgbClr val="0070C0"/>
                </a:solidFill>
                <a:latin typeface="Comic Sans MS" panose="030F0702030302020204" pitchFamily="66" charset="0"/>
              </a:rPr>
              <a:t>Warm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-</a:t>
            </a:r>
            <a:r>
              <a:rPr lang="vi-VN" dirty="0">
                <a:solidFill>
                  <a:srgbClr val="0070C0"/>
                </a:solidFill>
                <a:latin typeface="Comic Sans MS" panose="030F0702030302020204" pitchFamily="66" charset="0"/>
              </a:rPr>
              <a:t>up</a:t>
            </a:r>
            <a:endParaRPr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2747062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405" y="330741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0" y="3468727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CF5DA23-66E3-DB46-8D07-DF05BF5EB491}"/>
              </a:ext>
            </a:extLst>
          </p:cNvPr>
          <p:cNvSpPr txBox="1"/>
          <p:nvPr/>
        </p:nvSpPr>
        <p:spPr>
          <a:xfrm>
            <a:off x="304805" y="74188"/>
            <a:ext cx="5732417" cy="83099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halkboard SE" panose="03050602040202020205" pitchFamily="66" charset="77"/>
              </a:rPr>
              <a:t>Guessing game</a:t>
            </a:r>
          </a:p>
        </p:txBody>
      </p:sp>
      <p:sp>
        <p:nvSpPr>
          <p:cNvPr id="9" name="Cloud 8">
            <a:hlinkClick r:id="rId4" action="ppaction://hlinksldjump"/>
            <a:extLst>
              <a:ext uri="{FF2B5EF4-FFF2-40B4-BE49-F238E27FC236}">
                <a16:creationId xmlns:a16="http://schemas.microsoft.com/office/drawing/2014/main" id="{0857D56A-E220-C142-B03F-9C744BEDA177}"/>
              </a:ext>
            </a:extLst>
          </p:cNvPr>
          <p:cNvSpPr/>
          <p:nvPr/>
        </p:nvSpPr>
        <p:spPr>
          <a:xfrm>
            <a:off x="35982" y="1303854"/>
            <a:ext cx="1939136" cy="1362731"/>
          </a:xfrm>
          <a:prstGeom prst="cloud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Chalkboard SE" panose="03050602040202020205" pitchFamily="66" charset="77"/>
              </a:rPr>
              <a:t>01</a:t>
            </a:r>
            <a:endParaRPr lang="en-US" sz="2133" b="1" dirty="0">
              <a:solidFill>
                <a:srgbClr val="FF0000"/>
              </a:solidFill>
              <a:latin typeface="Chalkboard SE" panose="03050602040202020205" pitchFamily="66" charset="77"/>
            </a:endParaRPr>
          </a:p>
        </p:txBody>
      </p:sp>
      <p:sp>
        <p:nvSpPr>
          <p:cNvPr id="85" name="Cloud 84">
            <a:hlinkClick r:id="rId5" action="ppaction://hlinksldjump"/>
            <a:extLst>
              <a:ext uri="{FF2B5EF4-FFF2-40B4-BE49-F238E27FC236}">
                <a16:creationId xmlns:a16="http://schemas.microsoft.com/office/drawing/2014/main" id="{85EAF058-7455-5246-818A-15219DCDFEF8}"/>
              </a:ext>
            </a:extLst>
          </p:cNvPr>
          <p:cNvSpPr/>
          <p:nvPr/>
        </p:nvSpPr>
        <p:spPr>
          <a:xfrm>
            <a:off x="2512697" y="1389262"/>
            <a:ext cx="1827821" cy="1194856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Chalkboard SE" panose="03050602040202020205" pitchFamily="66" charset="77"/>
              </a:rPr>
              <a:t>02</a:t>
            </a:r>
            <a:endParaRPr lang="en-US" sz="2133" b="1" dirty="0">
              <a:solidFill>
                <a:srgbClr val="FF0000"/>
              </a:solidFill>
              <a:latin typeface="Chalkboard SE" panose="03050602040202020205" pitchFamily="66" charset="77"/>
            </a:endParaRPr>
          </a:p>
        </p:txBody>
      </p:sp>
      <p:sp>
        <p:nvSpPr>
          <p:cNvPr id="86" name="Cloud 85">
            <a:hlinkClick r:id="rId6" action="ppaction://hlinksldjump"/>
            <a:extLst>
              <a:ext uri="{FF2B5EF4-FFF2-40B4-BE49-F238E27FC236}">
                <a16:creationId xmlns:a16="http://schemas.microsoft.com/office/drawing/2014/main" id="{032CE132-FD7F-8D44-A632-88ACF0B5253E}"/>
              </a:ext>
            </a:extLst>
          </p:cNvPr>
          <p:cNvSpPr/>
          <p:nvPr/>
        </p:nvSpPr>
        <p:spPr>
          <a:xfrm>
            <a:off x="4738359" y="1357945"/>
            <a:ext cx="1834525" cy="1194856"/>
          </a:xfrm>
          <a:prstGeom prst="cloud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Chalkboard SE" panose="03050602040202020205" pitchFamily="66" charset="77"/>
              </a:rPr>
              <a:t>03</a:t>
            </a:r>
            <a:endParaRPr lang="en-US" sz="2133" b="1" dirty="0">
              <a:solidFill>
                <a:srgbClr val="FF0000"/>
              </a:solidFill>
              <a:latin typeface="Chalkboard SE" panose="03050602040202020205" pitchFamily="66" charset="77"/>
            </a:endParaRPr>
          </a:p>
        </p:txBody>
      </p:sp>
      <p:sp>
        <p:nvSpPr>
          <p:cNvPr id="87" name="Cloud 86">
            <a:hlinkClick r:id="rId7" action="ppaction://hlinksldjump"/>
            <a:extLst>
              <a:ext uri="{FF2B5EF4-FFF2-40B4-BE49-F238E27FC236}">
                <a16:creationId xmlns:a16="http://schemas.microsoft.com/office/drawing/2014/main" id="{C5F367AE-FC98-EB4C-9B09-DE78D641D42C}"/>
              </a:ext>
            </a:extLst>
          </p:cNvPr>
          <p:cNvSpPr/>
          <p:nvPr/>
        </p:nvSpPr>
        <p:spPr>
          <a:xfrm>
            <a:off x="216233" y="3410811"/>
            <a:ext cx="1842304" cy="1225370"/>
          </a:xfrm>
          <a:prstGeom prst="cloud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Chalkboard SE" panose="03050602040202020205" pitchFamily="66" charset="77"/>
              </a:rPr>
              <a:t>04</a:t>
            </a:r>
            <a:endParaRPr lang="en-US" sz="2133" b="1" dirty="0">
              <a:solidFill>
                <a:srgbClr val="FF0000"/>
              </a:solidFill>
              <a:latin typeface="Chalkboard SE" panose="03050602040202020205" pitchFamily="66" charset="77"/>
            </a:endParaRPr>
          </a:p>
        </p:txBody>
      </p:sp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11069786" y="6144789"/>
            <a:ext cx="1067993" cy="705033"/>
          </a:xfrm>
          <a:prstGeom prst="rightArrow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4" name="Cloud 73">
            <a:hlinkClick r:id="rId9" action="ppaction://hlinksldjump"/>
            <a:extLst>
              <a:ext uri="{FF2B5EF4-FFF2-40B4-BE49-F238E27FC236}">
                <a16:creationId xmlns:a16="http://schemas.microsoft.com/office/drawing/2014/main" id="{17FB6700-5B42-FB4C-9499-F88AEC7EF8C9}"/>
              </a:ext>
            </a:extLst>
          </p:cNvPr>
          <p:cNvSpPr/>
          <p:nvPr/>
        </p:nvSpPr>
        <p:spPr>
          <a:xfrm>
            <a:off x="2499562" y="3361745"/>
            <a:ext cx="1854092" cy="128503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Chalkboard SE" panose="03050602040202020205" pitchFamily="66" charset="77"/>
              </a:rPr>
              <a:t>05</a:t>
            </a:r>
            <a:endParaRPr lang="en-US" sz="2133" b="1" dirty="0">
              <a:solidFill>
                <a:srgbClr val="FF0000"/>
              </a:solidFill>
              <a:latin typeface="Chalkboard SE" panose="03050602040202020205" pitchFamily="66" charset="77"/>
            </a:endParaRPr>
          </a:p>
        </p:txBody>
      </p:sp>
      <p:sp>
        <p:nvSpPr>
          <p:cNvPr id="77" name="Cloud 76">
            <a:hlinkClick r:id="rId10" action="ppaction://hlinksldjump"/>
            <a:extLst>
              <a:ext uri="{FF2B5EF4-FFF2-40B4-BE49-F238E27FC236}">
                <a16:creationId xmlns:a16="http://schemas.microsoft.com/office/drawing/2014/main" id="{5EA545A2-E829-EF4C-A4D5-B50413339CD4}"/>
              </a:ext>
            </a:extLst>
          </p:cNvPr>
          <p:cNvSpPr/>
          <p:nvPr/>
        </p:nvSpPr>
        <p:spPr>
          <a:xfrm>
            <a:off x="4764613" y="3322419"/>
            <a:ext cx="1854092" cy="1267371"/>
          </a:xfrm>
          <a:prstGeom prst="cloud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Chalkboard SE" panose="03050602040202020205" pitchFamily="66" charset="77"/>
              </a:rPr>
              <a:t>06</a:t>
            </a:r>
            <a:endParaRPr lang="en-US" sz="2133" b="1" dirty="0">
              <a:solidFill>
                <a:srgbClr val="FF0000"/>
              </a:solidFill>
              <a:latin typeface="Chalkboard SE" panose="03050602040202020205" pitchFamily="66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6C7800-E181-6F40-BE15-564713934F2F}"/>
              </a:ext>
            </a:extLst>
          </p:cNvPr>
          <p:cNvSpPr txBox="1"/>
          <p:nvPr/>
        </p:nvSpPr>
        <p:spPr>
          <a:xfrm>
            <a:off x="10221239" y="-17035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2400" dirty="0"/>
          </a:p>
        </p:txBody>
      </p:sp>
      <p:grpSp>
        <p:nvGrpSpPr>
          <p:cNvPr id="6" name="Google Shape;867;p40">
            <a:extLst>
              <a:ext uri="{FF2B5EF4-FFF2-40B4-BE49-F238E27FC236}">
                <a16:creationId xmlns:a16="http://schemas.microsoft.com/office/drawing/2014/main" id="{C5BBC1DC-6D4B-D0F5-B137-C9EC855591CE}"/>
              </a:ext>
            </a:extLst>
          </p:cNvPr>
          <p:cNvGrpSpPr/>
          <p:nvPr/>
        </p:nvGrpSpPr>
        <p:grpSpPr>
          <a:xfrm>
            <a:off x="7880559" y="-167776"/>
            <a:ext cx="5050821" cy="4819381"/>
            <a:chOff x="4084750" y="208284"/>
            <a:chExt cx="4964030" cy="4548360"/>
          </a:xfrm>
        </p:grpSpPr>
        <p:sp>
          <p:nvSpPr>
            <p:cNvPr id="7" name="Google Shape;868;p40">
              <a:extLst>
                <a:ext uri="{FF2B5EF4-FFF2-40B4-BE49-F238E27FC236}">
                  <a16:creationId xmlns:a16="http://schemas.microsoft.com/office/drawing/2014/main" id="{5F5E387D-FE13-54F6-745E-357D7644A093}"/>
                </a:ext>
              </a:extLst>
            </p:cNvPr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9;p40">
              <a:extLst>
                <a:ext uri="{FF2B5EF4-FFF2-40B4-BE49-F238E27FC236}">
                  <a16:creationId xmlns:a16="http://schemas.microsoft.com/office/drawing/2014/main" id="{07500AFF-231A-ED44-916C-F36FE9AE1AC7}"/>
                </a:ext>
              </a:extLst>
            </p:cNvPr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70;p40">
              <a:extLst>
                <a:ext uri="{FF2B5EF4-FFF2-40B4-BE49-F238E27FC236}">
                  <a16:creationId xmlns:a16="http://schemas.microsoft.com/office/drawing/2014/main" id="{474FB6F0-76AE-41B9-0CAF-91A61DF6B9CA}"/>
                </a:ext>
              </a:extLst>
            </p:cNvPr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871;p40">
              <a:extLst>
                <a:ext uri="{FF2B5EF4-FFF2-40B4-BE49-F238E27FC236}">
                  <a16:creationId xmlns:a16="http://schemas.microsoft.com/office/drawing/2014/main" id="{8E916FCC-75B6-0E3E-81EC-4D8407C8E67B}"/>
                </a:ext>
              </a:extLst>
            </p:cNvPr>
            <p:cNvGrpSpPr/>
            <p:nvPr/>
          </p:nvGrpSpPr>
          <p:grpSpPr>
            <a:xfrm>
              <a:off x="5459649" y="309785"/>
              <a:ext cx="2680037" cy="4446859"/>
              <a:chOff x="5459649" y="309785"/>
              <a:chExt cx="2680037" cy="4446859"/>
            </a:xfrm>
          </p:grpSpPr>
          <p:sp>
            <p:nvSpPr>
              <p:cNvPr id="23" name="Google Shape;872;p40">
                <a:extLst>
                  <a:ext uri="{FF2B5EF4-FFF2-40B4-BE49-F238E27FC236}">
                    <a16:creationId xmlns:a16="http://schemas.microsoft.com/office/drawing/2014/main" id="{7F2BDE88-98C8-9AF1-A324-57DC92BCADA1}"/>
                  </a:ext>
                </a:extLst>
              </p:cNvPr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873;p40">
                <a:extLst>
                  <a:ext uri="{FF2B5EF4-FFF2-40B4-BE49-F238E27FC236}">
                    <a16:creationId xmlns:a16="http://schemas.microsoft.com/office/drawing/2014/main" id="{64B03CA5-C67E-C984-AE23-8C41A75C4CAD}"/>
                  </a:ext>
                </a:extLst>
              </p:cNvPr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74;p40">
                <a:extLst>
                  <a:ext uri="{FF2B5EF4-FFF2-40B4-BE49-F238E27FC236}">
                    <a16:creationId xmlns:a16="http://schemas.microsoft.com/office/drawing/2014/main" id="{BAEE4A30-7E84-DE0E-555E-50997EB4FA54}"/>
                  </a:ext>
                </a:extLst>
              </p:cNvPr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75;p40">
                <a:extLst>
                  <a:ext uri="{FF2B5EF4-FFF2-40B4-BE49-F238E27FC236}">
                    <a16:creationId xmlns:a16="http://schemas.microsoft.com/office/drawing/2014/main" id="{5EE68BD4-4E1D-C5E6-0857-AF03992A8BAC}"/>
                  </a:ext>
                </a:extLst>
              </p:cNvPr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76;p40">
                <a:extLst>
                  <a:ext uri="{FF2B5EF4-FFF2-40B4-BE49-F238E27FC236}">
                    <a16:creationId xmlns:a16="http://schemas.microsoft.com/office/drawing/2014/main" id="{9B745071-004B-86D2-622E-8387045202CF}"/>
                  </a:ext>
                </a:extLst>
              </p:cNvPr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77;p40">
                <a:extLst>
                  <a:ext uri="{FF2B5EF4-FFF2-40B4-BE49-F238E27FC236}">
                    <a16:creationId xmlns:a16="http://schemas.microsoft.com/office/drawing/2014/main" id="{1B443853-604B-3806-D6B7-5F51126DC623}"/>
                  </a:ext>
                </a:extLst>
              </p:cNvPr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78;p40">
                <a:extLst>
                  <a:ext uri="{FF2B5EF4-FFF2-40B4-BE49-F238E27FC236}">
                    <a16:creationId xmlns:a16="http://schemas.microsoft.com/office/drawing/2014/main" id="{4459F617-31DD-E740-7EEF-EAAEBFAF34D5}"/>
                  </a:ext>
                </a:extLst>
              </p:cNvPr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79;p40">
                <a:extLst>
                  <a:ext uri="{FF2B5EF4-FFF2-40B4-BE49-F238E27FC236}">
                    <a16:creationId xmlns:a16="http://schemas.microsoft.com/office/drawing/2014/main" id="{D1A6ABEE-68D6-8D47-B067-4D1D909B88BA}"/>
                  </a:ext>
                </a:extLst>
              </p:cNvPr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80;p40">
                <a:extLst>
                  <a:ext uri="{FF2B5EF4-FFF2-40B4-BE49-F238E27FC236}">
                    <a16:creationId xmlns:a16="http://schemas.microsoft.com/office/drawing/2014/main" id="{D521686C-A29C-DD83-70A4-73C1A2CC884D}"/>
                  </a:ext>
                </a:extLst>
              </p:cNvPr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81;p40">
                <a:extLst>
                  <a:ext uri="{FF2B5EF4-FFF2-40B4-BE49-F238E27FC236}">
                    <a16:creationId xmlns:a16="http://schemas.microsoft.com/office/drawing/2014/main" id="{31C84431-9795-835F-2100-33CB83FB21EF}"/>
                  </a:ext>
                </a:extLst>
              </p:cNvPr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82;p40">
                <a:extLst>
                  <a:ext uri="{FF2B5EF4-FFF2-40B4-BE49-F238E27FC236}">
                    <a16:creationId xmlns:a16="http://schemas.microsoft.com/office/drawing/2014/main" id="{FF659492-0D71-3E94-9135-52A1430FC819}"/>
                  </a:ext>
                </a:extLst>
              </p:cNvPr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83;p40">
                <a:extLst>
                  <a:ext uri="{FF2B5EF4-FFF2-40B4-BE49-F238E27FC236}">
                    <a16:creationId xmlns:a16="http://schemas.microsoft.com/office/drawing/2014/main" id="{E8B45C99-A555-71FD-4FEF-7E4BBE2F0AAD}"/>
                  </a:ext>
                </a:extLst>
              </p:cNvPr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84;p40">
                <a:extLst>
                  <a:ext uri="{FF2B5EF4-FFF2-40B4-BE49-F238E27FC236}">
                    <a16:creationId xmlns:a16="http://schemas.microsoft.com/office/drawing/2014/main" id="{1C9E8569-C1B9-F048-5876-3EAFB687285D}"/>
                  </a:ext>
                </a:extLst>
              </p:cNvPr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85;p40">
                <a:extLst>
                  <a:ext uri="{FF2B5EF4-FFF2-40B4-BE49-F238E27FC236}">
                    <a16:creationId xmlns:a16="http://schemas.microsoft.com/office/drawing/2014/main" id="{AB1D9EC0-A987-6248-E7D7-6FD2AD091FEB}"/>
                  </a:ext>
                </a:extLst>
              </p:cNvPr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86;p40">
                <a:extLst>
                  <a:ext uri="{FF2B5EF4-FFF2-40B4-BE49-F238E27FC236}">
                    <a16:creationId xmlns:a16="http://schemas.microsoft.com/office/drawing/2014/main" id="{8770885E-DF9B-1ABD-F79F-17CD0ACECB22}"/>
                  </a:ext>
                </a:extLst>
              </p:cNvPr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87;p40">
                <a:extLst>
                  <a:ext uri="{FF2B5EF4-FFF2-40B4-BE49-F238E27FC236}">
                    <a16:creationId xmlns:a16="http://schemas.microsoft.com/office/drawing/2014/main" id="{DE0B1360-9898-C482-94C2-B9D3F2ECEE8C}"/>
                  </a:ext>
                </a:extLst>
              </p:cNvPr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88;p40">
                <a:extLst>
                  <a:ext uri="{FF2B5EF4-FFF2-40B4-BE49-F238E27FC236}">
                    <a16:creationId xmlns:a16="http://schemas.microsoft.com/office/drawing/2014/main" id="{CAE6EA1D-865F-D145-79D6-35FA6092D44C}"/>
                  </a:ext>
                </a:extLst>
              </p:cNvPr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89;p40">
                <a:extLst>
                  <a:ext uri="{FF2B5EF4-FFF2-40B4-BE49-F238E27FC236}">
                    <a16:creationId xmlns:a16="http://schemas.microsoft.com/office/drawing/2014/main" id="{68F96888-3119-9C4A-223C-092CDA119B94}"/>
                  </a:ext>
                </a:extLst>
              </p:cNvPr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90;p40">
                <a:extLst>
                  <a:ext uri="{FF2B5EF4-FFF2-40B4-BE49-F238E27FC236}">
                    <a16:creationId xmlns:a16="http://schemas.microsoft.com/office/drawing/2014/main" id="{7271B412-BF87-4CE4-318A-3F0719876EBC}"/>
                  </a:ext>
                </a:extLst>
              </p:cNvPr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91;p40">
                <a:extLst>
                  <a:ext uri="{FF2B5EF4-FFF2-40B4-BE49-F238E27FC236}">
                    <a16:creationId xmlns:a16="http://schemas.microsoft.com/office/drawing/2014/main" id="{92DCC388-293B-9DFA-1F2F-BCBFDB153907}"/>
                  </a:ext>
                </a:extLst>
              </p:cNvPr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92;p40">
                <a:extLst>
                  <a:ext uri="{FF2B5EF4-FFF2-40B4-BE49-F238E27FC236}">
                    <a16:creationId xmlns:a16="http://schemas.microsoft.com/office/drawing/2014/main" id="{4DA05DB8-4382-E4BE-2B9E-84A1DCD11A94}"/>
                  </a:ext>
                </a:extLst>
              </p:cNvPr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93;p40">
                <a:extLst>
                  <a:ext uri="{FF2B5EF4-FFF2-40B4-BE49-F238E27FC236}">
                    <a16:creationId xmlns:a16="http://schemas.microsoft.com/office/drawing/2014/main" id="{EC9915BA-ED24-00BC-ABC4-F0362EF16215}"/>
                  </a:ext>
                </a:extLst>
              </p:cNvPr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94;p40">
                <a:extLst>
                  <a:ext uri="{FF2B5EF4-FFF2-40B4-BE49-F238E27FC236}">
                    <a16:creationId xmlns:a16="http://schemas.microsoft.com/office/drawing/2014/main" id="{A760A14D-5FBE-76AF-B65E-D72AB7A668C1}"/>
                  </a:ext>
                </a:extLst>
              </p:cNvPr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95;p40">
                <a:extLst>
                  <a:ext uri="{FF2B5EF4-FFF2-40B4-BE49-F238E27FC236}">
                    <a16:creationId xmlns:a16="http://schemas.microsoft.com/office/drawing/2014/main" id="{2D56791F-97F7-B543-9822-C888AD5F7B47}"/>
                  </a:ext>
                </a:extLst>
              </p:cNvPr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96;p40">
                <a:extLst>
                  <a:ext uri="{FF2B5EF4-FFF2-40B4-BE49-F238E27FC236}">
                    <a16:creationId xmlns:a16="http://schemas.microsoft.com/office/drawing/2014/main" id="{C9BA73FB-1ED6-70A1-0455-DDED842B3C97}"/>
                  </a:ext>
                </a:extLst>
              </p:cNvPr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97;p40">
                <a:extLst>
                  <a:ext uri="{FF2B5EF4-FFF2-40B4-BE49-F238E27FC236}">
                    <a16:creationId xmlns:a16="http://schemas.microsoft.com/office/drawing/2014/main" id="{DACD6155-E79E-DF79-89FD-A65A0E98C9CE}"/>
                  </a:ext>
                </a:extLst>
              </p:cNvPr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98;p40">
                <a:extLst>
                  <a:ext uri="{FF2B5EF4-FFF2-40B4-BE49-F238E27FC236}">
                    <a16:creationId xmlns:a16="http://schemas.microsoft.com/office/drawing/2014/main" id="{AA846AC0-BAAC-E404-1890-E1881EABFD72}"/>
                  </a:ext>
                </a:extLst>
              </p:cNvPr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99;p40">
                <a:extLst>
                  <a:ext uri="{FF2B5EF4-FFF2-40B4-BE49-F238E27FC236}">
                    <a16:creationId xmlns:a16="http://schemas.microsoft.com/office/drawing/2014/main" id="{834F9404-FC7D-603C-21C4-FF1E9C8E39BE}"/>
                  </a:ext>
                </a:extLst>
              </p:cNvPr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00;p40">
                <a:extLst>
                  <a:ext uri="{FF2B5EF4-FFF2-40B4-BE49-F238E27FC236}">
                    <a16:creationId xmlns:a16="http://schemas.microsoft.com/office/drawing/2014/main" id="{8E9C8C92-D3CA-F355-58A3-6ACA4B167E7A}"/>
                  </a:ext>
                </a:extLst>
              </p:cNvPr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01;p40">
                <a:extLst>
                  <a:ext uri="{FF2B5EF4-FFF2-40B4-BE49-F238E27FC236}">
                    <a16:creationId xmlns:a16="http://schemas.microsoft.com/office/drawing/2014/main" id="{1BA567CB-EA55-A37A-7D14-97B6C09043C7}"/>
                  </a:ext>
                </a:extLst>
              </p:cNvPr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02;p40">
                <a:extLst>
                  <a:ext uri="{FF2B5EF4-FFF2-40B4-BE49-F238E27FC236}">
                    <a16:creationId xmlns:a16="http://schemas.microsoft.com/office/drawing/2014/main" id="{DDF10056-B5EC-2128-19F3-1A309D537C04}"/>
                  </a:ext>
                </a:extLst>
              </p:cNvPr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03;p40">
                <a:extLst>
                  <a:ext uri="{FF2B5EF4-FFF2-40B4-BE49-F238E27FC236}">
                    <a16:creationId xmlns:a16="http://schemas.microsoft.com/office/drawing/2014/main" id="{DA6D53F3-7A97-9395-D706-C672DE382527}"/>
                  </a:ext>
                </a:extLst>
              </p:cNvPr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04;p40">
                <a:extLst>
                  <a:ext uri="{FF2B5EF4-FFF2-40B4-BE49-F238E27FC236}">
                    <a16:creationId xmlns:a16="http://schemas.microsoft.com/office/drawing/2014/main" id="{2AB8C4D7-0517-E79D-08B1-3805E230E905}"/>
                  </a:ext>
                </a:extLst>
              </p:cNvPr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05;p40">
                <a:extLst>
                  <a:ext uri="{FF2B5EF4-FFF2-40B4-BE49-F238E27FC236}">
                    <a16:creationId xmlns:a16="http://schemas.microsoft.com/office/drawing/2014/main" id="{806BBE0C-33EA-0C11-C304-F984E999CA0A}"/>
                  </a:ext>
                </a:extLst>
              </p:cNvPr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06;p40">
                <a:extLst>
                  <a:ext uri="{FF2B5EF4-FFF2-40B4-BE49-F238E27FC236}">
                    <a16:creationId xmlns:a16="http://schemas.microsoft.com/office/drawing/2014/main" id="{C18D7DCB-B6F1-E2CD-F97E-18FCA9FCE596}"/>
                  </a:ext>
                </a:extLst>
              </p:cNvPr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07;p40">
                <a:extLst>
                  <a:ext uri="{FF2B5EF4-FFF2-40B4-BE49-F238E27FC236}">
                    <a16:creationId xmlns:a16="http://schemas.microsoft.com/office/drawing/2014/main" id="{9D7D7829-5004-26BA-F157-9E48BFADE54F}"/>
                  </a:ext>
                </a:extLst>
              </p:cNvPr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08;p40">
                <a:extLst>
                  <a:ext uri="{FF2B5EF4-FFF2-40B4-BE49-F238E27FC236}">
                    <a16:creationId xmlns:a16="http://schemas.microsoft.com/office/drawing/2014/main" id="{A06EB703-7578-167B-3CA9-28342D3EBD9F}"/>
                  </a:ext>
                </a:extLst>
              </p:cNvPr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09;p40">
                <a:extLst>
                  <a:ext uri="{FF2B5EF4-FFF2-40B4-BE49-F238E27FC236}">
                    <a16:creationId xmlns:a16="http://schemas.microsoft.com/office/drawing/2014/main" id="{235906E6-048F-167F-CC5B-F1BB1F457221}"/>
                  </a:ext>
                </a:extLst>
              </p:cNvPr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910;p40">
                <a:extLst>
                  <a:ext uri="{FF2B5EF4-FFF2-40B4-BE49-F238E27FC236}">
                    <a16:creationId xmlns:a16="http://schemas.microsoft.com/office/drawing/2014/main" id="{A7E5B3EF-9FFA-6A06-BEFE-01D2045B4BD0}"/>
                  </a:ext>
                </a:extLst>
              </p:cNvPr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11;p40">
                <a:extLst>
                  <a:ext uri="{FF2B5EF4-FFF2-40B4-BE49-F238E27FC236}">
                    <a16:creationId xmlns:a16="http://schemas.microsoft.com/office/drawing/2014/main" id="{7131DB75-9C10-5650-AFCA-5A59E1BB517B}"/>
                  </a:ext>
                </a:extLst>
              </p:cNvPr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12;p40">
                <a:extLst>
                  <a:ext uri="{FF2B5EF4-FFF2-40B4-BE49-F238E27FC236}">
                    <a16:creationId xmlns:a16="http://schemas.microsoft.com/office/drawing/2014/main" id="{9412E4C1-19EC-8086-7B5C-CD940D5DFC5D}"/>
                  </a:ext>
                </a:extLst>
              </p:cNvPr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913;p40">
                <a:extLst>
                  <a:ext uri="{FF2B5EF4-FFF2-40B4-BE49-F238E27FC236}">
                    <a16:creationId xmlns:a16="http://schemas.microsoft.com/office/drawing/2014/main" id="{94C3FF84-34F9-E552-5F81-62765B19D519}"/>
                  </a:ext>
                </a:extLst>
              </p:cNvPr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14;p40">
                <a:extLst>
                  <a:ext uri="{FF2B5EF4-FFF2-40B4-BE49-F238E27FC236}">
                    <a16:creationId xmlns:a16="http://schemas.microsoft.com/office/drawing/2014/main" id="{FB248E70-6218-7170-889C-5760D865B9B1}"/>
                  </a:ext>
                </a:extLst>
              </p:cNvPr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15;p40">
                <a:extLst>
                  <a:ext uri="{FF2B5EF4-FFF2-40B4-BE49-F238E27FC236}">
                    <a16:creationId xmlns:a16="http://schemas.microsoft.com/office/drawing/2014/main" id="{F22970D3-5ED1-8113-AEFD-A516A26EC62D}"/>
                  </a:ext>
                </a:extLst>
              </p:cNvPr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16;p40">
                <a:extLst>
                  <a:ext uri="{FF2B5EF4-FFF2-40B4-BE49-F238E27FC236}">
                    <a16:creationId xmlns:a16="http://schemas.microsoft.com/office/drawing/2014/main" id="{DE81E841-87E1-CA9E-6E30-051648A96C46}"/>
                  </a:ext>
                </a:extLst>
              </p:cNvPr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17;p40">
                <a:extLst>
                  <a:ext uri="{FF2B5EF4-FFF2-40B4-BE49-F238E27FC236}">
                    <a16:creationId xmlns:a16="http://schemas.microsoft.com/office/drawing/2014/main" id="{A8D45BA6-6420-F9D1-EC01-25EF809F30E2}"/>
                  </a:ext>
                </a:extLst>
              </p:cNvPr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18;p40">
                <a:extLst>
                  <a:ext uri="{FF2B5EF4-FFF2-40B4-BE49-F238E27FC236}">
                    <a16:creationId xmlns:a16="http://schemas.microsoft.com/office/drawing/2014/main" id="{10151519-4B11-2BF0-AB19-54991DAAFCEC}"/>
                  </a:ext>
                </a:extLst>
              </p:cNvPr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19;p40">
                <a:extLst>
                  <a:ext uri="{FF2B5EF4-FFF2-40B4-BE49-F238E27FC236}">
                    <a16:creationId xmlns:a16="http://schemas.microsoft.com/office/drawing/2014/main" id="{02AFB271-D757-A9F9-0A07-01698DACE477}"/>
                  </a:ext>
                </a:extLst>
              </p:cNvPr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20;p40">
                <a:extLst>
                  <a:ext uri="{FF2B5EF4-FFF2-40B4-BE49-F238E27FC236}">
                    <a16:creationId xmlns:a16="http://schemas.microsoft.com/office/drawing/2014/main" id="{2DFAA1F7-52E8-E460-602A-78193FA4B8EE}"/>
                  </a:ext>
                </a:extLst>
              </p:cNvPr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21;p40">
                <a:extLst>
                  <a:ext uri="{FF2B5EF4-FFF2-40B4-BE49-F238E27FC236}">
                    <a16:creationId xmlns:a16="http://schemas.microsoft.com/office/drawing/2014/main" id="{57874955-D8D4-9E40-8959-F3DC7DE58C2F}"/>
                  </a:ext>
                </a:extLst>
              </p:cNvPr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22;p40">
                <a:extLst>
                  <a:ext uri="{FF2B5EF4-FFF2-40B4-BE49-F238E27FC236}">
                    <a16:creationId xmlns:a16="http://schemas.microsoft.com/office/drawing/2014/main" id="{46B50F83-4DB0-E1CC-CDE5-474F08E56353}"/>
                  </a:ext>
                </a:extLst>
              </p:cNvPr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23;p40">
                <a:extLst>
                  <a:ext uri="{FF2B5EF4-FFF2-40B4-BE49-F238E27FC236}">
                    <a16:creationId xmlns:a16="http://schemas.microsoft.com/office/drawing/2014/main" id="{647CED14-8922-E455-3B7F-B07AF9A7CF9A}"/>
                  </a:ext>
                </a:extLst>
              </p:cNvPr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24;p40">
                <a:extLst>
                  <a:ext uri="{FF2B5EF4-FFF2-40B4-BE49-F238E27FC236}">
                    <a16:creationId xmlns:a16="http://schemas.microsoft.com/office/drawing/2014/main" id="{3A0EDCBF-6E49-F2DB-0A67-2EE065C8A307}"/>
                  </a:ext>
                </a:extLst>
              </p:cNvPr>
              <p:cNvSpPr/>
              <p:nvPr/>
            </p:nvSpPr>
            <p:spPr>
              <a:xfrm rot="21068124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25;p40">
                <a:extLst>
                  <a:ext uri="{FF2B5EF4-FFF2-40B4-BE49-F238E27FC236}">
                    <a16:creationId xmlns:a16="http://schemas.microsoft.com/office/drawing/2014/main" id="{4F9FB596-9B6A-9F18-CF36-A581CD1B076B}"/>
                  </a:ext>
                </a:extLst>
              </p:cNvPr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26;p40">
                <a:extLst>
                  <a:ext uri="{FF2B5EF4-FFF2-40B4-BE49-F238E27FC236}">
                    <a16:creationId xmlns:a16="http://schemas.microsoft.com/office/drawing/2014/main" id="{4356EB69-3FCF-B1E3-7464-D50DB1DDBB82}"/>
                  </a:ext>
                </a:extLst>
              </p:cNvPr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27;p40">
                <a:extLst>
                  <a:ext uri="{FF2B5EF4-FFF2-40B4-BE49-F238E27FC236}">
                    <a16:creationId xmlns:a16="http://schemas.microsoft.com/office/drawing/2014/main" id="{0051D58B-3319-F305-6C5C-FE291C8C5E7A}"/>
                  </a:ext>
                </a:extLst>
              </p:cNvPr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928;p40">
              <a:extLst>
                <a:ext uri="{FF2B5EF4-FFF2-40B4-BE49-F238E27FC236}">
                  <a16:creationId xmlns:a16="http://schemas.microsoft.com/office/drawing/2014/main" id="{0381E8A5-F8F7-79DE-BC05-F5E459AAE2D7}"/>
                </a:ext>
              </a:extLst>
            </p:cNvPr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29;p40">
              <a:extLst>
                <a:ext uri="{FF2B5EF4-FFF2-40B4-BE49-F238E27FC236}">
                  <a16:creationId xmlns:a16="http://schemas.microsoft.com/office/drawing/2014/main" id="{346854E5-F4D9-EDFE-0878-F1CCAFB85302}"/>
                </a:ext>
              </a:extLst>
            </p:cNvPr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30;p40">
              <a:extLst>
                <a:ext uri="{FF2B5EF4-FFF2-40B4-BE49-F238E27FC236}">
                  <a16:creationId xmlns:a16="http://schemas.microsoft.com/office/drawing/2014/main" id="{7060B042-2781-E505-294D-45E95FAB58A0}"/>
                </a:ext>
              </a:extLst>
            </p:cNvPr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31;p40">
              <a:extLst>
                <a:ext uri="{FF2B5EF4-FFF2-40B4-BE49-F238E27FC236}">
                  <a16:creationId xmlns:a16="http://schemas.microsoft.com/office/drawing/2014/main" id="{838456FB-2B64-9B3F-2E82-8B043375D5AB}"/>
                </a:ext>
              </a:extLst>
            </p:cNvPr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2;p40">
              <a:extLst>
                <a:ext uri="{FF2B5EF4-FFF2-40B4-BE49-F238E27FC236}">
                  <a16:creationId xmlns:a16="http://schemas.microsoft.com/office/drawing/2014/main" id="{90D5C2D3-61F7-7DBF-7E08-22C665613997}"/>
                </a:ext>
              </a:extLst>
            </p:cNvPr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3;p40">
              <a:extLst>
                <a:ext uri="{FF2B5EF4-FFF2-40B4-BE49-F238E27FC236}">
                  <a16:creationId xmlns:a16="http://schemas.microsoft.com/office/drawing/2014/main" id="{FE5324AA-A427-80C5-75BB-CF1B243D1975}"/>
                </a:ext>
              </a:extLst>
            </p:cNvPr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34;p40">
              <a:extLst>
                <a:ext uri="{FF2B5EF4-FFF2-40B4-BE49-F238E27FC236}">
                  <a16:creationId xmlns:a16="http://schemas.microsoft.com/office/drawing/2014/main" id="{BBC353B2-0FEC-D5ED-0EF1-9613FD0D6A6F}"/>
                </a:ext>
              </a:extLst>
            </p:cNvPr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5;p40">
              <a:extLst>
                <a:ext uri="{FF2B5EF4-FFF2-40B4-BE49-F238E27FC236}">
                  <a16:creationId xmlns:a16="http://schemas.microsoft.com/office/drawing/2014/main" id="{0CE303A4-AEF6-80BE-25EB-EA3ECA8B4260}"/>
                </a:ext>
              </a:extLst>
            </p:cNvPr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6;p40">
              <a:extLst>
                <a:ext uri="{FF2B5EF4-FFF2-40B4-BE49-F238E27FC236}">
                  <a16:creationId xmlns:a16="http://schemas.microsoft.com/office/drawing/2014/main" id="{973C9259-3734-3464-A956-50BA78DC4FF5}"/>
                </a:ext>
              </a:extLst>
            </p:cNvPr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7;p40">
              <a:extLst>
                <a:ext uri="{FF2B5EF4-FFF2-40B4-BE49-F238E27FC236}">
                  <a16:creationId xmlns:a16="http://schemas.microsoft.com/office/drawing/2014/main" id="{DDA5C702-0255-1535-08CD-CDED3708B84D}"/>
                </a:ext>
              </a:extLst>
            </p:cNvPr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80AB3CC2-7BCA-A862-2E9E-70EB9258CC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43" y="4955536"/>
            <a:ext cx="1969179" cy="174360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F454B0B-F59C-07A8-8AFF-222CE7F2EB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8" y="4443427"/>
            <a:ext cx="2060627" cy="1383912"/>
          </a:xfrm>
          <a:prstGeom prst="rect">
            <a:avLst/>
          </a:prstGeom>
        </p:spPr>
      </p:pic>
      <p:sp>
        <p:nvSpPr>
          <p:cNvPr id="93" name="Google Shape;2007;p70">
            <a:extLst>
              <a:ext uri="{FF2B5EF4-FFF2-40B4-BE49-F238E27FC236}">
                <a16:creationId xmlns:a16="http://schemas.microsoft.com/office/drawing/2014/main" id="{3AC0ED26-8B63-7B08-2933-9996CB3EEF50}"/>
              </a:ext>
            </a:extLst>
          </p:cNvPr>
          <p:cNvSpPr/>
          <p:nvPr/>
        </p:nvSpPr>
        <p:spPr>
          <a:xfrm rot="19305385">
            <a:off x="6885257" y="242268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4" name="Google Shape;2007;p70">
            <a:extLst>
              <a:ext uri="{FF2B5EF4-FFF2-40B4-BE49-F238E27FC236}">
                <a16:creationId xmlns:a16="http://schemas.microsoft.com/office/drawing/2014/main" id="{52FDA472-08A2-5B70-4E3B-8FB3340ED637}"/>
              </a:ext>
            </a:extLst>
          </p:cNvPr>
          <p:cNvSpPr/>
          <p:nvPr/>
        </p:nvSpPr>
        <p:spPr>
          <a:xfrm rot="19305385">
            <a:off x="8218498" y="157099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CA6DF236-353F-EB9B-EC40-6D8DA26657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37" y="5214457"/>
            <a:ext cx="1088404" cy="76864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9ECD5E5-366F-C59C-2B8E-00E32F5157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48" y="5856115"/>
            <a:ext cx="1332563" cy="1019175"/>
          </a:xfrm>
          <a:prstGeom prst="rect">
            <a:avLst/>
          </a:prstGeom>
        </p:spPr>
      </p:pic>
      <p:pic>
        <p:nvPicPr>
          <p:cNvPr id="97" name="图片 6">
            <a:extLst>
              <a:ext uri="{FF2B5EF4-FFF2-40B4-BE49-F238E27FC236}">
                <a16:creationId xmlns:a16="http://schemas.microsoft.com/office/drawing/2014/main" id="{D629CB57-B21F-4C70-C4E6-7CFAD911B60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5327" r="74119" b="709"/>
          <a:stretch/>
        </p:blipFill>
        <p:spPr>
          <a:xfrm>
            <a:off x="-600781" y="5150855"/>
            <a:ext cx="3233646" cy="1776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A9047EE-2034-7782-5D0E-BFCE96BA124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5E-6 -0.2247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" grpId="0" animBg="1"/>
      <p:bldP spid="85" grpId="0" animBg="1"/>
      <p:bldP spid="86" grpId="0" animBg="1"/>
      <p:bldP spid="87" grpId="0" animBg="1"/>
      <p:bldP spid="74" grpId="0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73731" y="958077"/>
            <a:ext cx="10858497" cy="48623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F42E0-9A31-3049-B76A-35B86816078C}"/>
              </a:ext>
            </a:extLst>
          </p:cNvPr>
          <p:cNvSpPr/>
          <p:nvPr/>
        </p:nvSpPr>
        <p:spPr>
          <a:xfrm>
            <a:off x="647483" y="2015125"/>
            <a:ext cx="10965823" cy="120032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</a:t>
            </a:r>
            <a:r>
              <a:rPr lang="en-US" sz="70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s t a m p 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9AEA8A8-A762-0643-83A8-B43C2B155E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0331" y="2149302"/>
            <a:ext cx="1209682" cy="167387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A142097-5D45-4F5A-9110-59C6D43396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3" b="95843" l="2500" r="98000">
                        <a14:foregroundMark x1="8500" y1="38337" x2="9000" y2="45266"/>
                        <a14:foregroundMark x1="10167" y1="62356" x2="6000" y2="70670"/>
                        <a14:foregroundMark x1="13500" y1="82217" x2="4167" y2="86836"/>
                        <a14:foregroundMark x1="4167" y1="86836" x2="3833" y2="87529"/>
                        <a14:foregroundMark x1="26167" y1="82217" x2="31167" y2="93533"/>
                        <a14:foregroundMark x1="31167" y1="93533" x2="35333" y2="95843"/>
                        <a14:foregroundMark x1="2500" y1="70670" x2="3167" y2="74365"/>
                        <a14:foregroundMark x1="71667" y1="3695" x2="62833" y2="18245"/>
                        <a14:foregroundMark x1="62833" y1="18245" x2="58167" y2="67206"/>
                        <a14:foregroundMark x1="53333" y1="43187" x2="52667" y2="54273"/>
                        <a14:foregroundMark x1="67833" y1="61201" x2="73000" y2="72055"/>
                        <a14:foregroundMark x1="60667" y1="62356" x2="60167" y2="64896"/>
                        <a14:foregroundMark x1="52167" y1="73441" x2="54167" y2="76905"/>
                        <a14:foregroundMark x1="95500" y1="57506" x2="91167" y2="67436"/>
                        <a14:foregroundMark x1="91167" y1="67436" x2="87833" y2="71363"/>
                        <a14:foregroundMark x1="97000" y1="55658" x2="98000" y2="64203"/>
                        <a14:foregroundMark x1="44445" y1="21776" x2="45500" y2="22633"/>
                        <a14:backgroundMark x1="44000" y1="12933" x2="42667" y2="20323"/>
                        <a14:backgroundMark x1="45500" y1="15704" x2="43833" y2="21016"/>
                        <a14:backgroundMark x1="44500" y1="21940" x2="42167" y2="198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5506">
            <a:off x="88587" y="4408697"/>
            <a:ext cx="3559857" cy="2569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64745" y="164086"/>
            <a:ext cx="1588635" cy="1528985"/>
            <a:chOff x="2165854" y="622654"/>
            <a:chExt cx="1191476" cy="11467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2165854" y="622654"/>
              <a:ext cx="1191476" cy="11467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6119" y="961031"/>
              <a:ext cx="724448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667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E3582A49-8EFC-200D-66E7-08E6478A04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80" y="4988360"/>
            <a:ext cx="1969179" cy="1743607"/>
          </a:xfrm>
          <a:prstGeom prst="rect">
            <a:avLst/>
          </a:prstGeom>
        </p:spPr>
      </p:pic>
      <p:pic>
        <p:nvPicPr>
          <p:cNvPr id="95" name="Picture 2" descr="Stickers GIFs - Find &amp;amp; Share on GIPHY">
            <a:hlinkClick r:id="rId13" action="ppaction://hlinksldjump"/>
            <a:extLst>
              <a:ext uri="{FF2B5EF4-FFF2-40B4-BE49-F238E27FC236}">
                <a16:creationId xmlns:a16="http://schemas.microsoft.com/office/drawing/2014/main" id="{D2367DFD-AFFE-67F0-866B-B501B7222E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386" y="5915991"/>
            <a:ext cx="1093690" cy="96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oogle Shape;867;p40">
            <a:extLst>
              <a:ext uri="{FF2B5EF4-FFF2-40B4-BE49-F238E27FC236}">
                <a16:creationId xmlns:a16="http://schemas.microsoft.com/office/drawing/2014/main" id="{D61FAD7F-8D6E-4725-395A-67D804E7368D}"/>
              </a:ext>
            </a:extLst>
          </p:cNvPr>
          <p:cNvGrpSpPr/>
          <p:nvPr/>
        </p:nvGrpSpPr>
        <p:grpSpPr>
          <a:xfrm>
            <a:off x="10470765" y="-399316"/>
            <a:ext cx="4964030" cy="4749355"/>
            <a:chOff x="4084750" y="132109"/>
            <a:chExt cx="4964030" cy="4749355"/>
          </a:xfrm>
        </p:grpSpPr>
        <p:sp>
          <p:nvSpPr>
            <p:cNvPr id="98" name="Google Shape;868;p40">
              <a:extLst>
                <a:ext uri="{FF2B5EF4-FFF2-40B4-BE49-F238E27FC236}">
                  <a16:creationId xmlns:a16="http://schemas.microsoft.com/office/drawing/2014/main" id="{2AB8CEB8-A1E4-EC3C-CC37-485CB6CC589F}"/>
                </a:ext>
              </a:extLst>
            </p:cNvPr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99" name="Google Shape;869;p40">
              <a:extLst>
                <a:ext uri="{FF2B5EF4-FFF2-40B4-BE49-F238E27FC236}">
                  <a16:creationId xmlns:a16="http://schemas.microsoft.com/office/drawing/2014/main" id="{D3693914-4100-82E7-ED7F-1A7923005069}"/>
                </a:ext>
              </a:extLst>
            </p:cNvPr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0" name="Google Shape;870;p40">
              <a:extLst>
                <a:ext uri="{FF2B5EF4-FFF2-40B4-BE49-F238E27FC236}">
                  <a16:creationId xmlns:a16="http://schemas.microsoft.com/office/drawing/2014/main" id="{B476E309-DA68-2B4B-6F2F-4AB5C224E9F6}"/>
                </a:ext>
              </a:extLst>
            </p:cNvPr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grpSp>
          <p:nvGrpSpPr>
            <p:cNvPr id="101" name="Google Shape;871;p40">
              <a:extLst>
                <a:ext uri="{FF2B5EF4-FFF2-40B4-BE49-F238E27FC236}">
                  <a16:creationId xmlns:a16="http://schemas.microsoft.com/office/drawing/2014/main" id="{E67562E9-0C07-11C7-CB0A-B1EE01B419F2}"/>
                </a:ext>
              </a:extLst>
            </p:cNvPr>
            <p:cNvGrpSpPr/>
            <p:nvPr/>
          </p:nvGrpSpPr>
          <p:grpSpPr>
            <a:xfrm>
              <a:off x="5279876" y="132109"/>
              <a:ext cx="3016388" cy="4749355"/>
              <a:chOff x="5279876" y="132109"/>
              <a:chExt cx="3016388" cy="4749355"/>
            </a:xfrm>
          </p:grpSpPr>
          <p:sp>
            <p:nvSpPr>
              <p:cNvPr id="112" name="Google Shape;872;p40">
                <a:extLst>
                  <a:ext uri="{FF2B5EF4-FFF2-40B4-BE49-F238E27FC236}">
                    <a16:creationId xmlns:a16="http://schemas.microsoft.com/office/drawing/2014/main" id="{D1EFEDE9-4685-A47B-3756-7184F1C83FCB}"/>
                  </a:ext>
                </a:extLst>
              </p:cNvPr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3" name="Google Shape;873;p40">
                <a:extLst>
                  <a:ext uri="{FF2B5EF4-FFF2-40B4-BE49-F238E27FC236}">
                    <a16:creationId xmlns:a16="http://schemas.microsoft.com/office/drawing/2014/main" id="{240AFF22-2A81-79FA-D3CA-1F1DFBC8D02F}"/>
                  </a:ext>
                </a:extLst>
              </p:cNvPr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4" name="Google Shape;874;p40">
                <a:extLst>
                  <a:ext uri="{FF2B5EF4-FFF2-40B4-BE49-F238E27FC236}">
                    <a16:creationId xmlns:a16="http://schemas.microsoft.com/office/drawing/2014/main" id="{45298D2A-EB18-81BB-7482-D7ED7E3356FF}"/>
                  </a:ext>
                </a:extLst>
              </p:cNvPr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5" name="Google Shape;875;p40">
                <a:extLst>
                  <a:ext uri="{FF2B5EF4-FFF2-40B4-BE49-F238E27FC236}">
                    <a16:creationId xmlns:a16="http://schemas.microsoft.com/office/drawing/2014/main" id="{B06D12D7-103D-EC2F-10B8-32845767CFE5}"/>
                  </a:ext>
                </a:extLst>
              </p:cNvPr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6" name="Google Shape;876;p40">
                <a:extLst>
                  <a:ext uri="{FF2B5EF4-FFF2-40B4-BE49-F238E27FC236}">
                    <a16:creationId xmlns:a16="http://schemas.microsoft.com/office/drawing/2014/main" id="{AC61096B-107A-67DE-207E-A7D2C019209B}"/>
                  </a:ext>
                </a:extLst>
              </p:cNvPr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7" name="Google Shape;877;p40">
                <a:extLst>
                  <a:ext uri="{FF2B5EF4-FFF2-40B4-BE49-F238E27FC236}">
                    <a16:creationId xmlns:a16="http://schemas.microsoft.com/office/drawing/2014/main" id="{7FB89986-A789-2A58-2D4E-578E2843C60A}"/>
                  </a:ext>
                </a:extLst>
              </p:cNvPr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8" name="Google Shape;878;p40">
                <a:extLst>
                  <a:ext uri="{FF2B5EF4-FFF2-40B4-BE49-F238E27FC236}">
                    <a16:creationId xmlns:a16="http://schemas.microsoft.com/office/drawing/2014/main" id="{BC8571BF-6695-2BC9-0A67-28914309E16D}"/>
                  </a:ext>
                </a:extLst>
              </p:cNvPr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9" name="Google Shape;879;p40">
                <a:extLst>
                  <a:ext uri="{FF2B5EF4-FFF2-40B4-BE49-F238E27FC236}">
                    <a16:creationId xmlns:a16="http://schemas.microsoft.com/office/drawing/2014/main" id="{FC712BD4-C6C0-437E-1266-8443694F6AC6}"/>
                  </a:ext>
                </a:extLst>
              </p:cNvPr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0" name="Google Shape;880;p40">
                <a:extLst>
                  <a:ext uri="{FF2B5EF4-FFF2-40B4-BE49-F238E27FC236}">
                    <a16:creationId xmlns:a16="http://schemas.microsoft.com/office/drawing/2014/main" id="{D17B217B-9941-D2D3-AC11-AF5FD1C1B511}"/>
                  </a:ext>
                </a:extLst>
              </p:cNvPr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1" name="Google Shape;881;p40">
                <a:extLst>
                  <a:ext uri="{FF2B5EF4-FFF2-40B4-BE49-F238E27FC236}">
                    <a16:creationId xmlns:a16="http://schemas.microsoft.com/office/drawing/2014/main" id="{161799F2-16D6-EB69-F4DD-D4A2A2081693}"/>
                  </a:ext>
                </a:extLst>
              </p:cNvPr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2" name="Google Shape;882;p40">
                <a:extLst>
                  <a:ext uri="{FF2B5EF4-FFF2-40B4-BE49-F238E27FC236}">
                    <a16:creationId xmlns:a16="http://schemas.microsoft.com/office/drawing/2014/main" id="{67635267-69DE-00ED-4014-2F39DDB89799}"/>
                  </a:ext>
                </a:extLst>
              </p:cNvPr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3" name="Google Shape;883;p40">
                <a:extLst>
                  <a:ext uri="{FF2B5EF4-FFF2-40B4-BE49-F238E27FC236}">
                    <a16:creationId xmlns:a16="http://schemas.microsoft.com/office/drawing/2014/main" id="{A966BA30-1A89-D19F-E2D0-2A905ADF9782}"/>
                  </a:ext>
                </a:extLst>
              </p:cNvPr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4" name="Google Shape;884;p40">
                <a:extLst>
                  <a:ext uri="{FF2B5EF4-FFF2-40B4-BE49-F238E27FC236}">
                    <a16:creationId xmlns:a16="http://schemas.microsoft.com/office/drawing/2014/main" id="{CF8A8766-6446-61FD-65D9-494FCA0C1E60}"/>
                  </a:ext>
                </a:extLst>
              </p:cNvPr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5" name="Google Shape;885;p40">
                <a:extLst>
                  <a:ext uri="{FF2B5EF4-FFF2-40B4-BE49-F238E27FC236}">
                    <a16:creationId xmlns:a16="http://schemas.microsoft.com/office/drawing/2014/main" id="{F25BC161-62C1-56F4-639C-3EDC0CB44004}"/>
                  </a:ext>
                </a:extLst>
              </p:cNvPr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6" name="Google Shape;886;p40">
                <a:extLst>
                  <a:ext uri="{FF2B5EF4-FFF2-40B4-BE49-F238E27FC236}">
                    <a16:creationId xmlns:a16="http://schemas.microsoft.com/office/drawing/2014/main" id="{788BFA0A-7F4C-1A2C-5436-3A02111935BD}"/>
                  </a:ext>
                </a:extLst>
              </p:cNvPr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7" name="Google Shape;887;p40">
                <a:extLst>
                  <a:ext uri="{FF2B5EF4-FFF2-40B4-BE49-F238E27FC236}">
                    <a16:creationId xmlns:a16="http://schemas.microsoft.com/office/drawing/2014/main" id="{6FEA49FA-5509-0A5B-9C15-D960894D3ABD}"/>
                  </a:ext>
                </a:extLst>
              </p:cNvPr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8" name="Google Shape;888;p40">
                <a:extLst>
                  <a:ext uri="{FF2B5EF4-FFF2-40B4-BE49-F238E27FC236}">
                    <a16:creationId xmlns:a16="http://schemas.microsoft.com/office/drawing/2014/main" id="{2F3525E4-F29F-43FA-6F3F-1274EDFCF626}"/>
                  </a:ext>
                </a:extLst>
              </p:cNvPr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9" name="Google Shape;889;p40">
                <a:extLst>
                  <a:ext uri="{FF2B5EF4-FFF2-40B4-BE49-F238E27FC236}">
                    <a16:creationId xmlns:a16="http://schemas.microsoft.com/office/drawing/2014/main" id="{D9F1DB08-CBA7-7552-B629-E0685578E214}"/>
                  </a:ext>
                </a:extLst>
              </p:cNvPr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0" name="Google Shape;890;p40">
                <a:extLst>
                  <a:ext uri="{FF2B5EF4-FFF2-40B4-BE49-F238E27FC236}">
                    <a16:creationId xmlns:a16="http://schemas.microsoft.com/office/drawing/2014/main" id="{462C1A7B-D7B1-D1B8-4EAD-E446C5687919}"/>
                  </a:ext>
                </a:extLst>
              </p:cNvPr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1" name="Google Shape;891;p40">
                <a:extLst>
                  <a:ext uri="{FF2B5EF4-FFF2-40B4-BE49-F238E27FC236}">
                    <a16:creationId xmlns:a16="http://schemas.microsoft.com/office/drawing/2014/main" id="{FEDF07AF-DF2A-38B3-39BF-7C4D5A116C17}"/>
                  </a:ext>
                </a:extLst>
              </p:cNvPr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2" name="Google Shape;892;p40">
                <a:extLst>
                  <a:ext uri="{FF2B5EF4-FFF2-40B4-BE49-F238E27FC236}">
                    <a16:creationId xmlns:a16="http://schemas.microsoft.com/office/drawing/2014/main" id="{3C2C9F5F-D36F-15DB-7815-C0F83636ADC4}"/>
                  </a:ext>
                </a:extLst>
              </p:cNvPr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3" name="Google Shape;893;p40">
                <a:extLst>
                  <a:ext uri="{FF2B5EF4-FFF2-40B4-BE49-F238E27FC236}">
                    <a16:creationId xmlns:a16="http://schemas.microsoft.com/office/drawing/2014/main" id="{FB3E8EA6-079B-93C3-9919-767A7C7432EF}"/>
                  </a:ext>
                </a:extLst>
              </p:cNvPr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4" name="Google Shape;894;p40">
                <a:extLst>
                  <a:ext uri="{FF2B5EF4-FFF2-40B4-BE49-F238E27FC236}">
                    <a16:creationId xmlns:a16="http://schemas.microsoft.com/office/drawing/2014/main" id="{B07422C0-6809-F5CC-62F0-01F5A8AECCA9}"/>
                  </a:ext>
                </a:extLst>
              </p:cNvPr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5" name="Google Shape;895;p40">
                <a:extLst>
                  <a:ext uri="{FF2B5EF4-FFF2-40B4-BE49-F238E27FC236}">
                    <a16:creationId xmlns:a16="http://schemas.microsoft.com/office/drawing/2014/main" id="{FA0216F0-0A95-D5EE-4CBB-A6B00E3312E8}"/>
                  </a:ext>
                </a:extLst>
              </p:cNvPr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6" name="Google Shape;896;p40">
                <a:extLst>
                  <a:ext uri="{FF2B5EF4-FFF2-40B4-BE49-F238E27FC236}">
                    <a16:creationId xmlns:a16="http://schemas.microsoft.com/office/drawing/2014/main" id="{6DFE3210-A05D-255D-966F-50CD3DFDFE91}"/>
                  </a:ext>
                </a:extLst>
              </p:cNvPr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7" name="Google Shape;897;p40">
                <a:extLst>
                  <a:ext uri="{FF2B5EF4-FFF2-40B4-BE49-F238E27FC236}">
                    <a16:creationId xmlns:a16="http://schemas.microsoft.com/office/drawing/2014/main" id="{8E28F0C5-C694-1012-A617-FB4EF33BE496}"/>
                  </a:ext>
                </a:extLst>
              </p:cNvPr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8" name="Google Shape;898;p40">
                <a:extLst>
                  <a:ext uri="{FF2B5EF4-FFF2-40B4-BE49-F238E27FC236}">
                    <a16:creationId xmlns:a16="http://schemas.microsoft.com/office/drawing/2014/main" id="{7233F53B-85D5-F39D-880D-98F8D145D823}"/>
                  </a:ext>
                </a:extLst>
              </p:cNvPr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9" name="Google Shape;899;p40">
                <a:extLst>
                  <a:ext uri="{FF2B5EF4-FFF2-40B4-BE49-F238E27FC236}">
                    <a16:creationId xmlns:a16="http://schemas.microsoft.com/office/drawing/2014/main" id="{9D511FB3-ABBF-341A-C5EB-EE4E05DB8889}"/>
                  </a:ext>
                </a:extLst>
              </p:cNvPr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0" name="Google Shape;900;p40">
                <a:extLst>
                  <a:ext uri="{FF2B5EF4-FFF2-40B4-BE49-F238E27FC236}">
                    <a16:creationId xmlns:a16="http://schemas.microsoft.com/office/drawing/2014/main" id="{B2FC8404-2DE2-C4CF-2C5D-3E10EAED9D65}"/>
                  </a:ext>
                </a:extLst>
              </p:cNvPr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1" name="Google Shape;901;p40">
                <a:extLst>
                  <a:ext uri="{FF2B5EF4-FFF2-40B4-BE49-F238E27FC236}">
                    <a16:creationId xmlns:a16="http://schemas.microsoft.com/office/drawing/2014/main" id="{504C1995-535D-2646-9D29-548F239176E9}"/>
                  </a:ext>
                </a:extLst>
              </p:cNvPr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2" name="Google Shape;902;p40">
                <a:extLst>
                  <a:ext uri="{FF2B5EF4-FFF2-40B4-BE49-F238E27FC236}">
                    <a16:creationId xmlns:a16="http://schemas.microsoft.com/office/drawing/2014/main" id="{F1F903A9-0BFE-9CF4-43E9-D893CCC6BEA7}"/>
                  </a:ext>
                </a:extLst>
              </p:cNvPr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3" name="Google Shape;903;p40">
                <a:extLst>
                  <a:ext uri="{FF2B5EF4-FFF2-40B4-BE49-F238E27FC236}">
                    <a16:creationId xmlns:a16="http://schemas.microsoft.com/office/drawing/2014/main" id="{433A2BEB-4E19-C470-432D-961E688D8D8B}"/>
                  </a:ext>
                </a:extLst>
              </p:cNvPr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4" name="Google Shape;904;p40">
                <a:extLst>
                  <a:ext uri="{FF2B5EF4-FFF2-40B4-BE49-F238E27FC236}">
                    <a16:creationId xmlns:a16="http://schemas.microsoft.com/office/drawing/2014/main" id="{C8EFD135-FAE3-DCDA-C76F-20F0719CCA74}"/>
                  </a:ext>
                </a:extLst>
              </p:cNvPr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5" name="Google Shape;905;p40">
                <a:extLst>
                  <a:ext uri="{FF2B5EF4-FFF2-40B4-BE49-F238E27FC236}">
                    <a16:creationId xmlns:a16="http://schemas.microsoft.com/office/drawing/2014/main" id="{3BD8A5A2-3152-1930-A556-8E9648281123}"/>
                  </a:ext>
                </a:extLst>
              </p:cNvPr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6" name="Google Shape;906;p40">
                <a:extLst>
                  <a:ext uri="{FF2B5EF4-FFF2-40B4-BE49-F238E27FC236}">
                    <a16:creationId xmlns:a16="http://schemas.microsoft.com/office/drawing/2014/main" id="{874340D1-DB91-ABCC-585B-9CC78CE3B42D}"/>
                  </a:ext>
                </a:extLst>
              </p:cNvPr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7" name="Google Shape;907;p40">
                <a:extLst>
                  <a:ext uri="{FF2B5EF4-FFF2-40B4-BE49-F238E27FC236}">
                    <a16:creationId xmlns:a16="http://schemas.microsoft.com/office/drawing/2014/main" id="{ED30F7FA-C687-34F2-CE02-361A021028F4}"/>
                  </a:ext>
                </a:extLst>
              </p:cNvPr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8" name="Google Shape;908;p40">
                <a:extLst>
                  <a:ext uri="{FF2B5EF4-FFF2-40B4-BE49-F238E27FC236}">
                    <a16:creationId xmlns:a16="http://schemas.microsoft.com/office/drawing/2014/main" id="{C69E81BE-9E54-9B9F-E219-9994109AE696}"/>
                  </a:ext>
                </a:extLst>
              </p:cNvPr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9" name="Google Shape;909;p40">
                <a:extLst>
                  <a:ext uri="{FF2B5EF4-FFF2-40B4-BE49-F238E27FC236}">
                    <a16:creationId xmlns:a16="http://schemas.microsoft.com/office/drawing/2014/main" id="{C4C10E52-7442-FA54-E1ED-0D828654D0CE}"/>
                  </a:ext>
                </a:extLst>
              </p:cNvPr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0" name="Google Shape;910;p40">
                <a:extLst>
                  <a:ext uri="{FF2B5EF4-FFF2-40B4-BE49-F238E27FC236}">
                    <a16:creationId xmlns:a16="http://schemas.microsoft.com/office/drawing/2014/main" id="{58B6CBA3-C567-3FD5-2DC8-0FB1936DF050}"/>
                  </a:ext>
                </a:extLst>
              </p:cNvPr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1" name="Google Shape;911;p40">
                <a:extLst>
                  <a:ext uri="{FF2B5EF4-FFF2-40B4-BE49-F238E27FC236}">
                    <a16:creationId xmlns:a16="http://schemas.microsoft.com/office/drawing/2014/main" id="{99B54BC2-2239-D323-33A0-2111E17A43C4}"/>
                  </a:ext>
                </a:extLst>
              </p:cNvPr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2" name="Google Shape;912;p40">
                <a:extLst>
                  <a:ext uri="{FF2B5EF4-FFF2-40B4-BE49-F238E27FC236}">
                    <a16:creationId xmlns:a16="http://schemas.microsoft.com/office/drawing/2014/main" id="{8B9193CE-617A-E57A-45D8-863592D47E83}"/>
                  </a:ext>
                </a:extLst>
              </p:cNvPr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3" name="Google Shape;913;p40">
                <a:extLst>
                  <a:ext uri="{FF2B5EF4-FFF2-40B4-BE49-F238E27FC236}">
                    <a16:creationId xmlns:a16="http://schemas.microsoft.com/office/drawing/2014/main" id="{B536A424-70E7-DE85-4566-B61CFE9F6437}"/>
                  </a:ext>
                </a:extLst>
              </p:cNvPr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4" name="Google Shape;914;p40">
                <a:extLst>
                  <a:ext uri="{FF2B5EF4-FFF2-40B4-BE49-F238E27FC236}">
                    <a16:creationId xmlns:a16="http://schemas.microsoft.com/office/drawing/2014/main" id="{B2CFFE14-F9DB-014C-AE4C-6CF7CBD48C0D}"/>
                  </a:ext>
                </a:extLst>
              </p:cNvPr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5" name="Google Shape;915;p40">
                <a:extLst>
                  <a:ext uri="{FF2B5EF4-FFF2-40B4-BE49-F238E27FC236}">
                    <a16:creationId xmlns:a16="http://schemas.microsoft.com/office/drawing/2014/main" id="{764250A5-9CAA-BAB5-440F-5992469E8C86}"/>
                  </a:ext>
                </a:extLst>
              </p:cNvPr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6" name="Google Shape;916;p40">
                <a:extLst>
                  <a:ext uri="{FF2B5EF4-FFF2-40B4-BE49-F238E27FC236}">
                    <a16:creationId xmlns:a16="http://schemas.microsoft.com/office/drawing/2014/main" id="{9994D33E-E79C-367B-7C03-371C6EBEAE36}"/>
                  </a:ext>
                </a:extLst>
              </p:cNvPr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7" name="Google Shape;917;p40">
                <a:extLst>
                  <a:ext uri="{FF2B5EF4-FFF2-40B4-BE49-F238E27FC236}">
                    <a16:creationId xmlns:a16="http://schemas.microsoft.com/office/drawing/2014/main" id="{13375AC9-DBDF-0F03-D6EE-A7DE53F7DC78}"/>
                  </a:ext>
                </a:extLst>
              </p:cNvPr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8" name="Google Shape;918;p40">
                <a:extLst>
                  <a:ext uri="{FF2B5EF4-FFF2-40B4-BE49-F238E27FC236}">
                    <a16:creationId xmlns:a16="http://schemas.microsoft.com/office/drawing/2014/main" id="{20AC68A9-53B5-2D8A-7EBB-9B36F97B8BC2}"/>
                  </a:ext>
                </a:extLst>
              </p:cNvPr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9" name="Google Shape;919;p40">
                <a:extLst>
                  <a:ext uri="{FF2B5EF4-FFF2-40B4-BE49-F238E27FC236}">
                    <a16:creationId xmlns:a16="http://schemas.microsoft.com/office/drawing/2014/main" id="{E9960F9A-D5CF-B038-BDF6-2042A3A0D06D}"/>
                  </a:ext>
                </a:extLst>
              </p:cNvPr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0" name="Google Shape;920;p40">
                <a:extLst>
                  <a:ext uri="{FF2B5EF4-FFF2-40B4-BE49-F238E27FC236}">
                    <a16:creationId xmlns:a16="http://schemas.microsoft.com/office/drawing/2014/main" id="{B8C5264F-F1CB-03B4-0B4E-6DAE37802A43}"/>
                  </a:ext>
                </a:extLst>
              </p:cNvPr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1" name="Google Shape;921;p40">
                <a:extLst>
                  <a:ext uri="{FF2B5EF4-FFF2-40B4-BE49-F238E27FC236}">
                    <a16:creationId xmlns:a16="http://schemas.microsoft.com/office/drawing/2014/main" id="{3AE83CEB-1EA0-2D24-4DC9-92180C62AEF2}"/>
                  </a:ext>
                </a:extLst>
              </p:cNvPr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2" name="Google Shape;922;p40">
                <a:extLst>
                  <a:ext uri="{FF2B5EF4-FFF2-40B4-BE49-F238E27FC236}">
                    <a16:creationId xmlns:a16="http://schemas.microsoft.com/office/drawing/2014/main" id="{FD415707-46B2-49C9-F3F2-5B600B31C7A0}"/>
                  </a:ext>
                </a:extLst>
              </p:cNvPr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3" name="Google Shape;923;p40">
                <a:extLst>
                  <a:ext uri="{FF2B5EF4-FFF2-40B4-BE49-F238E27FC236}">
                    <a16:creationId xmlns:a16="http://schemas.microsoft.com/office/drawing/2014/main" id="{B62DAC02-BF37-68EE-E630-BFAD8982E914}"/>
                  </a:ext>
                </a:extLst>
              </p:cNvPr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4" name="Google Shape;924;p40">
                <a:extLst>
                  <a:ext uri="{FF2B5EF4-FFF2-40B4-BE49-F238E27FC236}">
                    <a16:creationId xmlns:a16="http://schemas.microsoft.com/office/drawing/2014/main" id="{2CE04929-403F-4FA3-FAD1-6B046B0E8679}"/>
                  </a:ext>
                </a:extLst>
              </p:cNvPr>
              <p:cNvSpPr/>
              <p:nvPr/>
            </p:nvSpPr>
            <p:spPr>
              <a:xfrm rot="-531876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5" name="Google Shape;925;p40">
                <a:extLst>
                  <a:ext uri="{FF2B5EF4-FFF2-40B4-BE49-F238E27FC236}">
                    <a16:creationId xmlns:a16="http://schemas.microsoft.com/office/drawing/2014/main" id="{A315B5AC-B0EB-FC7F-080C-800245E65426}"/>
                  </a:ext>
                </a:extLst>
              </p:cNvPr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6" name="Google Shape;926;p40">
                <a:extLst>
                  <a:ext uri="{FF2B5EF4-FFF2-40B4-BE49-F238E27FC236}">
                    <a16:creationId xmlns:a16="http://schemas.microsoft.com/office/drawing/2014/main" id="{23281D8A-7C6E-87AB-3A61-67435CE07DC2}"/>
                  </a:ext>
                </a:extLst>
              </p:cNvPr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7" name="Google Shape;927;p40">
                <a:extLst>
                  <a:ext uri="{FF2B5EF4-FFF2-40B4-BE49-F238E27FC236}">
                    <a16:creationId xmlns:a16="http://schemas.microsoft.com/office/drawing/2014/main" id="{6AC418AD-088D-37EF-521B-E356F0BEC7FE}"/>
                  </a:ext>
                </a:extLst>
              </p:cNvPr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102" name="Google Shape;928;p40">
              <a:extLst>
                <a:ext uri="{FF2B5EF4-FFF2-40B4-BE49-F238E27FC236}">
                  <a16:creationId xmlns:a16="http://schemas.microsoft.com/office/drawing/2014/main" id="{CE697370-A493-7215-1B33-7E159AB64321}"/>
                </a:ext>
              </a:extLst>
            </p:cNvPr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3" name="Google Shape;929;p40">
              <a:extLst>
                <a:ext uri="{FF2B5EF4-FFF2-40B4-BE49-F238E27FC236}">
                  <a16:creationId xmlns:a16="http://schemas.microsoft.com/office/drawing/2014/main" id="{7110F081-1D1F-5D2D-A689-13BE14E5C660}"/>
                </a:ext>
              </a:extLst>
            </p:cNvPr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4" name="Google Shape;930;p40">
              <a:extLst>
                <a:ext uri="{FF2B5EF4-FFF2-40B4-BE49-F238E27FC236}">
                  <a16:creationId xmlns:a16="http://schemas.microsoft.com/office/drawing/2014/main" id="{F89C329F-0294-3B00-5FEE-37A6BB7890A1}"/>
                </a:ext>
              </a:extLst>
            </p:cNvPr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5" name="Google Shape;931;p40">
              <a:extLst>
                <a:ext uri="{FF2B5EF4-FFF2-40B4-BE49-F238E27FC236}">
                  <a16:creationId xmlns:a16="http://schemas.microsoft.com/office/drawing/2014/main" id="{199E4339-E706-A5D3-C712-F6104AF57B33}"/>
                </a:ext>
              </a:extLst>
            </p:cNvPr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6" name="Google Shape;932;p40">
              <a:extLst>
                <a:ext uri="{FF2B5EF4-FFF2-40B4-BE49-F238E27FC236}">
                  <a16:creationId xmlns:a16="http://schemas.microsoft.com/office/drawing/2014/main" id="{D9075130-8AEF-944F-BA4D-3BA6A496BDA8}"/>
                </a:ext>
              </a:extLst>
            </p:cNvPr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7" name="Google Shape;933;p40">
              <a:extLst>
                <a:ext uri="{FF2B5EF4-FFF2-40B4-BE49-F238E27FC236}">
                  <a16:creationId xmlns:a16="http://schemas.microsoft.com/office/drawing/2014/main" id="{38B5A0F7-0E88-D95D-D389-3E1C1A6BEF6B}"/>
                </a:ext>
              </a:extLst>
            </p:cNvPr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8" name="Google Shape;934;p40">
              <a:extLst>
                <a:ext uri="{FF2B5EF4-FFF2-40B4-BE49-F238E27FC236}">
                  <a16:creationId xmlns:a16="http://schemas.microsoft.com/office/drawing/2014/main" id="{22EEBEE9-3C3D-B1B0-F6D5-77B86144F579}"/>
                </a:ext>
              </a:extLst>
            </p:cNvPr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9" name="Google Shape;935;p40">
              <a:extLst>
                <a:ext uri="{FF2B5EF4-FFF2-40B4-BE49-F238E27FC236}">
                  <a16:creationId xmlns:a16="http://schemas.microsoft.com/office/drawing/2014/main" id="{A6D4E955-EF84-A490-70E2-B5068F405E10}"/>
                </a:ext>
              </a:extLst>
            </p:cNvPr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0" name="Google Shape;936;p40">
              <a:extLst>
                <a:ext uri="{FF2B5EF4-FFF2-40B4-BE49-F238E27FC236}">
                  <a16:creationId xmlns:a16="http://schemas.microsoft.com/office/drawing/2014/main" id="{904A92BF-CCD2-5872-3048-F7F456D26C1E}"/>
                </a:ext>
              </a:extLst>
            </p:cNvPr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1" name="Google Shape;937;p40">
              <a:extLst>
                <a:ext uri="{FF2B5EF4-FFF2-40B4-BE49-F238E27FC236}">
                  <a16:creationId xmlns:a16="http://schemas.microsoft.com/office/drawing/2014/main" id="{C83845CA-ED49-96E5-2FDA-B70770618BE2}"/>
                </a:ext>
              </a:extLst>
            </p:cNvPr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B00FA1F1-5436-EA34-7A8F-05EDE06BB5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55" y="4476251"/>
            <a:ext cx="2060627" cy="1383912"/>
          </a:xfrm>
          <a:prstGeom prst="rect">
            <a:avLst/>
          </a:prstGeom>
        </p:spPr>
      </p:pic>
      <p:sp>
        <p:nvSpPr>
          <p:cNvPr id="94" name="Rectangle: Folded Corner 93">
            <a:extLst>
              <a:ext uri="{FF2B5EF4-FFF2-40B4-BE49-F238E27FC236}">
                <a16:creationId xmlns:a16="http://schemas.microsoft.com/office/drawing/2014/main" id="{E5698BFD-6888-4F53-35FB-DDB38A4AE8F9}"/>
              </a:ext>
            </a:extLst>
          </p:cNvPr>
          <p:cNvSpPr/>
          <p:nvPr/>
        </p:nvSpPr>
        <p:spPr>
          <a:xfrm>
            <a:off x="10371359" y="4181352"/>
            <a:ext cx="1063491" cy="818753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stars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F30AD292-7AA2-0611-A43D-8C2064444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391" y="2109542"/>
            <a:ext cx="1209682" cy="1653132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4E509402-CB48-00FA-FEB4-5029E2B78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9548" y="2067559"/>
            <a:ext cx="1240841" cy="1662900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DE98F623-13DC-9D5A-BF1E-C1EAD2EEE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5654" y="2176574"/>
            <a:ext cx="1321818" cy="1606053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A4309D86-71E9-CB64-DA12-9B62BE041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998" y="2136706"/>
            <a:ext cx="1249028" cy="1673871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00EBA008-BC52-7719-FFC3-3FCDD9818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8" b="99021" l="6391" r="96617">
                        <a14:foregroundMark x1="62782" y1="5874" x2="62782" y2="5874"/>
                        <a14:foregroundMark x1="54511" y1="4336" x2="54511" y2="4336"/>
                        <a14:foregroundMark x1="48496" y1="2797" x2="48496" y2="2797"/>
                        <a14:foregroundMark x1="96617" y1="37203" x2="96617" y2="40979"/>
                        <a14:foregroundMark x1="51504" y1="99021" x2="51504" y2="99021"/>
                        <a14:foregroundMark x1="6391" y1="44755" x2="6391" y2="4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343" y="2176574"/>
            <a:ext cx="1209682" cy="1606053"/>
          </a:xfrm>
          <a:prstGeom prst="rect">
            <a:avLst/>
          </a:prstGeom>
        </p:spPr>
      </p:pic>
      <p:sp>
        <p:nvSpPr>
          <p:cNvPr id="176" name="Star: 5 Points 175">
            <a:hlinkClick r:id="rId13" action="ppaction://hlinksldjump"/>
            <a:extLst>
              <a:ext uri="{FF2B5EF4-FFF2-40B4-BE49-F238E27FC236}">
                <a16:creationId xmlns:a16="http://schemas.microsoft.com/office/drawing/2014/main" id="{9093589F-4665-2A17-6EF2-059BAC565E8F}"/>
              </a:ext>
            </a:extLst>
          </p:cNvPr>
          <p:cNvSpPr/>
          <p:nvPr/>
        </p:nvSpPr>
        <p:spPr>
          <a:xfrm rot="19582280">
            <a:off x="9683680" y="242044"/>
            <a:ext cx="696734" cy="6380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Google Shape;2007;p70">
            <a:extLst>
              <a:ext uri="{FF2B5EF4-FFF2-40B4-BE49-F238E27FC236}">
                <a16:creationId xmlns:a16="http://schemas.microsoft.com/office/drawing/2014/main" id="{99140DFB-92B3-2332-2178-168454336827}"/>
              </a:ext>
            </a:extLst>
          </p:cNvPr>
          <p:cNvSpPr/>
          <p:nvPr/>
        </p:nvSpPr>
        <p:spPr>
          <a:xfrm rot="19305385">
            <a:off x="99415" y="3366347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8" name="Google Shape;2007;p70">
            <a:extLst>
              <a:ext uri="{FF2B5EF4-FFF2-40B4-BE49-F238E27FC236}">
                <a16:creationId xmlns:a16="http://schemas.microsoft.com/office/drawing/2014/main" id="{7B883D18-678D-5197-E842-C67104223ECA}"/>
              </a:ext>
            </a:extLst>
          </p:cNvPr>
          <p:cNvSpPr/>
          <p:nvPr/>
        </p:nvSpPr>
        <p:spPr>
          <a:xfrm rot="19305385">
            <a:off x="7224576" y="143713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9" name="Google Shape;2007;p70">
            <a:extLst>
              <a:ext uri="{FF2B5EF4-FFF2-40B4-BE49-F238E27FC236}">
                <a16:creationId xmlns:a16="http://schemas.microsoft.com/office/drawing/2014/main" id="{1B9D30BA-F68E-767F-4FC1-9D9DF9FC8782}"/>
              </a:ext>
            </a:extLst>
          </p:cNvPr>
          <p:cNvSpPr/>
          <p:nvPr/>
        </p:nvSpPr>
        <p:spPr>
          <a:xfrm rot="19305385">
            <a:off x="3168652" y="797831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0" name="Google Shape;2007;p70">
            <a:extLst>
              <a:ext uri="{FF2B5EF4-FFF2-40B4-BE49-F238E27FC236}">
                <a16:creationId xmlns:a16="http://schemas.microsoft.com/office/drawing/2014/main" id="{2CA2A589-C1BD-1F76-5AFF-4C0372A2D7D3}"/>
              </a:ext>
            </a:extLst>
          </p:cNvPr>
          <p:cNvSpPr/>
          <p:nvPr/>
        </p:nvSpPr>
        <p:spPr>
          <a:xfrm rot="19305385">
            <a:off x="5146597" y="6264322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1" name="Google Shape;2007;p70">
            <a:extLst>
              <a:ext uri="{FF2B5EF4-FFF2-40B4-BE49-F238E27FC236}">
                <a16:creationId xmlns:a16="http://schemas.microsoft.com/office/drawing/2014/main" id="{FDD14653-2B3C-4BE4-E6B9-8328714FDCDA}"/>
              </a:ext>
            </a:extLst>
          </p:cNvPr>
          <p:cNvSpPr/>
          <p:nvPr/>
        </p:nvSpPr>
        <p:spPr>
          <a:xfrm rot="19305385">
            <a:off x="8072559" y="6153444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82" name="Picture 181">
            <a:extLst>
              <a:ext uri="{FF2B5EF4-FFF2-40B4-BE49-F238E27FC236}">
                <a16:creationId xmlns:a16="http://schemas.microsoft.com/office/drawing/2014/main" id="{53E54EA9-8236-1E3F-9EAC-F2EA88E60F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7655" y="53628"/>
            <a:ext cx="1429935" cy="68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2.91667E-6 -0.22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9733" y="866638"/>
            <a:ext cx="10858497" cy="48623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F42E0-9A31-3049-B76A-35B86816078C}"/>
              </a:ext>
            </a:extLst>
          </p:cNvPr>
          <p:cNvSpPr/>
          <p:nvPr/>
        </p:nvSpPr>
        <p:spPr>
          <a:xfrm>
            <a:off x="678466" y="2472347"/>
            <a:ext cx="10965823" cy="127727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5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t h e    p </a:t>
            </a:r>
            <a:r>
              <a:rPr lang="en-US" sz="7500" b="1" spc="67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i</a:t>
            </a:r>
            <a:r>
              <a:rPr lang="en-US" sz="75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a n o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47AE5C6-8035-3A43-BECA-11F539476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25336" y="3585651"/>
            <a:ext cx="1154306" cy="166788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A142097-5D45-4F5A-9110-59C6D43396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3" b="95843" l="2500" r="98000">
                        <a14:foregroundMark x1="8500" y1="38337" x2="9000" y2="45266"/>
                        <a14:foregroundMark x1="10167" y1="62356" x2="6000" y2="70670"/>
                        <a14:foregroundMark x1="13500" y1="82217" x2="4167" y2="86836"/>
                        <a14:foregroundMark x1="4167" y1="86836" x2="3833" y2="87529"/>
                        <a14:foregroundMark x1="26167" y1="82217" x2="31167" y2="93533"/>
                        <a14:foregroundMark x1="31167" y1="93533" x2="35333" y2="95843"/>
                        <a14:foregroundMark x1="2500" y1="70670" x2="3167" y2="74365"/>
                        <a14:foregroundMark x1="71667" y1="3695" x2="62833" y2="18245"/>
                        <a14:foregroundMark x1="62833" y1="18245" x2="58167" y2="67206"/>
                        <a14:foregroundMark x1="53333" y1="43187" x2="52667" y2="54273"/>
                        <a14:foregroundMark x1="67833" y1="61201" x2="73000" y2="72055"/>
                        <a14:foregroundMark x1="60667" y1="62356" x2="60167" y2="64896"/>
                        <a14:foregroundMark x1="52167" y1="73441" x2="54167" y2="76905"/>
                        <a14:foregroundMark x1="95500" y1="57506" x2="91167" y2="67436"/>
                        <a14:foregroundMark x1="91167" y1="67436" x2="87833" y2="71363"/>
                        <a14:foregroundMark x1="97000" y1="55658" x2="98000" y2="64203"/>
                        <a14:foregroundMark x1="44445" y1="21776" x2="45500" y2="22633"/>
                        <a14:backgroundMark x1="44000" y1="12933" x2="42667" y2="20323"/>
                        <a14:backgroundMark x1="45500" y1="15704" x2="43833" y2="21016"/>
                        <a14:backgroundMark x1="44500" y1="21940" x2="42167" y2="198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5506">
            <a:off x="126046" y="4450657"/>
            <a:ext cx="3559857" cy="2569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64745" y="164086"/>
            <a:ext cx="1588635" cy="1528985"/>
            <a:chOff x="2165854" y="622654"/>
            <a:chExt cx="1191476" cy="11467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2165854" y="622654"/>
              <a:ext cx="1191476" cy="11467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6119" y="961031"/>
              <a:ext cx="724448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667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E3582A49-8EFC-200D-66E7-08E6478A04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80" y="4988360"/>
            <a:ext cx="1969179" cy="1743607"/>
          </a:xfrm>
          <a:prstGeom prst="rect">
            <a:avLst/>
          </a:prstGeom>
        </p:spPr>
      </p:pic>
      <p:pic>
        <p:nvPicPr>
          <p:cNvPr id="95" name="Picture 2" descr="Stickers GIFs - Find &amp;amp; Share on GIPHY">
            <a:hlinkClick r:id="rId13" action="ppaction://hlinksldjump"/>
            <a:extLst>
              <a:ext uri="{FF2B5EF4-FFF2-40B4-BE49-F238E27FC236}">
                <a16:creationId xmlns:a16="http://schemas.microsoft.com/office/drawing/2014/main" id="{D2367DFD-AFFE-67F0-866B-B501B7222E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874" y="5807546"/>
            <a:ext cx="1221049" cy="107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oogle Shape;867;p40">
            <a:extLst>
              <a:ext uri="{FF2B5EF4-FFF2-40B4-BE49-F238E27FC236}">
                <a16:creationId xmlns:a16="http://schemas.microsoft.com/office/drawing/2014/main" id="{D61FAD7F-8D6E-4725-395A-67D804E7368D}"/>
              </a:ext>
            </a:extLst>
          </p:cNvPr>
          <p:cNvGrpSpPr/>
          <p:nvPr/>
        </p:nvGrpSpPr>
        <p:grpSpPr>
          <a:xfrm>
            <a:off x="10470765" y="-399316"/>
            <a:ext cx="4964030" cy="4749355"/>
            <a:chOff x="4084750" y="132109"/>
            <a:chExt cx="4964030" cy="4749355"/>
          </a:xfrm>
        </p:grpSpPr>
        <p:sp>
          <p:nvSpPr>
            <p:cNvPr id="98" name="Google Shape;868;p40">
              <a:extLst>
                <a:ext uri="{FF2B5EF4-FFF2-40B4-BE49-F238E27FC236}">
                  <a16:creationId xmlns:a16="http://schemas.microsoft.com/office/drawing/2014/main" id="{2AB8CEB8-A1E4-EC3C-CC37-485CB6CC589F}"/>
                </a:ext>
              </a:extLst>
            </p:cNvPr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99" name="Google Shape;869;p40">
              <a:extLst>
                <a:ext uri="{FF2B5EF4-FFF2-40B4-BE49-F238E27FC236}">
                  <a16:creationId xmlns:a16="http://schemas.microsoft.com/office/drawing/2014/main" id="{D3693914-4100-82E7-ED7F-1A7923005069}"/>
                </a:ext>
              </a:extLst>
            </p:cNvPr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0" name="Google Shape;870;p40">
              <a:extLst>
                <a:ext uri="{FF2B5EF4-FFF2-40B4-BE49-F238E27FC236}">
                  <a16:creationId xmlns:a16="http://schemas.microsoft.com/office/drawing/2014/main" id="{B476E309-DA68-2B4B-6F2F-4AB5C224E9F6}"/>
                </a:ext>
              </a:extLst>
            </p:cNvPr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grpSp>
          <p:nvGrpSpPr>
            <p:cNvPr id="101" name="Google Shape;871;p40">
              <a:extLst>
                <a:ext uri="{FF2B5EF4-FFF2-40B4-BE49-F238E27FC236}">
                  <a16:creationId xmlns:a16="http://schemas.microsoft.com/office/drawing/2014/main" id="{E67562E9-0C07-11C7-CB0A-B1EE01B419F2}"/>
                </a:ext>
              </a:extLst>
            </p:cNvPr>
            <p:cNvGrpSpPr/>
            <p:nvPr/>
          </p:nvGrpSpPr>
          <p:grpSpPr>
            <a:xfrm>
              <a:off x="5279876" y="132109"/>
              <a:ext cx="3016388" cy="4749355"/>
              <a:chOff x="5279876" y="132109"/>
              <a:chExt cx="3016388" cy="4749355"/>
            </a:xfrm>
          </p:grpSpPr>
          <p:sp>
            <p:nvSpPr>
              <p:cNvPr id="112" name="Google Shape;872;p40">
                <a:extLst>
                  <a:ext uri="{FF2B5EF4-FFF2-40B4-BE49-F238E27FC236}">
                    <a16:creationId xmlns:a16="http://schemas.microsoft.com/office/drawing/2014/main" id="{D1EFEDE9-4685-A47B-3756-7184F1C83FCB}"/>
                  </a:ext>
                </a:extLst>
              </p:cNvPr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3" name="Google Shape;873;p40">
                <a:extLst>
                  <a:ext uri="{FF2B5EF4-FFF2-40B4-BE49-F238E27FC236}">
                    <a16:creationId xmlns:a16="http://schemas.microsoft.com/office/drawing/2014/main" id="{240AFF22-2A81-79FA-D3CA-1F1DFBC8D02F}"/>
                  </a:ext>
                </a:extLst>
              </p:cNvPr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4" name="Google Shape;874;p40">
                <a:extLst>
                  <a:ext uri="{FF2B5EF4-FFF2-40B4-BE49-F238E27FC236}">
                    <a16:creationId xmlns:a16="http://schemas.microsoft.com/office/drawing/2014/main" id="{45298D2A-EB18-81BB-7482-D7ED7E3356FF}"/>
                  </a:ext>
                </a:extLst>
              </p:cNvPr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5" name="Google Shape;875;p40">
                <a:extLst>
                  <a:ext uri="{FF2B5EF4-FFF2-40B4-BE49-F238E27FC236}">
                    <a16:creationId xmlns:a16="http://schemas.microsoft.com/office/drawing/2014/main" id="{B06D12D7-103D-EC2F-10B8-32845767CFE5}"/>
                  </a:ext>
                </a:extLst>
              </p:cNvPr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6" name="Google Shape;876;p40">
                <a:extLst>
                  <a:ext uri="{FF2B5EF4-FFF2-40B4-BE49-F238E27FC236}">
                    <a16:creationId xmlns:a16="http://schemas.microsoft.com/office/drawing/2014/main" id="{AC61096B-107A-67DE-207E-A7D2C019209B}"/>
                  </a:ext>
                </a:extLst>
              </p:cNvPr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7" name="Google Shape;877;p40">
                <a:extLst>
                  <a:ext uri="{FF2B5EF4-FFF2-40B4-BE49-F238E27FC236}">
                    <a16:creationId xmlns:a16="http://schemas.microsoft.com/office/drawing/2014/main" id="{7FB89986-A789-2A58-2D4E-578E2843C60A}"/>
                  </a:ext>
                </a:extLst>
              </p:cNvPr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8" name="Google Shape;878;p40">
                <a:extLst>
                  <a:ext uri="{FF2B5EF4-FFF2-40B4-BE49-F238E27FC236}">
                    <a16:creationId xmlns:a16="http://schemas.microsoft.com/office/drawing/2014/main" id="{BC8571BF-6695-2BC9-0A67-28914309E16D}"/>
                  </a:ext>
                </a:extLst>
              </p:cNvPr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9" name="Google Shape;879;p40">
                <a:extLst>
                  <a:ext uri="{FF2B5EF4-FFF2-40B4-BE49-F238E27FC236}">
                    <a16:creationId xmlns:a16="http://schemas.microsoft.com/office/drawing/2014/main" id="{FC712BD4-C6C0-437E-1266-8443694F6AC6}"/>
                  </a:ext>
                </a:extLst>
              </p:cNvPr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0" name="Google Shape;880;p40">
                <a:extLst>
                  <a:ext uri="{FF2B5EF4-FFF2-40B4-BE49-F238E27FC236}">
                    <a16:creationId xmlns:a16="http://schemas.microsoft.com/office/drawing/2014/main" id="{D17B217B-9941-D2D3-AC11-AF5FD1C1B511}"/>
                  </a:ext>
                </a:extLst>
              </p:cNvPr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1" name="Google Shape;881;p40">
                <a:extLst>
                  <a:ext uri="{FF2B5EF4-FFF2-40B4-BE49-F238E27FC236}">
                    <a16:creationId xmlns:a16="http://schemas.microsoft.com/office/drawing/2014/main" id="{161799F2-16D6-EB69-F4DD-D4A2A2081693}"/>
                  </a:ext>
                </a:extLst>
              </p:cNvPr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2" name="Google Shape;882;p40">
                <a:extLst>
                  <a:ext uri="{FF2B5EF4-FFF2-40B4-BE49-F238E27FC236}">
                    <a16:creationId xmlns:a16="http://schemas.microsoft.com/office/drawing/2014/main" id="{67635267-69DE-00ED-4014-2F39DDB89799}"/>
                  </a:ext>
                </a:extLst>
              </p:cNvPr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3" name="Google Shape;883;p40">
                <a:extLst>
                  <a:ext uri="{FF2B5EF4-FFF2-40B4-BE49-F238E27FC236}">
                    <a16:creationId xmlns:a16="http://schemas.microsoft.com/office/drawing/2014/main" id="{A966BA30-1A89-D19F-E2D0-2A905ADF9782}"/>
                  </a:ext>
                </a:extLst>
              </p:cNvPr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4" name="Google Shape;884;p40">
                <a:extLst>
                  <a:ext uri="{FF2B5EF4-FFF2-40B4-BE49-F238E27FC236}">
                    <a16:creationId xmlns:a16="http://schemas.microsoft.com/office/drawing/2014/main" id="{CF8A8766-6446-61FD-65D9-494FCA0C1E60}"/>
                  </a:ext>
                </a:extLst>
              </p:cNvPr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5" name="Google Shape;885;p40">
                <a:extLst>
                  <a:ext uri="{FF2B5EF4-FFF2-40B4-BE49-F238E27FC236}">
                    <a16:creationId xmlns:a16="http://schemas.microsoft.com/office/drawing/2014/main" id="{F25BC161-62C1-56F4-639C-3EDC0CB44004}"/>
                  </a:ext>
                </a:extLst>
              </p:cNvPr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6" name="Google Shape;886;p40">
                <a:extLst>
                  <a:ext uri="{FF2B5EF4-FFF2-40B4-BE49-F238E27FC236}">
                    <a16:creationId xmlns:a16="http://schemas.microsoft.com/office/drawing/2014/main" id="{788BFA0A-7F4C-1A2C-5436-3A02111935BD}"/>
                  </a:ext>
                </a:extLst>
              </p:cNvPr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7" name="Google Shape;887;p40">
                <a:extLst>
                  <a:ext uri="{FF2B5EF4-FFF2-40B4-BE49-F238E27FC236}">
                    <a16:creationId xmlns:a16="http://schemas.microsoft.com/office/drawing/2014/main" id="{6FEA49FA-5509-0A5B-9C15-D960894D3ABD}"/>
                  </a:ext>
                </a:extLst>
              </p:cNvPr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8" name="Google Shape;888;p40">
                <a:extLst>
                  <a:ext uri="{FF2B5EF4-FFF2-40B4-BE49-F238E27FC236}">
                    <a16:creationId xmlns:a16="http://schemas.microsoft.com/office/drawing/2014/main" id="{2F3525E4-F29F-43FA-6F3F-1274EDFCF626}"/>
                  </a:ext>
                </a:extLst>
              </p:cNvPr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9" name="Google Shape;889;p40">
                <a:extLst>
                  <a:ext uri="{FF2B5EF4-FFF2-40B4-BE49-F238E27FC236}">
                    <a16:creationId xmlns:a16="http://schemas.microsoft.com/office/drawing/2014/main" id="{D9F1DB08-CBA7-7552-B629-E0685578E214}"/>
                  </a:ext>
                </a:extLst>
              </p:cNvPr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0" name="Google Shape;890;p40">
                <a:extLst>
                  <a:ext uri="{FF2B5EF4-FFF2-40B4-BE49-F238E27FC236}">
                    <a16:creationId xmlns:a16="http://schemas.microsoft.com/office/drawing/2014/main" id="{462C1A7B-D7B1-D1B8-4EAD-E446C5687919}"/>
                  </a:ext>
                </a:extLst>
              </p:cNvPr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1" name="Google Shape;891;p40">
                <a:extLst>
                  <a:ext uri="{FF2B5EF4-FFF2-40B4-BE49-F238E27FC236}">
                    <a16:creationId xmlns:a16="http://schemas.microsoft.com/office/drawing/2014/main" id="{FEDF07AF-DF2A-38B3-39BF-7C4D5A116C17}"/>
                  </a:ext>
                </a:extLst>
              </p:cNvPr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2" name="Google Shape;892;p40">
                <a:extLst>
                  <a:ext uri="{FF2B5EF4-FFF2-40B4-BE49-F238E27FC236}">
                    <a16:creationId xmlns:a16="http://schemas.microsoft.com/office/drawing/2014/main" id="{3C2C9F5F-D36F-15DB-7815-C0F83636ADC4}"/>
                  </a:ext>
                </a:extLst>
              </p:cNvPr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3" name="Google Shape;893;p40">
                <a:extLst>
                  <a:ext uri="{FF2B5EF4-FFF2-40B4-BE49-F238E27FC236}">
                    <a16:creationId xmlns:a16="http://schemas.microsoft.com/office/drawing/2014/main" id="{FB3E8EA6-079B-93C3-9919-767A7C7432EF}"/>
                  </a:ext>
                </a:extLst>
              </p:cNvPr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4" name="Google Shape;894;p40">
                <a:extLst>
                  <a:ext uri="{FF2B5EF4-FFF2-40B4-BE49-F238E27FC236}">
                    <a16:creationId xmlns:a16="http://schemas.microsoft.com/office/drawing/2014/main" id="{B07422C0-6809-F5CC-62F0-01F5A8AECCA9}"/>
                  </a:ext>
                </a:extLst>
              </p:cNvPr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5" name="Google Shape;895;p40">
                <a:extLst>
                  <a:ext uri="{FF2B5EF4-FFF2-40B4-BE49-F238E27FC236}">
                    <a16:creationId xmlns:a16="http://schemas.microsoft.com/office/drawing/2014/main" id="{FA0216F0-0A95-D5EE-4CBB-A6B00E3312E8}"/>
                  </a:ext>
                </a:extLst>
              </p:cNvPr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6" name="Google Shape;896;p40">
                <a:extLst>
                  <a:ext uri="{FF2B5EF4-FFF2-40B4-BE49-F238E27FC236}">
                    <a16:creationId xmlns:a16="http://schemas.microsoft.com/office/drawing/2014/main" id="{6DFE3210-A05D-255D-966F-50CD3DFDFE91}"/>
                  </a:ext>
                </a:extLst>
              </p:cNvPr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7" name="Google Shape;897;p40">
                <a:extLst>
                  <a:ext uri="{FF2B5EF4-FFF2-40B4-BE49-F238E27FC236}">
                    <a16:creationId xmlns:a16="http://schemas.microsoft.com/office/drawing/2014/main" id="{8E28F0C5-C694-1012-A617-FB4EF33BE496}"/>
                  </a:ext>
                </a:extLst>
              </p:cNvPr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8" name="Google Shape;898;p40">
                <a:extLst>
                  <a:ext uri="{FF2B5EF4-FFF2-40B4-BE49-F238E27FC236}">
                    <a16:creationId xmlns:a16="http://schemas.microsoft.com/office/drawing/2014/main" id="{7233F53B-85D5-F39D-880D-98F8D145D823}"/>
                  </a:ext>
                </a:extLst>
              </p:cNvPr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9" name="Google Shape;899;p40">
                <a:extLst>
                  <a:ext uri="{FF2B5EF4-FFF2-40B4-BE49-F238E27FC236}">
                    <a16:creationId xmlns:a16="http://schemas.microsoft.com/office/drawing/2014/main" id="{9D511FB3-ABBF-341A-C5EB-EE4E05DB8889}"/>
                  </a:ext>
                </a:extLst>
              </p:cNvPr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0" name="Google Shape;900;p40">
                <a:extLst>
                  <a:ext uri="{FF2B5EF4-FFF2-40B4-BE49-F238E27FC236}">
                    <a16:creationId xmlns:a16="http://schemas.microsoft.com/office/drawing/2014/main" id="{B2FC8404-2DE2-C4CF-2C5D-3E10EAED9D65}"/>
                  </a:ext>
                </a:extLst>
              </p:cNvPr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1" name="Google Shape;901;p40">
                <a:extLst>
                  <a:ext uri="{FF2B5EF4-FFF2-40B4-BE49-F238E27FC236}">
                    <a16:creationId xmlns:a16="http://schemas.microsoft.com/office/drawing/2014/main" id="{504C1995-535D-2646-9D29-548F239176E9}"/>
                  </a:ext>
                </a:extLst>
              </p:cNvPr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2" name="Google Shape;902;p40">
                <a:extLst>
                  <a:ext uri="{FF2B5EF4-FFF2-40B4-BE49-F238E27FC236}">
                    <a16:creationId xmlns:a16="http://schemas.microsoft.com/office/drawing/2014/main" id="{F1F903A9-0BFE-9CF4-43E9-D893CCC6BEA7}"/>
                  </a:ext>
                </a:extLst>
              </p:cNvPr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3" name="Google Shape;903;p40">
                <a:extLst>
                  <a:ext uri="{FF2B5EF4-FFF2-40B4-BE49-F238E27FC236}">
                    <a16:creationId xmlns:a16="http://schemas.microsoft.com/office/drawing/2014/main" id="{433A2BEB-4E19-C470-432D-961E688D8D8B}"/>
                  </a:ext>
                </a:extLst>
              </p:cNvPr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4" name="Google Shape;904;p40">
                <a:extLst>
                  <a:ext uri="{FF2B5EF4-FFF2-40B4-BE49-F238E27FC236}">
                    <a16:creationId xmlns:a16="http://schemas.microsoft.com/office/drawing/2014/main" id="{C8EFD135-FAE3-DCDA-C76F-20F0719CCA74}"/>
                  </a:ext>
                </a:extLst>
              </p:cNvPr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5" name="Google Shape;905;p40">
                <a:extLst>
                  <a:ext uri="{FF2B5EF4-FFF2-40B4-BE49-F238E27FC236}">
                    <a16:creationId xmlns:a16="http://schemas.microsoft.com/office/drawing/2014/main" id="{3BD8A5A2-3152-1930-A556-8E9648281123}"/>
                  </a:ext>
                </a:extLst>
              </p:cNvPr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6" name="Google Shape;906;p40">
                <a:extLst>
                  <a:ext uri="{FF2B5EF4-FFF2-40B4-BE49-F238E27FC236}">
                    <a16:creationId xmlns:a16="http://schemas.microsoft.com/office/drawing/2014/main" id="{874340D1-DB91-ABCC-585B-9CC78CE3B42D}"/>
                  </a:ext>
                </a:extLst>
              </p:cNvPr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7" name="Google Shape;907;p40">
                <a:extLst>
                  <a:ext uri="{FF2B5EF4-FFF2-40B4-BE49-F238E27FC236}">
                    <a16:creationId xmlns:a16="http://schemas.microsoft.com/office/drawing/2014/main" id="{ED30F7FA-C687-34F2-CE02-361A021028F4}"/>
                  </a:ext>
                </a:extLst>
              </p:cNvPr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8" name="Google Shape;908;p40">
                <a:extLst>
                  <a:ext uri="{FF2B5EF4-FFF2-40B4-BE49-F238E27FC236}">
                    <a16:creationId xmlns:a16="http://schemas.microsoft.com/office/drawing/2014/main" id="{C69E81BE-9E54-9B9F-E219-9994109AE696}"/>
                  </a:ext>
                </a:extLst>
              </p:cNvPr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9" name="Google Shape;909;p40">
                <a:extLst>
                  <a:ext uri="{FF2B5EF4-FFF2-40B4-BE49-F238E27FC236}">
                    <a16:creationId xmlns:a16="http://schemas.microsoft.com/office/drawing/2014/main" id="{C4C10E52-7442-FA54-E1ED-0D828654D0CE}"/>
                  </a:ext>
                </a:extLst>
              </p:cNvPr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0" name="Google Shape;910;p40">
                <a:extLst>
                  <a:ext uri="{FF2B5EF4-FFF2-40B4-BE49-F238E27FC236}">
                    <a16:creationId xmlns:a16="http://schemas.microsoft.com/office/drawing/2014/main" id="{58B6CBA3-C567-3FD5-2DC8-0FB1936DF050}"/>
                  </a:ext>
                </a:extLst>
              </p:cNvPr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1" name="Google Shape;911;p40">
                <a:extLst>
                  <a:ext uri="{FF2B5EF4-FFF2-40B4-BE49-F238E27FC236}">
                    <a16:creationId xmlns:a16="http://schemas.microsoft.com/office/drawing/2014/main" id="{99B54BC2-2239-D323-33A0-2111E17A43C4}"/>
                  </a:ext>
                </a:extLst>
              </p:cNvPr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2" name="Google Shape;912;p40">
                <a:extLst>
                  <a:ext uri="{FF2B5EF4-FFF2-40B4-BE49-F238E27FC236}">
                    <a16:creationId xmlns:a16="http://schemas.microsoft.com/office/drawing/2014/main" id="{8B9193CE-617A-E57A-45D8-863592D47E83}"/>
                  </a:ext>
                </a:extLst>
              </p:cNvPr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3" name="Google Shape;913;p40">
                <a:extLst>
                  <a:ext uri="{FF2B5EF4-FFF2-40B4-BE49-F238E27FC236}">
                    <a16:creationId xmlns:a16="http://schemas.microsoft.com/office/drawing/2014/main" id="{B536A424-70E7-DE85-4566-B61CFE9F6437}"/>
                  </a:ext>
                </a:extLst>
              </p:cNvPr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4" name="Google Shape;914;p40">
                <a:extLst>
                  <a:ext uri="{FF2B5EF4-FFF2-40B4-BE49-F238E27FC236}">
                    <a16:creationId xmlns:a16="http://schemas.microsoft.com/office/drawing/2014/main" id="{B2CFFE14-F9DB-014C-AE4C-6CF7CBD48C0D}"/>
                  </a:ext>
                </a:extLst>
              </p:cNvPr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5" name="Google Shape;915;p40">
                <a:extLst>
                  <a:ext uri="{FF2B5EF4-FFF2-40B4-BE49-F238E27FC236}">
                    <a16:creationId xmlns:a16="http://schemas.microsoft.com/office/drawing/2014/main" id="{764250A5-9CAA-BAB5-440F-5992469E8C86}"/>
                  </a:ext>
                </a:extLst>
              </p:cNvPr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6" name="Google Shape;916;p40">
                <a:extLst>
                  <a:ext uri="{FF2B5EF4-FFF2-40B4-BE49-F238E27FC236}">
                    <a16:creationId xmlns:a16="http://schemas.microsoft.com/office/drawing/2014/main" id="{9994D33E-E79C-367B-7C03-371C6EBEAE36}"/>
                  </a:ext>
                </a:extLst>
              </p:cNvPr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7" name="Google Shape;917;p40">
                <a:extLst>
                  <a:ext uri="{FF2B5EF4-FFF2-40B4-BE49-F238E27FC236}">
                    <a16:creationId xmlns:a16="http://schemas.microsoft.com/office/drawing/2014/main" id="{13375AC9-DBDF-0F03-D6EE-A7DE53F7DC78}"/>
                  </a:ext>
                </a:extLst>
              </p:cNvPr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8" name="Google Shape;918;p40">
                <a:extLst>
                  <a:ext uri="{FF2B5EF4-FFF2-40B4-BE49-F238E27FC236}">
                    <a16:creationId xmlns:a16="http://schemas.microsoft.com/office/drawing/2014/main" id="{20AC68A9-53B5-2D8A-7EBB-9B36F97B8BC2}"/>
                  </a:ext>
                </a:extLst>
              </p:cNvPr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9" name="Google Shape;919;p40">
                <a:extLst>
                  <a:ext uri="{FF2B5EF4-FFF2-40B4-BE49-F238E27FC236}">
                    <a16:creationId xmlns:a16="http://schemas.microsoft.com/office/drawing/2014/main" id="{E9960F9A-D5CF-B038-BDF6-2042A3A0D06D}"/>
                  </a:ext>
                </a:extLst>
              </p:cNvPr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0" name="Google Shape;920;p40">
                <a:extLst>
                  <a:ext uri="{FF2B5EF4-FFF2-40B4-BE49-F238E27FC236}">
                    <a16:creationId xmlns:a16="http://schemas.microsoft.com/office/drawing/2014/main" id="{B8C5264F-F1CB-03B4-0B4E-6DAE37802A43}"/>
                  </a:ext>
                </a:extLst>
              </p:cNvPr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1" name="Google Shape;921;p40">
                <a:extLst>
                  <a:ext uri="{FF2B5EF4-FFF2-40B4-BE49-F238E27FC236}">
                    <a16:creationId xmlns:a16="http://schemas.microsoft.com/office/drawing/2014/main" id="{3AE83CEB-1EA0-2D24-4DC9-92180C62AEF2}"/>
                  </a:ext>
                </a:extLst>
              </p:cNvPr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2" name="Google Shape;922;p40">
                <a:extLst>
                  <a:ext uri="{FF2B5EF4-FFF2-40B4-BE49-F238E27FC236}">
                    <a16:creationId xmlns:a16="http://schemas.microsoft.com/office/drawing/2014/main" id="{FD415707-46B2-49C9-F3F2-5B600B31C7A0}"/>
                  </a:ext>
                </a:extLst>
              </p:cNvPr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3" name="Google Shape;923;p40">
                <a:extLst>
                  <a:ext uri="{FF2B5EF4-FFF2-40B4-BE49-F238E27FC236}">
                    <a16:creationId xmlns:a16="http://schemas.microsoft.com/office/drawing/2014/main" id="{B62DAC02-BF37-68EE-E630-BFAD8982E914}"/>
                  </a:ext>
                </a:extLst>
              </p:cNvPr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4" name="Google Shape;924;p40">
                <a:extLst>
                  <a:ext uri="{FF2B5EF4-FFF2-40B4-BE49-F238E27FC236}">
                    <a16:creationId xmlns:a16="http://schemas.microsoft.com/office/drawing/2014/main" id="{2CE04929-403F-4FA3-FAD1-6B046B0E8679}"/>
                  </a:ext>
                </a:extLst>
              </p:cNvPr>
              <p:cNvSpPr/>
              <p:nvPr/>
            </p:nvSpPr>
            <p:spPr>
              <a:xfrm rot="-531876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5" name="Google Shape;925;p40">
                <a:extLst>
                  <a:ext uri="{FF2B5EF4-FFF2-40B4-BE49-F238E27FC236}">
                    <a16:creationId xmlns:a16="http://schemas.microsoft.com/office/drawing/2014/main" id="{A315B5AC-B0EB-FC7F-080C-800245E65426}"/>
                  </a:ext>
                </a:extLst>
              </p:cNvPr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6" name="Google Shape;926;p40">
                <a:extLst>
                  <a:ext uri="{FF2B5EF4-FFF2-40B4-BE49-F238E27FC236}">
                    <a16:creationId xmlns:a16="http://schemas.microsoft.com/office/drawing/2014/main" id="{23281D8A-7C6E-87AB-3A61-67435CE07DC2}"/>
                  </a:ext>
                </a:extLst>
              </p:cNvPr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7" name="Google Shape;927;p40">
                <a:extLst>
                  <a:ext uri="{FF2B5EF4-FFF2-40B4-BE49-F238E27FC236}">
                    <a16:creationId xmlns:a16="http://schemas.microsoft.com/office/drawing/2014/main" id="{6AC418AD-088D-37EF-521B-E356F0BEC7FE}"/>
                  </a:ext>
                </a:extLst>
              </p:cNvPr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102" name="Google Shape;928;p40">
              <a:extLst>
                <a:ext uri="{FF2B5EF4-FFF2-40B4-BE49-F238E27FC236}">
                  <a16:creationId xmlns:a16="http://schemas.microsoft.com/office/drawing/2014/main" id="{CE697370-A493-7215-1B33-7E159AB64321}"/>
                </a:ext>
              </a:extLst>
            </p:cNvPr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3" name="Google Shape;929;p40">
              <a:extLst>
                <a:ext uri="{FF2B5EF4-FFF2-40B4-BE49-F238E27FC236}">
                  <a16:creationId xmlns:a16="http://schemas.microsoft.com/office/drawing/2014/main" id="{7110F081-1D1F-5D2D-A689-13BE14E5C660}"/>
                </a:ext>
              </a:extLst>
            </p:cNvPr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4" name="Google Shape;930;p40">
              <a:extLst>
                <a:ext uri="{FF2B5EF4-FFF2-40B4-BE49-F238E27FC236}">
                  <a16:creationId xmlns:a16="http://schemas.microsoft.com/office/drawing/2014/main" id="{F89C329F-0294-3B00-5FEE-37A6BB7890A1}"/>
                </a:ext>
              </a:extLst>
            </p:cNvPr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5" name="Google Shape;931;p40">
              <a:extLst>
                <a:ext uri="{FF2B5EF4-FFF2-40B4-BE49-F238E27FC236}">
                  <a16:creationId xmlns:a16="http://schemas.microsoft.com/office/drawing/2014/main" id="{199E4339-E706-A5D3-C712-F6104AF57B33}"/>
                </a:ext>
              </a:extLst>
            </p:cNvPr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6" name="Google Shape;932;p40">
              <a:extLst>
                <a:ext uri="{FF2B5EF4-FFF2-40B4-BE49-F238E27FC236}">
                  <a16:creationId xmlns:a16="http://schemas.microsoft.com/office/drawing/2014/main" id="{D9075130-8AEF-944F-BA4D-3BA6A496BDA8}"/>
                </a:ext>
              </a:extLst>
            </p:cNvPr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7" name="Google Shape;933;p40">
              <a:extLst>
                <a:ext uri="{FF2B5EF4-FFF2-40B4-BE49-F238E27FC236}">
                  <a16:creationId xmlns:a16="http://schemas.microsoft.com/office/drawing/2014/main" id="{38B5A0F7-0E88-D95D-D389-3E1C1A6BEF6B}"/>
                </a:ext>
              </a:extLst>
            </p:cNvPr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8" name="Google Shape;934;p40">
              <a:extLst>
                <a:ext uri="{FF2B5EF4-FFF2-40B4-BE49-F238E27FC236}">
                  <a16:creationId xmlns:a16="http://schemas.microsoft.com/office/drawing/2014/main" id="{22EEBEE9-3C3D-B1B0-F6D5-77B86144F579}"/>
                </a:ext>
              </a:extLst>
            </p:cNvPr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9" name="Google Shape;935;p40">
              <a:extLst>
                <a:ext uri="{FF2B5EF4-FFF2-40B4-BE49-F238E27FC236}">
                  <a16:creationId xmlns:a16="http://schemas.microsoft.com/office/drawing/2014/main" id="{A6D4E955-EF84-A490-70E2-B5068F405E10}"/>
                </a:ext>
              </a:extLst>
            </p:cNvPr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0" name="Google Shape;936;p40">
              <a:extLst>
                <a:ext uri="{FF2B5EF4-FFF2-40B4-BE49-F238E27FC236}">
                  <a16:creationId xmlns:a16="http://schemas.microsoft.com/office/drawing/2014/main" id="{904A92BF-CCD2-5872-3048-F7F456D26C1E}"/>
                </a:ext>
              </a:extLst>
            </p:cNvPr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1" name="Google Shape;937;p40">
              <a:extLst>
                <a:ext uri="{FF2B5EF4-FFF2-40B4-BE49-F238E27FC236}">
                  <a16:creationId xmlns:a16="http://schemas.microsoft.com/office/drawing/2014/main" id="{C83845CA-ED49-96E5-2FDA-B70770618BE2}"/>
                </a:ext>
              </a:extLst>
            </p:cNvPr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B00FA1F1-5436-EA34-7A8F-05EDE06BB5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55" y="4476251"/>
            <a:ext cx="2060627" cy="1383912"/>
          </a:xfrm>
          <a:prstGeom prst="rect">
            <a:avLst/>
          </a:prstGeom>
        </p:spPr>
      </p:pic>
      <p:sp>
        <p:nvSpPr>
          <p:cNvPr id="94" name="Rectangle: Folded Corner 93">
            <a:extLst>
              <a:ext uri="{FF2B5EF4-FFF2-40B4-BE49-F238E27FC236}">
                <a16:creationId xmlns:a16="http://schemas.microsoft.com/office/drawing/2014/main" id="{E5698BFD-6888-4F53-35FB-DDB38A4AE8F9}"/>
              </a:ext>
            </a:extLst>
          </p:cNvPr>
          <p:cNvSpPr/>
          <p:nvPr/>
        </p:nvSpPr>
        <p:spPr>
          <a:xfrm>
            <a:off x="10371359" y="4181352"/>
            <a:ext cx="1063491" cy="818753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stars</a:t>
            </a:r>
          </a:p>
        </p:txBody>
      </p:sp>
      <p:sp>
        <p:nvSpPr>
          <p:cNvPr id="17" name="Star: 5 Points 16">
            <a:hlinkClick r:id="rId13" action="ppaction://hlinksldjump"/>
            <a:extLst>
              <a:ext uri="{FF2B5EF4-FFF2-40B4-BE49-F238E27FC236}">
                <a16:creationId xmlns:a16="http://schemas.microsoft.com/office/drawing/2014/main" id="{F7B12E18-E632-D705-FCFD-5C2A7C4FD54A}"/>
              </a:ext>
            </a:extLst>
          </p:cNvPr>
          <p:cNvSpPr/>
          <p:nvPr/>
        </p:nvSpPr>
        <p:spPr>
          <a:xfrm rot="19582280">
            <a:off x="9728803" y="73420"/>
            <a:ext cx="696734" cy="6380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822;p70">
            <a:extLst>
              <a:ext uri="{FF2B5EF4-FFF2-40B4-BE49-F238E27FC236}">
                <a16:creationId xmlns:a16="http://schemas.microsoft.com/office/drawing/2014/main" id="{61384270-97B3-7535-E211-128A8C607EC8}"/>
              </a:ext>
            </a:extLst>
          </p:cNvPr>
          <p:cNvSpPr/>
          <p:nvPr/>
        </p:nvSpPr>
        <p:spPr>
          <a:xfrm rot="20836454">
            <a:off x="2077393" y="313349"/>
            <a:ext cx="564643" cy="627299"/>
          </a:xfrm>
          <a:custGeom>
            <a:avLst/>
            <a:gdLst/>
            <a:ahLst/>
            <a:cxnLst/>
            <a:rect l="l" t="t" r="r" b="b"/>
            <a:pathLst>
              <a:path w="8522" h="8714" extrusionOk="0">
                <a:moveTo>
                  <a:pt x="4971" y="0"/>
                </a:moveTo>
                <a:cubicBezTo>
                  <a:pt x="4945" y="0"/>
                  <a:pt x="4918" y="3"/>
                  <a:pt x="4891" y="8"/>
                </a:cubicBezTo>
                <a:cubicBezTo>
                  <a:pt x="1566" y="678"/>
                  <a:pt x="0" y="5581"/>
                  <a:pt x="3314" y="7914"/>
                </a:cubicBezTo>
                <a:cubicBezTo>
                  <a:pt x="4148" y="8499"/>
                  <a:pt x="4943" y="8713"/>
                  <a:pt x="5660" y="8713"/>
                </a:cubicBezTo>
                <a:cubicBezTo>
                  <a:pt x="6734" y="8713"/>
                  <a:pt x="7634" y="8233"/>
                  <a:pt x="8229" y="7798"/>
                </a:cubicBezTo>
                <a:cubicBezTo>
                  <a:pt x="8521" y="7579"/>
                  <a:pt x="8418" y="7122"/>
                  <a:pt x="8065" y="7049"/>
                </a:cubicBezTo>
                <a:cubicBezTo>
                  <a:pt x="7060" y="6854"/>
                  <a:pt x="5659" y="6148"/>
                  <a:pt x="5080" y="3912"/>
                </a:cubicBezTo>
                <a:cubicBezTo>
                  <a:pt x="4654" y="2237"/>
                  <a:pt x="4952" y="1220"/>
                  <a:pt x="5324" y="641"/>
                </a:cubicBezTo>
                <a:cubicBezTo>
                  <a:pt x="5509" y="360"/>
                  <a:pt x="5289" y="0"/>
                  <a:pt x="4971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2007;p70">
            <a:extLst>
              <a:ext uri="{FF2B5EF4-FFF2-40B4-BE49-F238E27FC236}">
                <a16:creationId xmlns:a16="http://schemas.microsoft.com/office/drawing/2014/main" id="{74048A49-4397-D6EF-47D0-7D77D167A51D}"/>
              </a:ext>
            </a:extLst>
          </p:cNvPr>
          <p:cNvSpPr/>
          <p:nvPr/>
        </p:nvSpPr>
        <p:spPr>
          <a:xfrm rot="19305385">
            <a:off x="3016252" y="645431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07;p70">
            <a:extLst>
              <a:ext uri="{FF2B5EF4-FFF2-40B4-BE49-F238E27FC236}">
                <a16:creationId xmlns:a16="http://schemas.microsoft.com/office/drawing/2014/main" id="{107020AF-576B-EA55-0084-55A8E940FFF0}"/>
              </a:ext>
            </a:extLst>
          </p:cNvPr>
          <p:cNvSpPr/>
          <p:nvPr/>
        </p:nvSpPr>
        <p:spPr>
          <a:xfrm rot="19305385">
            <a:off x="6729952" y="195744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007;p70">
            <a:extLst>
              <a:ext uri="{FF2B5EF4-FFF2-40B4-BE49-F238E27FC236}">
                <a16:creationId xmlns:a16="http://schemas.microsoft.com/office/drawing/2014/main" id="{AA3C336E-1AE1-F6C2-08DC-1DE276E293F0}"/>
              </a:ext>
            </a:extLst>
          </p:cNvPr>
          <p:cNvSpPr/>
          <p:nvPr/>
        </p:nvSpPr>
        <p:spPr>
          <a:xfrm rot="19305385">
            <a:off x="81714" y="3550851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007;p70">
            <a:extLst>
              <a:ext uri="{FF2B5EF4-FFF2-40B4-BE49-F238E27FC236}">
                <a16:creationId xmlns:a16="http://schemas.microsoft.com/office/drawing/2014/main" id="{0FD9D7D4-168F-7769-2AE4-F3CB01601349}"/>
              </a:ext>
            </a:extLst>
          </p:cNvPr>
          <p:cNvSpPr/>
          <p:nvPr/>
        </p:nvSpPr>
        <p:spPr>
          <a:xfrm rot="19305385">
            <a:off x="5815565" y="6287893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007;p70">
            <a:extLst>
              <a:ext uri="{FF2B5EF4-FFF2-40B4-BE49-F238E27FC236}">
                <a16:creationId xmlns:a16="http://schemas.microsoft.com/office/drawing/2014/main" id="{1E841CC9-B273-A8A8-B790-97FFB946B19D}"/>
              </a:ext>
            </a:extLst>
          </p:cNvPr>
          <p:cNvSpPr/>
          <p:nvPr/>
        </p:nvSpPr>
        <p:spPr>
          <a:xfrm rot="19305385">
            <a:off x="8441335" y="5900859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540BBCC-3685-7C73-9956-8518FE4068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329" y="-20174"/>
            <a:ext cx="1429935" cy="685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D88134-A176-CCE9-B126-4287AB1C24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6537" y="2760003"/>
            <a:ext cx="1188413" cy="1191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7DA9F-E98A-98F9-6A5B-40F75C1AB7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09" y="2715813"/>
            <a:ext cx="1188413" cy="1191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9EEAF5-D517-E05D-A263-D728D74B19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0245" y="2726498"/>
            <a:ext cx="1188413" cy="1191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892924-8284-4718-32B3-8ABB0D0C33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9610" y="2705624"/>
            <a:ext cx="1188413" cy="11919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12F23C-4779-C71E-CC98-6C03230427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7431" y="2705624"/>
            <a:ext cx="1188413" cy="11919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A93AA2-908E-CC08-A1EF-E74ECDD98C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051" y="2737346"/>
            <a:ext cx="1188413" cy="11919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8406A2-79B6-B86A-4E91-F4407C9751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100" y="2737346"/>
            <a:ext cx="1188413" cy="11919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94ACFA1-8544-C419-AD17-388F4BE251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1184" y="2693475"/>
            <a:ext cx="1188413" cy="119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2.91667E-6 -0.22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3057" y="1089415"/>
            <a:ext cx="11036183" cy="48623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F42E0-9A31-3049-B76A-35B86816078C}"/>
              </a:ext>
            </a:extLst>
          </p:cNvPr>
          <p:cNvSpPr/>
          <p:nvPr/>
        </p:nvSpPr>
        <p:spPr>
          <a:xfrm>
            <a:off x="678466" y="2472347"/>
            <a:ext cx="10965823" cy="120032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0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c o m </a:t>
            </a:r>
            <a:r>
              <a:rPr lang="en-US" sz="7000" b="1" spc="67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i</a:t>
            </a:r>
            <a:r>
              <a:rPr lang="en-US" sz="70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c   b o </a:t>
            </a:r>
            <a:r>
              <a:rPr lang="en-US" sz="7000" b="1" spc="67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o</a:t>
            </a:r>
            <a:r>
              <a:rPr lang="en-US" sz="70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k s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47AE5C6-8035-3A43-BECA-11F539476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591" y="2547591"/>
            <a:ext cx="1154306" cy="166788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A142097-5D45-4F5A-9110-59C6D43396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3" b="95843" l="2500" r="98000">
                        <a14:foregroundMark x1="8500" y1="38337" x2="9000" y2="45266"/>
                        <a14:foregroundMark x1="10167" y1="62356" x2="6000" y2="70670"/>
                        <a14:foregroundMark x1="13500" y1="82217" x2="4167" y2="86836"/>
                        <a14:foregroundMark x1="4167" y1="86836" x2="3833" y2="87529"/>
                        <a14:foregroundMark x1="26167" y1="82217" x2="31167" y2="93533"/>
                        <a14:foregroundMark x1="31167" y1="93533" x2="35333" y2="95843"/>
                        <a14:foregroundMark x1="2500" y1="70670" x2="3167" y2="74365"/>
                        <a14:foregroundMark x1="71667" y1="3695" x2="62833" y2="18245"/>
                        <a14:foregroundMark x1="62833" y1="18245" x2="58167" y2="67206"/>
                        <a14:foregroundMark x1="53333" y1="43187" x2="52667" y2="54273"/>
                        <a14:foregroundMark x1="67833" y1="61201" x2="73000" y2="72055"/>
                        <a14:foregroundMark x1="60667" y1="62356" x2="60167" y2="64896"/>
                        <a14:foregroundMark x1="52167" y1="73441" x2="54167" y2="76905"/>
                        <a14:foregroundMark x1="95500" y1="57506" x2="91167" y2="67436"/>
                        <a14:foregroundMark x1="91167" y1="67436" x2="87833" y2="71363"/>
                        <a14:foregroundMark x1="97000" y1="55658" x2="98000" y2="64203"/>
                        <a14:foregroundMark x1="44445" y1="21776" x2="45500" y2="22633"/>
                        <a14:backgroundMark x1="44000" y1="12933" x2="42667" y2="20323"/>
                        <a14:backgroundMark x1="45500" y1="15704" x2="43833" y2="21016"/>
                        <a14:backgroundMark x1="44500" y1="21940" x2="42167" y2="198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5506">
            <a:off x="177732" y="4535279"/>
            <a:ext cx="3559857" cy="2569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64745" y="164086"/>
            <a:ext cx="1588635" cy="1528985"/>
            <a:chOff x="2165854" y="622654"/>
            <a:chExt cx="1191476" cy="11467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2165854" y="622654"/>
              <a:ext cx="1191476" cy="11467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6119" y="961031"/>
              <a:ext cx="724448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667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E3582A49-8EFC-200D-66E7-08E6478A04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80" y="4988360"/>
            <a:ext cx="1969179" cy="1743607"/>
          </a:xfrm>
          <a:prstGeom prst="rect">
            <a:avLst/>
          </a:prstGeom>
        </p:spPr>
      </p:pic>
      <p:pic>
        <p:nvPicPr>
          <p:cNvPr id="95" name="Picture 2" descr="Stickers GIFs - Find &amp;amp; Share on GIPHY">
            <a:hlinkClick r:id="rId13" action="ppaction://hlinksldjump"/>
            <a:extLst>
              <a:ext uri="{FF2B5EF4-FFF2-40B4-BE49-F238E27FC236}">
                <a16:creationId xmlns:a16="http://schemas.microsoft.com/office/drawing/2014/main" id="{D2367DFD-AFFE-67F0-866B-B501B7222E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76" y="5936666"/>
            <a:ext cx="1032524" cy="9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oogle Shape;867;p40">
            <a:extLst>
              <a:ext uri="{FF2B5EF4-FFF2-40B4-BE49-F238E27FC236}">
                <a16:creationId xmlns:a16="http://schemas.microsoft.com/office/drawing/2014/main" id="{D61FAD7F-8D6E-4725-395A-67D804E7368D}"/>
              </a:ext>
            </a:extLst>
          </p:cNvPr>
          <p:cNvGrpSpPr/>
          <p:nvPr/>
        </p:nvGrpSpPr>
        <p:grpSpPr>
          <a:xfrm>
            <a:off x="10470765" y="-399316"/>
            <a:ext cx="4964030" cy="4749355"/>
            <a:chOff x="4084750" y="132109"/>
            <a:chExt cx="4964030" cy="4749355"/>
          </a:xfrm>
        </p:grpSpPr>
        <p:sp>
          <p:nvSpPr>
            <p:cNvPr id="98" name="Google Shape;868;p40">
              <a:extLst>
                <a:ext uri="{FF2B5EF4-FFF2-40B4-BE49-F238E27FC236}">
                  <a16:creationId xmlns:a16="http://schemas.microsoft.com/office/drawing/2014/main" id="{2AB8CEB8-A1E4-EC3C-CC37-485CB6CC589F}"/>
                </a:ext>
              </a:extLst>
            </p:cNvPr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99" name="Google Shape;869;p40">
              <a:extLst>
                <a:ext uri="{FF2B5EF4-FFF2-40B4-BE49-F238E27FC236}">
                  <a16:creationId xmlns:a16="http://schemas.microsoft.com/office/drawing/2014/main" id="{D3693914-4100-82E7-ED7F-1A7923005069}"/>
                </a:ext>
              </a:extLst>
            </p:cNvPr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0" name="Google Shape;870;p40">
              <a:extLst>
                <a:ext uri="{FF2B5EF4-FFF2-40B4-BE49-F238E27FC236}">
                  <a16:creationId xmlns:a16="http://schemas.microsoft.com/office/drawing/2014/main" id="{B476E309-DA68-2B4B-6F2F-4AB5C224E9F6}"/>
                </a:ext>
              </a:extLst>
            </p:cNvPr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grpSp>
          <p:nvGrpSpPr>
            <p:cNvPr id="101" name="Google Shape;871;p40">
              <a:extLst>
                <a:ext uri="{FF2B5EF4-FFF2-40B4-BE49-F238E27FC236}">
                  <a16:creationId xmlns:a16="http://schemas.microsoft.com/office/drawing/2014/main" id="{E67562E9-0C07-11C7-CB0A-B1EE01B419F2}"/>
                </a:ext>
              </a:extLst>
            </p:cNvPr>
            <p:cNvGrpSpPr/>
            <p:nvPr/>
          </p:nvGrpSpPr>
          <p:grpSpPr>
            <a:xfrm>
              <a:off x="5279876" y="132109"/>
              <a:ext cx="3016388" cy="4749355"/>
              <a:chOff x="5279876" y="132109"/>
              <a:chExt cx="3016388" cy="4749355"/>
            </a:xfrm>
          </p:grpSpPr>
          <p:sp>
            <p:nvSpPr>
              <p:cNvPr id="112" name="Google Shape;872;p40">
                <a:extLst>
                  <a:ext uri="{FF2B5EF4-FFF2-40B4-BE49-F238E27FC236}">
                    <a16:creationId xmlns:a16="http://schemas.microsoft.com/office/drawing/2014/main" id="{D1EFEDE9-4685-A47B-3756-7184F1C83FCB}"/>
                  </a:ext>
                </a:extLst>
              </p:cNvPr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3" name="Google Shape;873;p40">
                <a:extLst>
                  <a:ext uri="{FF2B5EF4-FFF2-40B4-BE49-F238E27FC236}">
                    <a16:creationId xmlns:a16="http://schemas.microsoft.com/office/drawing/2014/main" id="{240AFF22-2A81-79FA-D3CA-1F1DFBC8D02F}"/>
                  </a:ext>
                </a:extLst>
              </p:cNvPr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4" name="Google Shape;874;p40">
                <a:extLst>
                  <a:ext uri="{FF2B5EF4-FFF2-40B4-BE49-F238E27FC236}">
                    <a16:creationId xmlns:a16="http://schemas.microsoft.com/office/drawing/2014/main" id="{45298D2A-EB18-81BB-7482-D7ED7E3356FF}"/>
                  </a:ext>
                </a:extLst>
              </p:cNvPr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5" name="Google Shape;875;p40">
                <a:extLst>
                  <a:ext uri="{FF2B5EF4-FFF2-40B4-BE49-F238E27FC236}">
                    <a16:creationId xmlns:a16="http://schemas.microsoft.com/office/drawing/2014/main" id="{B06D12D7-103D-EC2F-10B8-32845767CFE5}"/>
                  </a:ext>
                </a:extLst>
              </p:cNvPr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6" name="Google Shape;876;p40">
                <a:extLst>
                  <a:ext uri="{FF2B5EF4-FFF2-40B4-BE49-F238E27FC236}">
                    <a16:creationId xmlns:a16="http://schemas.microsoft.com/office/drawing/2014/main" id="{AC61096B-107A-67DE-207E-A7D2C019209B}"/>
                  </a:ext>
                </a:extLst>
              </p:cNvPr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7" name="Google Shape;877;p40">
                <a:extLst>
                  <a:ext uri="{FF2B5EF4-FFF2-40B4-BE49-F238E27FC236}">
                    <a16:creationId xmlns:a16="http://schemas.microsoft.com/office/drawing/2014/main" id="{7FB89986-A789-2A58-2D4E-578E2843C60A}"/>
                  </a:ext>
                </a:extLst>
              </p:cNvPr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8" name="Google Shape;878;p40">
                <a:extLst>
                  <a:ext uri="{FF2B5EF4-FFF2-40B4-BE49-F238E27FC236}">
                    <a16:creationId xmlns:a16="http://schemas.microsoft.com/office/drawing/2014/main" id="{BC8571BF-6695-2BC9-0A67-28914309E16D}"/>
                  </a:ext>
                </a:extLst>
              </p:cNvPr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9" name="Google Shape;879;p40">
                <a:extLst>
                  <a:ext uri="{FF2B5EF4-FFF2-40B4-BE49-F238E27FC236}">
                    <a16:creationId xmlns:a16="http://schemas.microsoft.com/office/drawing/2014/main" id="{FC712BD4-C6C0-437E-1266-8443694F6AC6}"/>
                  </a:ext>
                </a:extLst>
              </p:cNvPr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0" name="Google Shape;880;p40">
                <a:extLst>
                  <a:ext uri="{FF2B5EF4-FFF2-40B4-BE49-F238E27FC236}">
                    <a16:creationId xmlns:a16="http://schemas.microsoft.com/office/drawing/2014/main" id="{D17B217B-9941-D2D3-AC11-AF5FD1C1B511}"/>
                  </a:ext>
                </a:extLst>
              </p:cNvPr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1" name="Google Shape;881;p40">
                <a:extLst>
                  <a:ext uri="{FF2B5EF4-FFF2-40B4-BE49-F238E27FC236}">
                    <a16:creationId xmlns:a16="http://schemas.microsoft.com/office/drawing/2014/main" id="{161799F2-16D6-EB69-F4DD-D4A2A2081693}"/>
                  </a:ext>
                </a:extLst>
              </p:cNvPr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2" name="Google Shape;882;p40">
                <a:extLst>
                  <a:ext uri="{FF2B5EF4-FFF2-40B4-BE49-F238E27FC236}">
                    <a16:creationId xmlns:a16="http://schemas.microsoft.com/office/drawing/2014/main" id="{67635267-69DE-00ED-4014-2F39DDB89799}"/>
                  </a:ext>
                </a:extLst>
              </p:cNvPr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3" name="Google Shape;883;p40">
                <a:extLst>
                  <a:ext uri="{FF2B5EF4-FFF2-40B4-BE49-F238E27FC236}">
                    <a16:creationId xmlns:a16="http://schemas.microsoft.com/office/drawing/2014/main" id="{A966BA30-1A89-D19F-E2D0-2A905ADF9782}"/>
                  </a:ext>
                </a:extLst>
              </p:cNvPr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4" name="Google Shape;884;p40">
                <a:extLst>
                  <a:ext uri="{FF2B5EF4-FFF2-40B4-BE49-F238E27FC236}">
                    <a16:creationId xmlns:a16="http://schemas.microsoft.com/office/drawing/2014/main" id="{CF8A8766-6446-61FD-65D9-494FCA0C1E60}"/>
                  </a:ext>
                </a:extLst>
              </p:cNvPr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5" name="Google Shape;885;p40">
                <a:extLst>
                  <a:ext uri="{FF2B5EF4-FFF2-40B4-BE49-F238E27FC236}">
                    <a16:creationId xmlns:a16="http://schemas.microsoft.com/office/drawing/2014/main" id="{F25BC161-62C1-56F4-639C-3EDC0CB44004}"/>
                  </a:ext>
                </a:extLst>
              </p:cNvPr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6" name="Google Shape;886;p40">
                <a:extLst>
                  <a:ext uri="{FF2B5EF4-FFF2-40B4-BE49-F238E27FC236}">
                    <a16:creationId xmlns:a16="http://schemas.microsoft.com/office/drawing/2014/main" id="{788BFA0A-7F4C-1A2C-5436-3A02111935BD}"/>
                  </a:ext>
                </a:extLst>
              </p:cNvPr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7" name="Google Shape;887;p40">
                <a:extLst>
                  <a:ext uri="{FF2B5EF4-FFF2-40B4-BE49-F238E27FC236}">
                    <a16:creationId xmlns:a16="http://schemas.microsoft.com/office/drawing/2014/main" id="{6FEA49FA-5509-0A5B-9C15-D960894D3ABD}"/>
                  </a:ext>
                </a:extLst>
              </p:cNvPr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8" name="Google Shape;888;p40">
                <a:extLst>
                  <a:ext uri="{FF2B5EF4-FFF2-40B4-BE49-F238E27FC236}">
                    <a16:creationId xmlns:a16="http://schemas.microsoft.com/office/drawing/2014/main" id="{2F3525E4-F29F-43FA-6F3F-1274EDFCF626}"/>
                  </a:ext>
                </a:extLst>
              </p:cNvPr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9" name="Google Shape;889;p40">
                <a:extLst>
                  <a:ext uri="{FF2B5EF4-FFF2-40B4-BE49-F238E27FC236}">
                    <a16:creationId xmlns:a16="http://schemas.microsoft.com/office/drawing/2014/main" id="{D9F1DB08-CBA7-7552-B629-E0685578E214}"/>
                  </a:ext>
                </a:extLst>
              </p:cNvPr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0" name="Google Shape;890;p40">
                <a:extLst>
                  <a:ext uri="{FF2B5EF4-FFF2-40B4-BE49-F238E27FC236}">
                    <a16:creationId xmlns:a16="http://schemas.microsoft.com/office/drawing/2014/main" id="{462C1A7B-D7B1-D1B8-4EAD-E446C5687919}"/>
                  </a:ext>
                </a:extLst>
              </p:cNvPr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1" name="Google Shape;891;p40">
                <a:extLst>
                  <a:ext uri="{FF2B5EF4-FFF2-40B4-BE49-F238E27FC236}">
                    <a16:creationId xmlns:a16="http://schemas.microsoft.com/office/drawing/2014/main" id="{FEDF07AF-DF2A-38B3-39BF-7C4D5A116C17}"/>
                  </a:ext>
                </a:extLst>
              </p:cNvPr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2" name="Google Shape;892;p40">
                <a:extLst>
                  <a:ext uri="{FF2B5EF4-FFF2-40B4-BE49-F238E27FC236}">
                    <a16:creationId xmlns:a16="http://schemas.microsoft.com/office/drawing/2014/main" id="{3C2C9F5F-D36F-15DB-7815-C0F83636ADC4}"/>
                  </a:ext>
                </a:extLst>
              </p:cNvPr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3" name="Google Shape;893;p40">
                <a:extLst>
                  <a:ext uri="{FF2B5EF4-FFF2-40B4-BE49-F238E27FC236}">
                    <a16:creationId xmlns:a16="http://schemas.microsoft.com/office/drawing/2014/main" id="{FB3E8EA6-079B-93C3-9919-767A7C7432EF}"/>
                  </a:ext>
                </a:extLst>
              </p:cNvPr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4" name="Google Shape;894;p40">
                <a:extLst>
                  <a:ext uri="{FF2B5EF4-FFF2-40B4-BE49-F238E27FC236}">
                    <a16:creationId xmlns:a16="http://schemas.microsoft.com/office/drawing/2014/main" id="{B07422C0-6809-F5CC-62F0-01F5A8AECCA9}"/>
                  </a:ext>
                </a:extLst>
              </p:cNvPr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5" name="Google Shape;895;p40">
                <a:extLst>
                  <a:ext uri="{FF2B5EF4-FFF2-40B4-BE49-F238E27FC236}">
                    <a16:creationId xmlns:a16="http://schemas.microsoft.com/office/drawing/2014/main" id="{FA0216F0-0A95-D5EE-4CBB-A6B00E3312E8}"/>
                  </a:ext>
                </a:extLst>
              </p:cNvPr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6" name="Google Shape;896;p40">
                <a:extLst>
                  <a:ext uri="{FF2B5EF4-FFF2-40B4-BE49-F238E27FC236}">
                    <a16:creationId xmlns:a16="http://schemas.microsoft.com/office/drawing/2014/main" id="{6DFE3210-A05D-255D-966F-50CD3DFDFE91}"/>
                  </a:ext>
                </a:extLst>
              </p:cNvPr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7" name="Google Shape;897;p40">
                <a:extLst>
                  <a:ext uri="{FF2B5EF4-FFF2-40B4-BE49-F238E27FC236}">
                    <a16:creationId xmlns:a16="http://schemas.microsoft.com/office/drawing/2014/main" id="{8E28F0C5-C694-1012-A617-FB4EF33BE496}"/>
                  </a:ext>
                </a:extLst>
              </p:cNvPr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8" name="Google Shape;898;p40">
                <a:extLst>
                  <a:ext uri="{FF2B5EF4-FFF2-40B4-BE49-F238E27FC236}">
                    <a16:creationId xmlns:a16="http://schemas.microsoft.com/office/drawing/2014/main" id="{7233F53B-85D5-F39D-880D-98F8D145D823}"/>
                  </a:ext>
                </a:extLst>
              </p:cNvPr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9" name="Google Shape;899;p40">
                <a:extLst>
                  <a:ext uri="{FF2B5EF4-FFF2-40B4-BE49-F238E27FC236}">
                    <a16:creationId xmlns:a16="http://schemas.microsoft.com/office/drawing/2014/main" id="{9D511FB3-ABBF-341A-C5EB-EE4E05DB8889}"/>
                  </a:ext>
                </a:extLst>
              </p:cNvPr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0" name="Google Shape;900;p40">
                <a:extLst>
                  <a:ext uri="{FF2B5EF4-FFF2-40B4-BE49-F238E27FC236}">
                    <a16:creationId xmlns:a16="http://schemas.microsoft.com/office/drawing/2014/main" id="{B2FC8404-2DE2-C4CF-2C5D-3E10EAED9D65}"/>
                  </a:ext>
                </a:extLst>
              </p:cNvPr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1" name="Google Shape;901;p40">
                <a:extLst>
                  <a:ext uri="{FF2B5EF4-FFF2-40B4-BE49-F238E27FC236}">
                    <a16:creationId xmlns:a16="http://schemas.microsoft.com/office/drawing/2014/main" id="{504C1995-535D-2646-9D29-548F239176E9}"/>
                  </a:ext>
                </a:extLst>
              </p:cNvPr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2" name="Google Shape;902;p40">
                <a:extLst>
                  <a:ext uri="{FF2B5EF4-FFF2-40B4-BE49-F238E27FC236}">
                    <a16:creationId xmlns:a16="http://schemas.microsoft.com/office/drawing/2014/main" id="{F1F903A9-0BFE-9CF4-43E9-D893CCC6BEA7}"/>
                  </a:ext>
                </a:extLst>
              </p:cNvPr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3" name="Google Shape;903;p40">
                <a:extLst>
                  <a:ext uri="{FF2B5EF4-FFF2-40B4-BE49-F238E27FC236}">
                    <a16:creationId xmlns:a16="http://schemas.microsoft.com/office/drawing/2014/main" id="{433A2BEB-4E19-C470-432D-961E688D8D8B}"/>
                  </a:ext>
                </a:extLst>
              </p:cNvPr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4" name="Google Shape;904;p40">
                <a:extLst>
                  <a:ext uri="{FF2B5EF4-FFF2-40B4-BE49-F238E27FC236}">
                    <a16:creationId xmlns:a16="http://schemas.microsoft.com/office/drawing/2014/main" id="{C8EFD135-FAE3-DCDA-C76F-20F0719CCA74}"/>
                  </a:ext>
                </a:extLst>
              </p:cNvPr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5" name="Google Shape;905;p40">
                <a:extLst>
                  <a:ext uri="{FF2B5EF4-FFF2-40B4-BE49-F238E27FC236}">
                    <a16:creationId xmlns:a16="http://schemas.microsoft.com/office/drawing/2014/main" id="{3BD8A5A2-3152-1930-A556-8E9648281123}"/>
                  </a:ext>
                </a:extLst>
              </p:cNvPr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6" name="Google Shape;906;p40">
                <a:extLst>
                  <a:ext uri="{FF2B5EF4-FFF2-40B4-BE49-F238E27FC236}">
                    <a16:creationId xmlns:a16="http://schemas.microsoft.com/office/drawing/2014/main" id="{874340D1-DB91-ABCC-585B-9CC78CE3B42D}"/>
                  </a:ext>
                </a:extLst>
              </p:cNvPr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7" name="Google Shape;907;p40">
                <a:extLst>
                  <a:ext uri="{FF2B5EF4-FFF2-40B4-BE49-F238E27FC236}">
                    <a16:creationId xmlns:a16="http://schemas.microsoft.com/office/drawing/2014/main" id="{ED30F7FA-C687-34F2-CE02-361A021028F4}"/>
                  </a:ext>
                </a:extLst>
              </p:cNvPr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8" name="Google Shape;908;p40">
                <a:extLst>
                  <a:ext uri="{FF2B5EF4-FFF2-40B4-BE49-F238E27FC236}">
                    <a16:creationId xmlns:a16="http://schemas.microsoft.com/office/drawing/2014/main" id="{C69E81BE-9E54-9B9F-E219-9994109AE696}"/>
                  </a:ext>
                </a:extLst>
              </p:cNvPr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9" name="Google Shape;909;p40">
                <a:extLst>
                  <a:ext uri="{FF2B5EF4-FFF2-40B4-BE49-F238E27FC236}">
                    <a16:creationId xmlns:a16="http://schemas.microsoft.com/office/drawing/2014/main" id="{C4C10E52-7442-FA54-E1ED-0D828654D0CE}"/>
                  </a:ext>
                </a:extLst>
              </p:cNvPr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0" name="Google Shape;910;p40">
                <a:extLst>
                  <a:ext uri="{FF2B5EF4-FFF2-40B4-BE49-F238E27FC236}">
                    <a16:creationId xmlns:a16="http://schemas.microsoft.com/office/drawing/2014/main" id="{58B6CBA3-C567-3FD5-2DC8-0FB1936DF050}"/>
                  </a:ext>
                </a:extLst>
              </p:cNvPr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1" name="Google Shape;911;p40">
                <a:extLst>
                  <a:ext uri="{FF2B5EF4-FFF2-40B4-BE49-F238E27FC236}">
                    <a16:creationId xmlns:a16="http://schemas.microsoft.com/office/drawing/2014/main" id="{99B54BC2-2239-D323-33A0-2111E17A43C4}"/>
                  </a:ext>
                </a:extLst>
              </p:cNvPr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2" name="Google Shape;912;p40">
                <a:extLst>
                  <a:ext uri="{FF2B5EF4-FFF2-40B4-BE49-F238E27FC236}">
                    <a16:creationId xmlns:a16="http://schemas.microsoft.com/office/drawing/2014/main" id="{8B9193CE-617A-E57A-45D8-863592D47E83}"/>
                  </a:ext>
                </a:extLst>
              </p:cNvPr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3" name="Google Shape;913;p40">
                <a:extLst>
                  <a:ext uri="{FF2B5EF4-FFF2-40B4-BE49-F238E27FC236}">
                    <a16:creationId xmlns:a16="http://schemas.microsoft.com/office/drawing/2014/main" id="{B536A424-70E7-DE85-4566-B61CFE9F6437}"/>
                  </a:ext>
                </a:extLst>
              </p:cNvPr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4" name="Google Shape;914;p40">
                <a:extLst>
                  <a:ext uri="{FF2B5EF4-FFF2-40B4-BE49-F238E27FC236}">
                    <a16:creationId xmlns:a16="http://schemas.microsoft.com/office/drawing/2014/main" id="{B2CFFE14-F9DB-014C-AE4C-6CF7CBD48C0D}"/>
                  </a:ext>
                </a:extLst>
              </p:cNvPr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5" name="Google Shape;915;p40">
                <a:extLst>
                  <a:ext uri="{FF2B5EF4-FFF2-40B4-BE49-F238E27FC236}">
                    <a16:creationId xmlns:a16="http://schemas.microsoft.com/office/drawing/2014/main" id="{764250A5-9CAA-BAB5-440F-5992469E8C86}"/>
                  </a:ext>
                </a:extLst>
              </p:cNvPr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6" name="Google Shape;916;p40">
                <a:extLst>
                  <a:ext uri="{FF2B5EF4-FFF2-40B4-BE49-F238E27FC236}">
                    <a16:creationId xmlns:a16="http://schemas.microsoft.com/office/drawing/2014/main" id="{9994D33E-E79C-367B-7C03-371C6EBEAE36}"/>
                  </a:ext>
                </a:extLst>
              </p:cNvPr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7" name="Google Shape;917;p40">
                <a:extLst>
                  <a:ext uri="{FF2B5EF4-FFF2-40B4-BE49-F238E27FC236}">
                    <a16:creationId xmlns:a16="http://schemas.microsoft.com/office/drawing/2014/main" id="{13375AC9-DBDF-0F03-D6EE-A7DE53F7DC78}"/>
                  </a:ext>
                </a:extLst>
              </p:cNvPr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8" name="Google Shape;918;p40">
                <a:extLst>
                  <a:ext uri="{FF2B5EF4-FFF2-40B4-BE49-F238E27FC236}">
                    <a16:creationId xmlns:a16="http://schemas.microsoft.com/office/drawing/2014/main" id="{20AC68A9-53B5-2D8A-7EBB-9B36F97B8BC2}"/>
                  </a:ext>
                </a:extLst>
              </p:cNvPr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9" name="Google Shape;919;p40">
                <a:extLst>
                  <a:ext uri="{FF2B5EF4-FFF2-40B4-BE49-F238E27FC236}">
                    <a16:creationId xmlns:a16="http://schemas.microsoft.com/office/drawing/2014/main" id="{E9960F9A-D5CF-B038-BDF6-2042A3A0D06D}"/>
                  </a:ext>
                </a:extLst>
              </p:cNvPr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0" name="Google Shape;920;p40">
                <a:extLst>
                  <a:ext uri="{FF2B5EF4-FFF2-40B4-BE49-F238E27FC236}">
                    <a16:creationId xmlns:a16="http://schemas.microsoft.com/office/drawing/2014/main" id="{B8C5264F-F1CB-03B4-0B4E-6DAE37802A43}"/>
                  </a:ext>
                </a:extLst>
              </p:cNvPr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1" name="Google Shape;921;p40">
                <a:extLst>
                  <a:ext uri="{FF2B5EF4-FFF2-40B4-BE49-F238E27FC236}">
                    <a16:creationId xmlns:a16="http://schemas.microsoft.com/office/drawing/2014/main" id="{3AE83CEB-1EA0-2D24-4DC9-92180C62AEF2}"/>
                  </a:ext>
                </a:extLst>
              </p:cNvPr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2" name="Google Shape;922;p40">
                <a:extLst>
                  <a:ext uri="{FF2B5EF4-FFF2-40B4-BE49-F238E27FC236}">
                    <a16:creationId xmlns:a16="http://schemas.microsoft.com/office/drawing/2014/main" id="{FD415707-46B2-49C9-F3F2-5B600B31C7A0}"/>
                  </a:ext>
                </a:extLst>
              </p:cNvPr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3" name="Google Shape;923;p40">
                <a:extLst>
                  <a:ext uri="{FF2B5EF4-FFF2-40B4-BE49-F238E27FC236}">
                    <a16:creationId xmlns:a16="http://schemas.microsoft.com/office/drawing/2014/main" id="{B62DAC02-BF37-68EE-E630-BFAD8982E914}"/>
                  </a:ext>
                </a:extLst>
              </p:cNvPr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4" name="Google Shape;924;p40">
                <a:extLst>
                  <a:ext uri="{FF2B5EF4-FFF2-40B4-BE49-F238E27FC236}">
                    <a16:creationId xmlns:a16="http://schemas.microsoft.com/office/drawing/2014/main" id="{2CE04929-403F-4FA3-FAD1-6B046B0E8679}"/>
                  </a:ext>
                </a:extLst>
              </p:cNvPr>
              <p:cNvSpPr/>
              <p:nvPr/>
            </p:nvSpPr>
            <p:spPr>
              <a:xfrm rot="-531876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5" name="Google Shape;925;p40">
                <a:extLst>
                  <a:ext uri="{FF2B5EF4-FFF2-40B4-BE49-F238E27FC236}">
                    <a16:creationId xmlns:a16="http://schemas.microsoft.com/office/drawing/2014/main" id="{A315B5AC-B0EB-FC7F-080C-800245E65426}"/>
                  </a:ext>
                </a:extLst>
              </p:cNvPr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6" name="Google Shape;926;p40">
                <a:extLst>
                  <a:ext uri="{FF2B5EF4-FFF2-40B4-BE49-F238E27FC236}">
                    <a16:creationId xmlns:a16="http://schemas.microsoft.com/office/drawing/2014/main" id="{23281D8A-7C6E-87AB-3A61-67435CE07DC2}"/>
                  </a:ext>
                </a:extLst>
              </p:cNvPr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7" name="Google Shape;927;p40">
                <a:extLst>
                  <a:ext uri="{FF2B5EF4-FFF2-40B4-BE49-F238E27FC236}">
                    <a16:creationId xmlns:a16="http://schemas.microsoft.com/office/drawing/2014/main" id="{6AC418AD-088D-37EF-521B-E356F0BEC7FE}"/>
                  </a:ext>
                </a:extLst>
              </p:cNvPr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102" name="Google Shape;928;p40">
              <a:extLst>
                <a:ext uri="{FF2B5EF4-FFF2-40B4-BE49-F238E27FC236}">
                  <a16:creationId xmlns:a16="http://schemas.microsoft.com/office/drawing/2014/main" id="{CE697370-A493-7215-1B33-7E159AB64321}"/>
                </a:ext>
              </a:extLst>
            </p:cNvPr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3" name="Google Shape;929;p40">
              <a:extLst>
                <a:ext uri="{FF2B5EF4-FFF2-40B4-BE49-F238E27FC236}">
                  <a16:creationId xmlns:a16="http://schemas.microsoft.com/office/drawing/2014/main" id="{7110F081-1D1F-5D2D-A689-13BE14E5C660}"/>
                </a:ext>
              </a:extLst>
            </p:cNvPr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4" name="Google Shape;930;p40">
              <a:extLst>
                <a:ext uri="{FF2B5EF4-FFF2-40B4-BE49-F238E27FC236}">
                  <a16:creationId xmlns:a16="http://schemas.microsoft.com/office/drawing/2014/main" id="{F89C329F-0294-3B00-5FEE-37A6BB7890A1}"/>
                </a:ext>
              </a:extLst>
            </p:cNvPr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5" name="Google Shape;931;p40">
              <a:extLst>
                <a:ext uri="{FF2B5EF4-FFF2-40B4-BE49-F238E27FC236}">
                  <a16:creationId xmlns:a16="http://schemas.microsoft.com/office/drawing/2014/main" id="{199E4339-E706-A5D3-C712-F6104AF57B33}"/>
                </a:ext>
              </a:extLst>
            </p:cNvPr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6" name="Google Shape;932;p40">
              <a:extLst>
                <a:ext uri="{FF2B5EF4-FFF2-40B4-BE49-F238E27FC236}">
                  <a16:creationId xmlns:a16="http://schemas.microsoft.com/office/drawing/2014/main" id="{D9075130-8AEF-944F-BA4D-3BA6A496BDA8}"/>
                </a:ext>
              </a:extLst>
            </p:cNvPr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7" name="Google Shape;933;p40">
              <a:extLst>
                <a:ext uri="{FF2B5EF4-FFF2-40B4-BE49-F238E27FC236}">
                  <a16:creationId xmlns:a16="http://schemas.microsoft.com/office/drawing/2014/main" id="{38B5A0F7-0E88-D95D-D389-3E1C1A6BEF6B}"/>
                </a:ext>
              </a:extLst>
            </p:cNvPr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8" name="Google Shape;934;p40">
              <a:extLst>
                <a:ext uri="{FF2B5EF4-FFF2-40B4-BE49-F238E27FC236}">
                  <a16:creationId xmlns:a16="http://schemas.microsoft.com/office/drawing/2014/main" id="{22EEBEE9-3C3D-B1B0-F6D5-77B86144F579}"/>
                </a:ext>
              </a:extLst>
            </p:cNvPr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9" name="Google Shape;935;p40">
              <a:extLst>
                <a:ext uri="{FF2B5EF4-FFF2-40B4-BE49-F238E27FC236}">
                  <a16:creationId xmlns:a16="http://schemas.microsoft.com/office/drawing/2014/main" id="{A6D4E955-EF84-A490-70E2-B5068F405E10}"/>
                </a:ext>
              </a:extLst>
            </p:cNvPr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0" name="Google Shape;936;p40">
              <a:extLst>
                <a:ext uri="{FF2B5EF4-FFF2-40B4-BE49-F238E27FC236}">
                  <a16:creationId xmlns:a16="http://schemas.microsoft.com/office/drawing/2014/main" id="{904A92BF-CCD2-5872-3048-F7F456D26C1E}"/>
                </a:ext>
              </a:extLst>
            </p:cNvPr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1" name="Google Shape;937;p40">
              <a:extLst>
                <a:ext uri="{FF2B5EF4-FFF2-40B4-BE49-F238E27FC236}">
                  <a16:creationId xmlns:a16="http://schemas.microsoft.com/office/drawing/2014/main" id="{C83845CA-ED49-96E5-2FDA-B70770618BE2}"/>
                </a:ext>
              </a:extLst>
            </p:cNvPr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B00FA1F1-5436-EA34-7A8F-05EDE06BB5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55" y="4476251"/>
            <a:ext cx="2060627" cy="1383912"/>
          </a:xfrm>
          <a:prstGeom prst="rect">
            <a:avLst/>
          </a:prstGeom>
        </p:spPr>
      </p:pic>
      <p:sp>
        <p:nvSpPr>
          <p:cNvPr id="94" name="Rectangle: Folded Corner 93">
            <a:extLst>
              <a:ext uri="{FF2B5EF4-FFF2-40B4-BE49-F238E27FC236}">
                <a16:creationId xmlns:a16="http://schemas.microsoft.com/office/drawing/2014/main" id="{E5698BFD-6888-4F53-35FB-DDB38A4AE8F9}"/>
              </a:ext>
            </a:extLst>
          </p:cNvPr>
          <p:cNvSpPr/>
          <p:nvPr/>
        </p:nvSpPr>
        <p:spPr>
          <a:xfrm>
            <a:off x="10285209" y="4212500"/>
            <a:ext cx="1063491" cy="818753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stars</a:t>
            </a:r>
          </a:p>
        </p:txBody>
      </p:sp>
      <p:sp>
        <p:nvSpPr>
          <p:cNvPr id="3" name="Star: 5 Points 2">
            <a:hlinkClick r:id="rId13" action="ppaction://hlinksldjump"/>
            <a:extLst>
              <a:ext uri="{FF2B5EF4-FFF2-40B4-BE49-F238E27FC236}">
                <a16:creationId xmlns:a16="http://schemas.microsoft.com/office/drawing/2014/main" id="{30A5831F-0E33-6197-CDE4-AF5AF77293E6}"/>
              </a:ext>
            </a:extLst>
          </p:cNvPr>
          <p:cNvSpPr/>
          <p:nvPr/>
        </p:nvSpPr>
        <p:spPr>
          <a:xfrm rot="19582280">
            <a:off x="9936777" y="452328"/>
            <a:ext cx="696734" cy="6380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007;p70">
            <a:extLst>
              <a:ext uri="{FF2B5EF4-FFF2-40B4-BE49-F238E27FC236}">
                <a16:creationId xmlns:a16="http://schemas.microsoft.com/office/drawing/2014/main" id="{7C6808A9-C963-1C1A-71A6-E81B855DFA18}"/>
              </a:ext>
            </a:extLst>
          </p:cNvPr>
          <p:cNvSpPr/>
          <p:nvPr/>
        </p:nvSpPr>
        <p:spPr>
          <a:xfrm rot="19305385">
            <a:off x="6613355" y="148915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62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Google Shape;2007;p70">
            <a:extLst>
              <a:ext uri="{FF2B5EF4-FFF2-40B4-BE49-F238E27FC236}">
                <a16:creationId xmlns:a16="http://schemas.microsoft.com/office/drawing/2014/main" id="{FDA86B60-0CB0-67E4-0CC5-D010D4142E34}"/>
              </a:ext>
            </a:extLst>
          </p:cNvPr>
          <p:cNvSpPr/>
          <p:nvPr/>
        </p:nvSpPr>
        <p:spPr>
          <a:xfrm rot="19305385">
            <a:off x="3084657" y="639758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Google Shape;1822;p70">
            <a:extLst>
              <a:ext uri="{FF2B5EF4-FFF2-40B4-BE49-F238E27FC236}">
                <a16:creationId xmlns:a16="http://schemas.microsoft.com/office/drawing/2014/main" id="{3F09A63E-893D-D394-52B4-C4D3EC48A62E}"/>
              </a:ext>
            </a:extLst>
          </p:cNvPr>
          <p:cNvSpPr/>
          <p:nvPr/>
        </p:nvSpPr>
        <p:spPr>
          <a:xfrm rot="20836454">
            <a:off x="1848482" y="106623"/>
            <a:ext cx="564643" cy="627299"/>
          </a:xfrm>
          <a:custGeom>
            <a:avLst/>
            <a:gdLst/>
            <a:ahLst/>
            <a:cxnLst/>
            <a:rect l="l" t="t" r="r" b="b"/>
            <a:pathLst>
              <a:path w="8522" h="8714" extrusionOk="0">
                <a:moveTo>
                  <a:pt x="4971" y="0"/>
                </a:moveTo>
                <a:cubicBezTo>
                  <a:pt x="4945" y="0"/>
                  <a:pt x="4918" y="3"/>
                  <a:pt x="4891" y="8"/>
                </a:cubicBezTo>
                <a:cubicBezTo>
                  <a:pt x="1566" y="678"/>
                  <a:pt x="0" y="5581"/>
                  <a:pt x="3314" y="7914"/>
                </a:cubicBezTo>
                <a:cubicBezTo>
                  <a:pt x="4148" y="8499"/>
                  <a:pt x="4943" y="8713"/>
                  <a:pt x="5660" y="8713"/>
                </a:cubicBezTo>
                <a:cubicBezTo>
                  <a:pt x="6734" y="8713"/>
                  <a:pt x="7634" y="8233"/>
                  <a:pt x="8229" y="7798"/>
                </a:cubicBezTo>
                <a:cubicBezTo>
                  <a:pt x="8521" y="7579"/>
                  <a:pt x="8418" y="7122"/>
                  <a:pt x="8065" y="7049"/>
                </a:cubicBezTo>
                <a:cubicBezTo>
                  <a:pt x="7060" y="6854"/>
                  <a:pt x="5659" y="6148"/>
                  <a:pt x="5080" y="3912"/>
                </a:cubicBezTo>
                <a:cubicBezTo>
                  <a:pt x="4654" y="2237"/>
                  <a:pt x="4952" y="1220"/>
                  <a:pt x="5324" y="641"/>
                </a:cubicBezTo>
                <a:cubicBezTo>
                  <a:pt x="5509" y="360"/>
                  <a:pt x="5289" y="0"/>
                  <a:pt x="4971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2007;p70">
            <a:extLst>
              <a:ext uri="{FF2B5EF4-FFF2-40B4-BE49-F238E27FC236}">
                <a16:creationId xmlns:a16="http://schemas.microsoft.com/office/drawing/2014/main" id="{2CFCF49F-5617-669B-C546-C1BDF088F4DD}"/>
              </a:ext>
            </a:extLst>
          </p:cNvPr>
          <p:cNvSpPr/>
          <p:nvPr/>
        </p:nvSpPr>
        <p:spPr>
          <a:xfrm rot="19305385">
            <a:off x="7757901" y="6174532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2007;p70">
            <a:extLst>
              <a:ext uri="{FF2B5EF4-FFF2-40B4-BE49-F238E27FC236}">
                <a16:creationId xmlns:a16="http://schemas.microsoft.com/office/drawing/2014/main" id="{18DCB5E3-3AAD-7891-27B0-CDB80C9D8F4F}"/>
              </a:ext>
            </a:extLst>
          </p:cNvPr>
          <p:cNvSpPr/>
          <p:nvPr/>
        </p:nvSpPr>
        <p:spPr>
          <a:xfrm rot="19305385">
            <a:off x="10084" y="3583585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2007;p70">
            <a:extLst>
              <a:ext uri="{FF2B5EF4-FFF2-40B4-BE49-F238E27FC236}">
                <a16:creationId xmlns:a16="http://schemas.microsoft.com/office/drawing/2014/main" id="{65AAFC16-0616-7643-7C64-A1A19C3560E2}"/>
              </a:ext>
            </a:extLst>
          </p:cNvPr>
          <p:cNvSpPr/>
          <p:nvPr/>
        </p:nvSpPr>
        <p:spPr>
          <a:xfrm rot="19305385">
            <a:off x="4246557" y="6236228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F41236-86FC-E36D-B151-4A5B81F55C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320" y="44388"/>
            <a:ext cx="1429935" cy="685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C84007-5DA0-0617-0B14-C7D146B39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325" y="2547591"/>
            <a:ext cx="1154306" cy="16678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72B5A8-2DC2-0AE2-0F85-7210587A7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0030" y="2537170"/>
            <a:ext cx="1154306" cy="16678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2AF8F8-D97E-DDE8-02E0-BA4BF11BD2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262" y="2537169"/>
            <a:ext cx="1154306" cy="16678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0D2B36-7E42-68EA-3314-E56A2863F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5929" y="2537168"/>
            <a:ext cx="1154306" cy="1667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525E79-814A-B941-5D42-D163CF403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9874" y="2555543"/>
            <a:ext cx="1154306" cy="16678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7BAD82-CFBF-E906-4F6B-5A4C54897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1193" y="2537168"/>
            <a:ext cx="1154306" cy="16678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B23FB3-D848-4496-F0FC-D93BCB32C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3483" y="2500231"/>
            <a:ext cx="1154306" cy="16678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B5FF3C-FF76-FA2B-81B9-1110FF56A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3811" y="2488714"/>
            <a:ext cx="1154306" cy="16678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86C8A7-4B21-D78B-A4F6-18605CB04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722" l="5224" r="96269">
                        <a14:foregroundMark x1="60075" y1="8611" x2="60075" y2="8611"/>
                        <a14:foregroundMark x1="60075" y1="6389" x2="60075" y2="6389"/>
                        <a14:foregroundMark x1="52612" y1="5000" x2="52612" y2="5000"/>
                        <a14:foregroundMark x1="90672" y1="38056" x2="90672" y2="38056"/>
                        <a14:foregroundMark x1="96269" y1="44444" x2="96269" y2="44444"/>
                        <a14:foregroundMark x1="6343" y1="43889" x2="6343" y2="43889"/>
                        <a14:foregroundMark x1="55597" y1="94722" x2="55597" y2="94722"/>
                        <a14:foregroundMark x1="47761" y1="4167" x2="56343" y2="9167"/>
                        <a14:foregroundMark x1="5224" y1="43056" x2="5224" y2="43056"/>
                        <a14:foregroundMark x1="48881" y1="98333" x2="48881" y2="98333"/>
                        <a14:foregroundMark x1="51866" y1="99722" x2="51866" y2="9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1521" y="2477197"/>
            <a:ext cx="1154306" cy="166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7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2.91667E-6 -0.22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22376" y="1053665"/>
            <a:ext cx="11036183" cy="48623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F42E0-9A31-3049-B76A-35B86816078C}"/>
              </a:ext>
            </a:extLst>
          </p:cNvPr>
          <p:cNvSpPr/>
          <p:nvPr/>
        </p:nvSpPr>
        <p:spPr>
          <a:xfrm>
            <a:off x="678466" y="2472347"/>
            <a:ext cx="10965823" cy="120032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0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m o  v  </a:t>
            </a:r>
            <a:r>
              <a:rPr lang="en-US" sz="7000" b="1" spc="67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i</a:t>
            </a:r>
            <a:r>
              <a:rPr lang="en-US" sz="70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ckwell Extra Bold" panose="02060903040505020403" pitchFamily="18" charset="0"/>
              </a:rPr>
              <a:t>  e  s 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AA142097-5D45-4F5A-9110-59C6D4339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3" b="95843" l="2500" r="98000">
                        <a14:foregroundMark x1="8500" y1="38337" x2="9000" y2="45266"/>
                        <a14:foregroundMark x1="10167" y1="62356" x2="6000" y2="70670"/>
                        <a14:foregroundMark x1="13500" y1="82217" x2="4167" y2="86836"/>
                        <a14:foregroundMark x1="4167" y1="86836" x2="3833" y2="87529"/>
                        <a14:foregroundMark x1="26167" y1="82217" x2="31167" y2="93533"/>
                        <a14:foregroundMark x1="31167" y1="93533" x2="35333" y2="95843"/>
                        <a14:foregroundMark x1="2500" y1="70670" x2="3167" y2="74365"/>
                        <a14:foregroundMark x1="71667" y1="3695" x2="62833" y2="18245"/>
                        <a14:foregroundMark x1="62833" y1="18245" x2="58167" y2="67206"/>
                        <a14:foregroundMark x1="53333" y1="43187" x2="52667" y2="54273"/>
                        <a14:foregroundMark x1="67833" y1="61201" x2="73000" y2="72055"/>
                        <a14:foregroundMark x1="60667" y1="62356" x2="60167" y2="64896"/>
                        <a14:foregroundMark x1="52167" y1="73441" x2="54167" y2="76905"/>
                        <a14:foregroundMark x1="95500" y1="57506" x2="91167" y2="67436"/>
                        <a14:foregroundMark x1="91167" y1="67436" x2="87833" y2="71363"/>
                        <a14:foregroundMark x1="97000" y1="55658" x2="98000" y2="64203"/>
                        <a14:foregroundMark x1="44445" y1="21776" x2="45500" y2="22633"/>
                        <a14:backgroundMark x1="44000" y1="12933" x2="42667" y2="20323"/>
                        <a14:backgroundMark x1="45500" y1="15704" x2="43833" y2="21016"/>
                        <a14:backgroundMark x1="44500" y1="21940" x2="42167" y2="198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5506">
            <a:off x="177732" y="4535279"/>
            <a:ext cx="3559857" cy="2569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201905" y="278491"/>
            <a:ext cx="1588635" cy="1528985"/>
            <a:chOff x="2165854" y="622654"/>
            <a:chExt cx="1191476" cy="114673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2165854" y="622654"/>
              <a:ext cx="1191476" cy="11467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06119" y="961031"/>
              <a:ext cx="724448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667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E3582A49-8EFC-200D-66E7-08E6478A04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80" y="4988360"/>
            <a:ext cx="1969179" cy="1743607"/>
          </a:xfrm>
          <a:prstGeom prst="rect">
            <a:avLst/>
          </a:prstGeom>
        </p:spPr>
      </p:pic>
      <p:pic>
        <p:nvPicPr>
          <p:cNvPr id="95" name="Picture 2" descr="Stickers GIFs - Find &amp;amp; Share on GIPHY">
            <a:hlinkClick r:id="rId11" action="ppaction://hlinksldjump"/>
            <a:extLst>
              <a:ext uri="{FF2B5EF4-FFF2-40B4-BE49-F238E27FC236}">
                <a16:creationId xmlns:a16="http://schemas.microsoft.com/office/drawing/2014/main" id="{D2367DFD-AFFE-67F0-866B-B501B7222E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658" y="5903705"/>
            <a:ext cx="1099950" cy="96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oogle Shape;867;p40">
            <a:extLst>
              <a:ext uri="{FF2B5EF4-FFF2-40B4-BE49-F238E27FC236}">
                <a16:creationId xmlns:a16="http://schemas.microsoft.com/office/drawing/2014/main" id="{D61FAD7F-8D6E-4725-395A-67D804E7368D}"/>
              </a:ext>
            </a:extLst>
          </p:cNvPr>
          <p:cNvGrpSpPr/>
          <p:nvPr/>
        </p:nvGrpSpPr>
        <p:grpSpPr>
          <a:xfrm>
            <a:off x="10470765" y="-399316"/>
            <a:ext cx="4964030" cy="4749355"/>
            <a:chOff x="4084750" y="132109"/>
            <a:chExt cx="4964030" cy="4749355"/>
          </a:xfrm>
        </p:grpSpPr>
        <p:sp>
          <p:nvSpPr>
            <p:cNvPr id="98" name="Google Shape;868;p40">
              <a:extLst>
                <a:ext uri="{FF2B5EF4-FFF2-40B4-BE49-F238E27FC236}">
                  <a16:creationId xmlns:a16="http://schemas.microsoft.com/office/drawing/2014/main" id="{2AB8CEB8-A1E4-EC3C-CC37-485CB6CC589F}"/>
                </a:ext>
              </a:extLst>
            </p:cNvPr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99" name="Google Shape;869;p40">
              <a:extLst>
                <a:ext uri="{FF2B5EF4-FFF2-40B4-BE49-F238E27FC236}">
                  <a16:creationId xmlns:a16="http://schemas.microsoft.com/office/drawing/2014/main" id="{D3693914-4100-82E7-ED7F-1A7923005069}"/>
                </a:ext>
              </a:extLst>
            </p:cNvPr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0" name="Google Shape;870;p40">
              <a:extLst>
                <a:ext uri="{FF2B5EF4-FFF2-40B4-BE49-F238E27FC236}">
                  <a16:creationId xmlns:a16="http://schemas.microsoft.com/office/drawing/2014/main" id="{B476E309-DA68-2B4B-6F2F-4AB5C224E9F6}"/>
                </a:ext>
              </a:extLst>
            </p:cNvPr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grpSp>
          <p:nvGrpSpPr>
            <p:cNvPr id="101" name="Google Shape;871;p40">
              <a:extLst>
                <a:ext uri="{FF2B5EF4-FFF2-40B4-BE49-F238E27FC236}">
                  <a16:creationId xmlns:a16="http://schemas.microsoft.com/office/drawing/2014/main" id="{E67562E9-0C07-11C7-CB0A-B1EE01B419F2}"/>
                </a:ext>
              </a:extLst>
            </p:cNvPr>
            <p:cNvGrpSpPr/>
            <p:nvPr/>
          </p:nvGrpSpPr>
          <p:grpSpPr>
            <a:xfrm>
              <a:off x="5279876" y="132109"/>
              <a:ext cx="3016388" cy="4749355"/>
              <a:chOff x="5279876" y="132109"/>
              <a:chExt cx="3016388" cy="4749355"/>
            </a:xfrm>
          </p:grpSpPr>
          <p:sp>
            <p:nvSpPr>
              <p:cNvPr id="112" name="Google Shape;872;p40">
                <a:extLst>
                  <a:ext uri="{FF2B5EF4-FFF2-40B4-BE49-F238E27FC236}">
                    <a16:creationId xmlns:a16="http://schemas.microsoft.com/office/drawing/2014/main" id="{D1EFEDE9-4685-A47B-3756-7184F1C83FCB}"/>
                  </a:ext>
                </a:extLst>
              </p:cNvPr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3" name="Google Shape;873;p40">
                <a:extLst>
                  <a:ext uri="{FF2B5EF4-FFF2-40B4-BE49-F238E27FC236}">
                    <a16:creationId xmlns:a16="http://schemas.microsoft.com/office/drawing/2014/main" id="{240AFF22-2A81-79FA-D3CA-1F1DFBC8D02F}"/>
                  </a:ext>
                </a:extLst>
              </p:cNvPr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4" name="Google Shape;874;p40">
                <a:extLst>
                  <a:ext uri="{FF2B5EF4-FFF2-40B4-BE49-F238E27FC236}">
                    <a16:creationId xmlns:a16="http://schemas.microsoft.com/office/drawing/2014/main" id="{45298D2A-EB18-81BB-7482-D7ED7E3356FF}"/>
                  </a:ext>
                </a:extLst>
              </p:cNvPr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5" name="Google Shape;875;p40">
                <a:extLst>
                  <a:ext uri="{FF2B5EF4-FFF2-40B4-BE49-F238E27FC236}">
                    <a16:creationId xmlns:a16="http://schemas.microsoft.com/office/drawing/2014/main" id="{B06D12D7-103D-EC2F-10B8-32845767CFE5}"/>
                  </a:ext>
                </a:extLst>
              </p:cNvPr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6" name="Google Shape;876;p40">
                <a:extLst>
                  <a:ext uri="{FF2B5EF4-FFF2-40B4-BE49-F238E27FC236}">
                    <a16:creationId xmlns:a16="http://schemas.microsoft.com/office/drawing/2014/main" id="{AC61096B-107A-67DE-207E-A7D2C019209B}"/>
                  </a:ext>
                </a:extLst>
              </p:cNvPr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7" name="Google Shape;877;p40">
                <a:extLst>
                  <a:ext uri="{FF2B5EF4-FFF2-40B4-BE49-F238E27FC236}">
                    <a16:creationId xmlns:a16="http://schemas.microsoft.com/office/drawing/2014/main" id="{7FB89986-A789-2A58-2D4E-578E2843C60A}"/>
                  </a:ext>
                </a:extLst>
              </p:cNvPr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8" name="Google Shape;878;p40">
                <a:extLst>
                  <a:ext uri="{FF2B5EF4-FFF2-40B4-BE49-F238E27FC236}">
                    <a16:creationId xmlns:a16="http://schemas.microsoft.com/office/drawing/2014/main" id="{BC8571BF-6695-2BC9-0A67-28914309E16D}"/>
                  </a:ext>
                </a:extLst>
              </p:cNvPr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19" name="Google Shape;879;p40">
                <a:extLst>
                  <a:ext uri="{FF2B5EF4-FFF2-40B4-BE49-F238E27FC236}">
                    <a16:creationId xmlns:a16="http://schemas.microsoft.com/office/drawing/2014/main" id="{FC712BD4-C6C0-437E-1266-8443694F6AC6}"/>
                  </a:ext>
                </a:extLst>
              </p:cNvPr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0" name="Google Shape;880;p40">
                <a:extLst>
                  <a:ext uri="{FF2B5EF4-FFF2-40B4-BE49-F238E27FC236}">
                    <a16:creationId xmlns:a16="http://schemas.microsoft.com/office/drawing/2014/main" id="{D17B217B-9941-D2D3-AC11-AF5FD1C1B511}"/>
                  </a:ext>
                </a:extLst>
              </p:cNvPr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1" name="Google Shape;881;p40">
                <a:extLst>
                  <a:ext uri="{FF2B5EF4-FFF2-40B4-BE49-F238E27FC236}">
                    <a16:creationId xmlns:a16="http://schemas.microsoft.com/office/drawing/2014/main" id="{161799F2-16D6-EB69-F4DD-D4A2A2081693}"/>
                  </a:ext>
                </a:extLst>
              </p:cNvPr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2" name="Google Shape;882;p40">
                <a:extLst>
                  <a:ext uri="{FF2B5EF4-FFF2-40B4-BE49-F238E27FC236}">
                    <a16:creationId xmlns:a16="http://schemas.microsoft.com/office/drawing/2014/main" id="{67635267-69DE-00ED-4014-2F39DDB89799}"/>
                  </a:ext>
                </a:extLst>
              </p:cNvPr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3" name="Google Shape;883;p40">
                <a:extLst>
                  <a:ext uri="{FF2B5EF4-FFF2-40B4-BE49-F238E27FC236}">
                    <a16:creationId xmlns:a16="http://schemas.microsoft.com/office/drawing/2014/main" id="{A966BA30-1A89-D19F-E2D0-2A905ADF9782}"/>
                  </a:ext>
                </a:extLst>
              </p:cNvPr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4" name="Google Shape;884;p40">
                <a:extLst>
                  <a:ext uri="{FF2B5EF4-FFF2-40B4-BE49-F238E27FC236}">
                    <a16:creationId xmlns:a16="http://schemas.microsoft.com/office/drawing/2014/main" id="{CF8A8766-6446-61FD-65D9-494FCA0C1E60}"/>
                  </a:ext>
                </a:extLst>
              </p:cNvPr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5" name="Google Shape;885;p40">
                <a:extLst>
                  <a:ext uri="{FF2B5EF4-FFF2-40B4-BE49-F238E27FC236}">
                    <a16:creationId xmlns:a16="http://schemas.microsoft.com/office/drawing/2014/main" id="{F25BC161-62C1-56F4-639C-3EDC0CB44004}"/>
                  </a:ext>
                </a:extLst>
              </p:cNvPr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6" name="Google Shape;886;p40">
                <a:extLst>
                  <a:ext uri="{FF2B5EF4-FFF2-40B4-BE49-F238E27FC236}">
                    <a16:creationId xmlns:a16="http://schemas.microsoft.com/office/drawing/2014/main" id="{788BFA0A-7F4C-1A2C-5436-3A02111935BD}"/>
                  </a:ext>
                </a:extLst>
              </p:cNvPr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7" name="Google Shape;887;p40">
                <a:extLst>
                  <a:ext uri="{FF2B5EF4-FFF2-40B4-BE49-F238E27FC236}">
                    <a16:creationId xmlns:a16="http://schemas.microsoft.com/office/drawing/2014/main" id="{6FEA49FA-5509-0A5B-9C15-D960894D3ABD}"/>
                  </a:ext>
                </a:extLst>
              </p:cNvPr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8" name="Google Shape;888;p40">
                <a:extLst>
                  <a:ext uri="{FF2B5EF4-FFF2-40B4-BE49-F238E27FC236}">
                    <a16:creationId xmlns:a16="http://schemas.microsoft.com/office/drawing/2014/main" id="{2F3525E4-F29F-43FA-6F3F-1274EDFCF626}"/>
                  </a:ext>
                </a:extLst>
              </p:cNvPr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29" name="Google Shape;889;p40">
                <a:extLst>
                  <a:ext uri="{FF2B5EF4-FFF2-40B4-BE49-F238E27FC236}">
                    <a16:creationId xmlns:a16="http://schemas.microsoft.com/office/drawing/2014/main" id="{D9F1DB08-CBA7-7552-B629-E0685578E214}"/>
                  </a:ext>
                </a:extLst>
              </p:cNvPr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0" name="Google Shape;890;p40">
                <a:extLst>
                  <a:ext uri="{FF2B5EF4-FFF2-40B4-BE49-F238E27FC236}">
                    <a16:creationId xmlns:a16="http://schemas.microsoft.com/office/drawing/2014/main" id="{462C1A7B-D7B1-D1B8-4EAD-E446C5687919}"/>
                  </a:ext>
                </a:extLst>
              </p:cNvPr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1" name="Google Shape;891;p40">
                <a:extLst>
                  <a:ext uri="{FF2B5EF4-FFF2-40B4-BE49-F238E27FC236}">
                    <a16:creationId xmlns:a16="http://schemas.microsoft.com/office/drawing/2014/main" id="{FEDF07AF-DF2A-38B3-39BF-7C4D5A116C17}"/>
                  </a:ext>
                </a:extLst>
              </p:cNvPr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2" name="Google Shape;892;p40">
                <a:extLst>
                  <a:ext uri="{FF2B5EF4-FFF2-40B4-BE49-F238E27FC236}">
                    <a16:creationId xmlns:a16="http://schemas.microsoft.com/office/drawing/2014/main" id="{3C2C9F5F-D36F-15DB-7815-C0F83636ADC4}"/>
                  </a:ext>
                </a:extLst>
              </p:cNvPr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3" name="Google Shape;893;p40">
                <a:extLst>
                  <a:ext uri="{FF2B5EF4-FFF2-40B4-BE49-F238E27FC236}">
                    <a16:creationId xmlns:a16="http://schemas.microsoft.com/office/drawing/2014/main" id="{FB3E8EA6-079B-93C3-9919-767A7C7432EF}"/>
                  </a:ext>
                </a:extLst>
              </p:cNvPr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4" name="Google Shape;894;p40">
                <a:extLst>
                  <a:ext uri="{FF2B5EF4-FFF2-40B4-BE49-F238E27FC236}">
                    <a16:creationId xmlns:a16="http://schemas.microsoft.com/office/drawing/2014/main" id="{B07422C0-6809-F5CC-62F0-01F5A8AECCA9}"/>
                  </a:ext>
                </a:extLst>
              </p:cNvPr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5" name="Google Shape;895;p40">
                <a:extLst>
                  <a:ext uri="{FF2B5EF4-FFF2-40B4-BE49-F238E27FC236}">
                    <a16:creationId xmlns:a16="http://schemas.microsoft.com/office/drawing/2014/main" id="{FA0216F0-0A95-D5EE-4CBB-A6B00E3312E8}"/>
                  </a:ext>
                </a:extLst>
              </p:cNvPr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6" name="Google Shape;896;p40">
                <a:extLst>
                  <a:ext uri="{FF2B5EF4-FFF2-40B4-BE49-F238E27FC236}">
                    <a16:creationId xmlns:a16="http://schemas.microsoft.com/office/drawing/2014/main" id="{6DFE3210-A05D-255D-966F-50CD3DFDFE91}"/>
                  </a:ext>
                </a:extLst>
              </p:cNvPr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7" name="Google Shape;897;p40">
                <a:extLst>
                  <a:ext uri="{FF2B5EF4-FFF2-40B4-BE49-F238E27FC236}">
                    <a16:creationId xmlns:a16="http://schemas.microsoft.com/office/drawing/2014/main" id="{8E28F0C5-C694-1012-A617-FB4EF33BE496}"/>
                  </a:ext>
                </a:extLst>
              </p:cNvPr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8" name="Google Shape;898;p40">
                <a:extLst>
                  <a:ext uri="{FF2B5EF4-FFF2-40B4-BE49-F238E27FC236}">
                    <a16:creationId xmlns:a16="http://schemas.microsoft.com/office/drawing/2014/main" id="{7233F53B-85D5-F39D-880D-98F8D145D823}"/>
                  </a:ext>
                </a:extLst>
              </p:cNvPr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39" name="Google Shape;899;p40">
                <a:extLst>
                  <a:ext uri="{FF2B5EF4-FFF2-40B4-BE49-F238E27FC236}">
                    <a16:creationId xmlns:a16="http://schemas.microsoft.com/office/drawing/2014/main" id="{9D511FB3-ABBF-341A-C5EB-EE4E05DB8889}"/>
                  </a:ext>
                </a:extLst>
              </p:cNvPr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0" name="Google Shape;900;p40">
                <a:extLst>
                  <a:ext uri="{FF2B5EF4-FFF2-40B4-BE49-F238E27FC236}">
                    <a16:creationId xmlns:a16="http://schemas.microsoft.com/office/drawing/2014/main" id="{B2FC8404-2DE2-C4CF-2C5D-3E10EAED9D65}"/>
                  </a:ext>
                </a:extLst>
              </p:cNvPr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1" name="Google Shape;901;p40">
                <a:extLst>
                  <a:ext uri="{FF2B5EF4-FFF2-40B4-BE49-F238E27FC236}">
                    <a16:creationId xmlns:a16="http://schemas.microsoft.com/office/drawing/2014/main" id="{504C1995-535D-2646-9D29-548F239176E9}"/>
                  </a:ext>
                </a:extLst>
              </p:cNvPr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2" name="Google Shape;902;p40">
                <a:extLst>
                  <a:ext uri="{FF2B5EF4-FFF2-40B4-BE49-F238E27FC236}">
                    <a16:creationId xmlns:a16="http://schemas.microsoft.com/office/drawing/2014/main" id="{F1F903A9-0BFE-9CF4-43E9-D893CCC6BEA7}"/>
                  </a:ext>
                </a:extLst>
              </p:cNvPr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3" name="Google Shape;903;p40">
                <a:extLst>
                  <a:ext uri="{FF2B5EF4-FFF2-40B4-BE49-F238E27FC236}">
                    <a16:creationId xmlns:a16="http://schemas.microsoft.com/office/drawing/2014/main" id="{433A2BEB-4E19-C470-432D-961E688D8D8B}"/>
                  </a:ext>
                </a:extLst>
              </p:cNvPr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4" name="Google Shape;904;p40">
                <a:extLst>
                  <a:ext uri="{FF2B5EF4-FFF2-40B4-BE49-F238E27FC236}">
                    <a16:creationId xmlns:a16="http://schemas.microsoft.com/office/drawing/2014/main" id="{C8EFD135-FAE3-DCDA-C76F-20F0719CCA74}"/>
                  </a:ext>
                </a:extLst>
              </p:cNvPr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5" name="Google Shape;905;p40">
                <a:extLst>
                  <a:ext uri="{FF2B5EF4-FFF2-40B4-BE49-F238E27FC236}">
                    <a16:creationId xmlns:a16="http://schemas.microsoft.com/office/drawing/2014/main" id="{3BD8A5A2-3152-1930-A556-8E9648281123}"/>
                  </a:ext>
                </a:extLst>
              </p:cNvPr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6" name="Google Shape;906;p40">
                <a:extLst>
                  <a:ext uri="{FF2B5EF4-FFF2-40B4-BE49-F238E27FC236}">
                    <a16:creationId xmlns:a16="http://schemas.microsoft.com/office/drawing/2014/main" id="{874340D1-DB91-ABCC-585B-9CC78CE3B42D}"/>
                  </a:ext>
                </a:extLst>
              </p:cNvPr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7" name="Google Shape;907;p40">
                <a:extLst>
                  <a:ext uri="{FF2B5EF4-FFF2-40B4-BE49-F238E27FC236}">
                    <a16:creationId xmlns:a16="http://schemas.microsoft.com/office/drawing/2014/main" id="{ED30F7FA-C687-34F2-CE02-361A021028F4}"/>
                  </a:ext>
                </a:extLst>
              </p:cNvPr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8" name="Google Shape;908;p40">
                <a:extLst>
                  <a:ext uri="{FF2B5EF4-FFF2-40B4-BE49-F238E27FC236}">
                    <a16:creationId xmlns:a16="http://schemas.microsoft.com/office/drawing/2014/main" id="{C69E81BE-9E54-9B9F-E219-9994109AE696}"/>
                  </a:ext>
                </a:extLst>
              </p:cNvPr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49" name="Google Shape;909;p40">
                <a:extLst>
                  <a:ext uri="{FF2B5EF4-FFF2-40B4-BE49-F238E27FC236}">
                    <a16:creationId xmlns:a16="http://schemas.microsoft.com/office/drawing/2014/main" id="{C4C10E52-7442-FA54-E1ED-0D828654D0CE}"/>
                  </a:ext>
                </a:extLst>
              </p:cNvPr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0" name="Google Shape;910;p40">
                <a:extLst>
                  <a:ext uri="{FF2B5EF4-FFF2-40B4-BE49-F238E27FC236}">
                    <a16:creationId xmlns:a16="http://schemas.microsoft.com/office/drawing/2014/main" id="{58B6CBA3-C567-3FD5-2DC8-0FB1936DF050}"/>
                  </a:ext>
                </a:extLst>
              </p:cNvPr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1" name="Google Shape;911;p40">
                <a:extLst>
                  <a:ext uri="{FF2B5EF4-FFF2-40B4-BE49-F238E27FC236}">
                    <a16:creationId xmlns:a16="http://schemas.microsoft.com/office/drawing/2014/main" id="{99B54BC2-2239-D323-33A0-2111E17A43C4}"/>
                  </a:ext>
                </a:extLst>
              </p:cNvPr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2" name="Google Shape;912;p40">
                <a:extLst>
                  <a:ext uri="{FF2B5EF4-FFF2-40B4-BE49-F238E27FC236}">
                    <a16:creationId xmlns:a16="http://schemas.microsoft.com/office/drawing/2014/main" id="{8B9193CE-617A-E57A-45D8-863592D47E83}"/>
                  </a:ext>
                </a:extLst>
              </p:cNvPr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3" name="Google Shape;913;p40">
                <a:extLst>
                  <a:ext uri="{FF2B5EF4-FFF2-40B4-BE49-F238E27FC236}">
                    <a16:creationId xmlns:a16="http://schemas.microsoft.com/office/drawing/2014/main" id="{B536A424-70E7-DE85-4566-B61CFE9F6437}"/>
                  </a:ext>
                </a:extLst>
              </p:cNvPr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4" name="Google Shape;914;p40">
                <a:extLst>
                  <a:ext uri="{FF2B5EF4-FFF2-40B4-BE49-F238E27FC236}">
                    <a16:creationId xmlns:a16="http://schemas.microsoft.com/office/drawing/2014/main" id="{B2CFFE14-F9DB-014C-AE4C-6CF7CBD48C0D}"/>
                  </a:ext>
                </a:extLst>
              </p:cNvPr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5" name="Google Shape;915;p40">
                <a:extLst>
                  <a:ext uri="{FF2B5EF4-FFF2-40B4-BE49-F238E27FC236}">
                    <a16:creationId xmlns:a16="http://schemas.microsoft.com/office/drawing/2014/main" id="{764250A5-9CAA-BAB5-440F-5992469E8C86}"/>
                  </a:ext>
                </a:extLst>
              </p:cNvPr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6" name="Google Shape;916;p40">
                <a:extLst>
                  <a:ext uri="{FF2B5EF4-FFF2-40B4-BE49-F238E27FC236}">
                    <a16:creationId xmlns:a16="http://schemas.microsoft.com/office/drawing/2014/main" id="{9994D33E-E79C-367B-7C03-371C6EBEAE36}"/>
                  </a:ext>
                </a:extLst>
              </p:cNvPr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7" name="Google Shape;917;p40">
                <a:extLst>
                  <a:ext uri="{FF2B5EF4-FFF2-40B4-BE49-F238E27FC236}">
                    <a16:creationId xmlns:a16="http://schemas.microsoft.com/office/drawing/2014/main" id="{13375AC9-DBDF-0F03-D6EE-A7DE53F7DC78}"/>
                  </a:ext>
                </a:extLst>
              </p:cNvPr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8" name="Google Shape;918;p40">
                <a:extLst>
                  <a:ext uri="{FF2B5EF4-FFF2-40B4-BE49-F238E27FC236}">
                    <a16:creationId xmlns:a16="http://schemas.microsoft.com/office/drawing/2014/main" id="{20AC68A9-53B5-2D8A-7EBB-9B36F97B8BC2}"/>
                  </a:ext>
                </a:extLst>
              </p:cNvPr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59" name="Google Shape;919;p40">
                <a:extLst>
                  <a:ext uri="{FF2B5EF4-FFF2-40B4-BE49-F238E27FC236}">
                    <a16:creationId xmlns:a16="http://schemas.microsoft.com/office/drawing/2014/main" id="{E9960F9A-D5CF-B038-BDF6-2042A3A0D06D}"/>
                  </a:ext>
                </a:extLst>
              </p:cNvPr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0" name="Google Shape;920;p40">
                <a:extLst>
                  <a:ext uri="{FF2B5EF4-FFF2-40B4-BE49-F238E27FC236}">
                    <a16:creationId xmlns:a16="http://schemas.microsoft.com/office/drawing/2014/main" id="{B8C5264F-F1CB-03B4-0B4E-6DAE37802A43}"/>
                  </a:ext>
                </a:extLst>
              </p:cNvPr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1" name="Google Shape;921;p40">
                <a:extLst>
                  <a:ext uri="{FF2B5EF4-FFF2-40B4-BE49-F238E27FC236}">
                    <a16:creationId xmlns:a16="http://schemas.microsoft.com/office/drawing/2014/main" id="{3AE83CEB-1EA0-2D24-4DC9-92180C62AEF2}"/>
                  </a:ext>
                </a:extLst>
              </p:cNvPr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2" name="Google Shape;922;p40">
                <a:extLst>
                  <a:ext uri="{FF2B5EF4-FFF2-40B4-BE49-F238E27FC236}">
                    <a16:creationId xmlns:a16="http://schemas.microsoft.com/office/drawing/2014/main" id="{FD415707-46B2-49C9-F3F2-5B600B31C7A0}"/>
                  </a:ext>
                </a:extLst>
              </p:cNvPr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3" name="Google Shape;923;p40">
                <a:extLst>
                  <a:ext uri="{FF2B5EF4-FFF2-40B4-BE49-F238E27FC236}">
                    <a16:creationId xmlns:a16="http://schemas.microsoft.com/office/drawing/2014/main" id="{B62DAC02-BF37-68EE-E630-BFAD8982E914}"/>
                  </a:ext>
                </a:extLst>
              </p:cNvPr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4" name="Google Shape;924;p40">
                <a:extLst>
                  <a:ext uri="{FF2B5EF4-FFF2-40B4-BE49-F238E27FC236}">
                    <a16:creationId xmlns:a16="http://schemas.microsoft.com/office/drawing/2014/main" id="{2CE04929-403F-4FA3-FAD1-6B046B0E8679}"/>
                  </a:ext>
                </a:extLst>
              </p:cNvPr>
              <p:cNvSpPr/>
              <p:nvPr/>
            </p:nvSpPr>
            <p:spPr>
              <a:xfrm rot="-531876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5" name="Google Shape;925;p40">
                <a:extLst>
                  <a:ext uri="{FF2B5EF4-FFF2-40B4-BE49-F238E27FC236}">
                    <a16:creationId xmlns:a16="http://schemas.microsoft.com/office/drawing/2014/main" id="{A315B5AC-B0EB-FC7F-080C-800245E65426}"/>
                  </a:ext>
                </a:extLst>
              </p:cNvPr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6" name="Google Shape;926;p40">
                <a:extLst>
                  <a:ext uri="{FF2B5EF4-FFF2-40B4-BE49-F238E27FC236}">
                    <a16:creationId xmlns:a16="http://schemas.microsoft.com/office/drawing/2014/main" id="{23281D8A-7C6E-87AB-3A61-67435CE07DC2}"/>
                  </a:ext>
                </a:extLst>
              </p:cNvPr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  <p:sp>
            <p:nvSpPr>
              <p:cNvPr id="167" name="Google Shape;927;p40">
                <a:extLst>
                  <a:ext uri="{FF2B5EF4-FFF2-40B4-BE49-F238E27FC236}">
                    <a16:creationId xmlns:a16="http://schemas.microsoft.com/office/drawing/2014/main" id="{6AC418AD-088D-37EF-521B-E356F0BEC7FE}"/>
                  </a:ext>
                </a:extLst>
              </p:cNvPr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102" name="Google Shape;928;p40">
              <a:extLst>
                <a:ext uri="{FF2B5EF4-FFF2-40B4-BE49-F238E27FC236}">
                  <a16:creationId xmlns:a16="http://schemas.microsoft.com/office/drawing/2014/main" id="{CE697370-A493-7215-1B33-7E159AB64321}"/>
                </a:ext>
              </a:extLst>
            </p:cNvPr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3" name="Google Shape;929;p40">
              <a:extLst>
                <a:ext uri="{FF2B5EF4-FFF2-40B4-BE49-F238E27FC236}">
                  <a16:creationId xmlns:a16="http://schemas.microsoft.com/office/drawing/2014/main" id="{7110F081-1D1F-5D2D-A689-13BE14E5C660}"/>
                </a:ext>
              </a:extLst>
            </p:cNvPr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4" name="Google Shape;930;p40">
              <a:extLst>
                <a:ext uri="{FF2B5EF4-FFF2-40B4-BE49-F238E27FC236}">
                  <a16:creationId xmlns:a16="http://schemas.microsoft.com/office/drawing/2014/main" id="{F89C329F-0294-3B00-5FEE-37A6BB7890A1}"/>
                </a:ext>
              </a:extLst>
            </p:cNvPr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5" name="Google Shape;931;p40">
              <a:extLst>
                <a:ext uri="{FF2B5EF4-FFF2-40B4-BE49-F238E27FC236}">
                  <a16:creationId xmlns:a16="http://schemas.microsoft.com/office/drawing/2014/main" id="{199E4339-E706-A5D3-C712-F6104AF57B33}"/>
                </a:ext>
              </a:extLst>
            </p:cNvPr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6" name="Google Shape;932;p40">
              <a:extLst>
                <a:ext uri="{FF2B5EF4-FFF2-40B4-BE49-F238E27FC236}">
                  <a16:creationId xmlns:a16="http://schemas.microsoft.com/office/drawing/2014/main" id="{D9075130-8AEF-944F-BA4D-3BA6A496BDA8}"/>
                </a:ext>
              </a:extLst>
            </p:cNvPr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7" name="Google Shape;933;p40">
              <a:extLst>
                <a:ext uri="{FF2B5EF4-FFF2-40B4-BE49-F238E27FC236}">
                  <a16:creationId xmlns:a16="http://schemas.microsoft.com/office/drawing/2014/main" id="{38B5A0F7-0E88-D95D-D389-3E1C1A6BEF6B}"/>
                </a:ext>
              </a:extLst>
            </p:cNvPr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8" name="Google Shape;934;p40">
              <a:extLst>
                <a:ext uri="{FF2B5EF4-FFF2-40B4-BE49-F238E27FC236}">
                  <a16:creationId xmlns:a16="http://schemas.microsoft.com/office/drawing/2014/main" id="{22EEBEE9-3C3D-B1B0-F6D5-77B86144F579}"/>
                </a:ext>
              </a:extLst>
            </p:cNvPr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09" name="Google Shape;935;p40">
              <a:extLst>
                <a:ext uri="{FF2B5EF4-FFF2-40B4-BE49-F238E27FC236}">
                  <a16:creationId xmlns:a16="http://schemas.microsoft.com/office/drawing/2014/main" id="{A6D4E955-EF84-A490-70E2-B5068F405E10}"/>
                </a:ext>
              </a:extLst>
            </p:cNvPr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0" name="Google Shape;936;p40">
              <a:extLst>
                <a:ext uri="{FF2B5EF4-FFF2-40B4-BE49-F238E27FC236}">
                  <a16:creationId xmlns:a16="http://schemas.microsoft.com/office/drawing/2014/main" id="{904A92BF-CCD2-5872-3048-F7F456D26C1E}"/>
                </a:ext>
              </a:extLst>
            </p:cNvPr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  <p:sp>
          <p:nvSpPr>
            <p:cNvPr id="111" name="Google Shape;937;p40">
              <a:extLst>
                <a:ext uri="{FF2B5EF4-FFF2-40B4-BE49-F238E27FC236}">
                  <a16:creationId xmlns:a16="http://schemas.microsoft.com/office/drawing/2014/main" id="{C83845CA-ED49-96E5-2FDA-B70770618BE2}"/>
                </a:ext>
              </a:extLst>
            </p:cNvPr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902030302020204" pitchFamily="66" charset="0"/>
              </a:endParaRP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B00FA1F1-5436-EA34-7A8F-05EDE06BB5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55" y="4476251"/>
            <a:ext cx="2060627" cy="1383912"/>
          </a:xfrm>
          <a:prstGeom prst="rect">
            <a:avLst/>
          </a:prstGeom>
        </p:spPr>
      </p:pic>
      <p:sp>
        <p:nvSpPr>
          <p:cNvPr id="94" name="Rectangle: Folded Corner 93">
            <a:extLst>
              <a:ext uri="{FF2B5EF4-FFF2-40B4-BE49-F238E27FC236}">
                <a16:creationId xmlns:a16="http://schemas.microsoft.com/office/drawing/2014/main" id="{E5698BFD-6888-4F53-35FB-DDB38A4AE8F9}"/>
              </a:ext>
            </a:extLst>
          </p:cNvPr>
          <p:cNvSpPr/>
          <p:nvPr/>
        </p:nvSpPr>
        <p:spPr>
          <a:xfrm>
            <a:off x="10285209" y="4212500"/>
            <a:ext cx="1063491" cy="818753"/>
          </a:xfrm>
          <a:prstGeom prst="folded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353DE-6FF1-A0EA-50E7-0FED3640E3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259" y="2711062"/>
            <a:ext cx="1330392" cy="12462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CADB32-C784-05BE-DF30-0269D115A1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1152" y="2662635"/>
            <a:ext cx="1279743" cy="1273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BBFDDF-6BEF-8DAE-57FD-15A30FDE92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082" y="2652989"/>
            <a:ext cx="1243736" cy="1305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ABDD3-BE51-04C9-9BD5-BD1D6DC07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5552" y="2697434"/>
            <a:ext cx="1281332" cy="1200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3D21CC-5E79-6962-32EC-12760514E0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1517" y="2733125"/>
            <a:ext cx="1179898" cy="1188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6BFCDB-A296-B1E0-9F23-BE3037AA5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61" b="89571" l="575" r="95977">
                        <a14:foregroundMark x1="40805" y1="34969" x2="43391" y2="35890"/>
                        <a14:foregroundMark x1="68966" y1="39571" x2="68966" y2="39571"/>
                        <a14:foregroundMark x1="67816" y1="29448" x2="67816" y2="29448"/>
                        <a14:foregroundMark x1="64368" y1="32209" x2="64368" y2="32209"/>
                        <a14:foregroundMark x1="65230" y1="35890" x2="65230" y2="35890"/>
                        <a14:foregroundMark x1="65230" y1="35890" x2="65230" y2="35890"/>
                        <a14:foregroundMark x1="67816" y1="42638" x2="67816" y2="42638"/>
                        <a14:foregroundMark x1="67816" y1="42638" x2="67816" y2="42638"/>
                        <a14:foregroundMark x1="63506" y1="42638" x2="63506" y2="42638"/>
                        <a14:foregroundMark x1="38218" y1="37730" x2="38218" y2="37730"/>
                        <a14:foregroundMark x1="38218" y1="37730" x2="38218" y2="37730"/>
                        <a14:foregroundMark x1="39943" y1="33129" x2="39943" y2="33129"/>
                        <a14:foregroundMark x1="29598" y1="35890" x2="30460" y2="39571"/>
                        <a14:foregroundMark x1="30460" y1="39571" x2="30460" y2="39571"/>
                        <a14:foregroundMark x1="86207" y1="40491" x2="86207" y2="40491"/>
                        <a14:foregroundMark x1="86207" y1="40491" x2="81897" y2="41411"/>
                        <a14:foregroundMark x1="22701" y1="36810" x2="22701" y2="36810"/>
                        <a14:foregroundMark x1="13793" y1="35890" x2="10345" y2="37730"/>
                        <a14:foregroundMark x1="10345" y1="37730" x2="10345" y2="37730"/>
                        <a14:foregroundMark x1="47126" y1="3374" x2="47126" y2="3374"/>
                        <a14:foregroundMark x1="61782" y1="34969" x2="61782" y2="34969"/>
                        <a14:foregroundMark x1="61782" y1="34969" x2="61782" y2="34969"/>
                        <a14:foregroundMark x1="65230" y1="36810" x2="65230" y2="36810"/>
                        <a14:foregroundMark x1="65230" y1="36810" x2="65230" y2="36810"/>
                        <a14:foregroundMark x1="60057" y1="38650" x2="60057" y2="38650"/>
                        <a14:foregroundMark x1="61782" y1="41411" x2="61782" y2="41411"/>
                        <a14:foregroundMark x1="65230" y1="32209" x2="65230" y2="32209"/>
                        <a14:foregroundMark x1="64368" y1="32209" x2="64368" y2="32209"/>
                        <a14:foregroundMark x1="64368" y1="32209" x2="64368" y2="36810"/>
                        <a14:foregroundMark x1="64368" y1="36810" x2="64368" y2="39571"/>
                        <a14:foregroundMark x1="66954" y1="36810" x2="66954" y2="36810"/>
                        <a14:foregroundMark x1="66954" y1="36810" x2="66954" y2="36810"/>
                        <a14:foregroundMark x1="66954" y1="34969" x2="64368" y2="32209"/>
                        <a14:foregroundMark x1="57471" y1="26687" x2="54023" y2="31288"/>
                        <a14:foregroundMark x1="41667" y1="34049" x2="41667" y2="34049"/>
                        <a14:foregroundMark x1="41667" y1="34049" x2="41667" y2="34049"/>
                        <a14:foregroundMark x1="42529" y1="36810" x2="42529" y2="36810"/>
                        <a14:foregroundMark x1="66092" y1="41411" x2="66092" y2="41411"/>
                        <a14:foregroundMark x1="69828" y1="31288" x2="69828" y2="31288"/>
                        <a14:foregroundMark x1="68966" y1="35890" x2="68966" y2="35890"/>
                        <a14:foregroundMark x1="66092" y1="30368" x2="63506" y2="30368"/>
                        <a14:foregroundMark x1="60920" y1="30368" x2="60920" y2="30368"/>
                        <a14:foregroundMark x1="57471" y1="30368" x2="57471" y2="33129"/>
                        <a14:foregroundMark x1="58333" y1="39571" x2="58333" y2="42638"/>
                        <a14:foregroundMark x1="65230" y1="45399" x2="65230" y2="45399"/>
                        <a14:foregroundMark x1="65230" y1="43558" x2="62644" y2="41411"/>
                        <a14:foregroundMark x1="54023" y1="41411" x2="54023" y2="41411"/>
                        <a14:foregroundMark x1="54023" y1="38650" x2="54023" y2="38650"/>
                        <a14:foregroundMark x1="54023" y1="34049" x2="54023" y2="37730"/>
                        <a14:foregroundMark x1="61782" y1="26687" x2="61782" y2="26687"/>
                        <a14:foregroundMark x1="62644" y1="36810" x2="62644" y2="36810"/>
                        <a14:foregroundMark x1="60920" y1="34969" x2="60920" y2="34969"/>
                        <a14:foregroundMark x1="57471" y1="34049" x2="58333" y2="36810"/>
                        <a14:foregroundMark x1="59195" y1="36810" x2="59195" y2="36810"/>
                        <a14:foregroundMark x1="63506" y1="46319" x2="63506" y2="46319"/>
                        <a14:foregroundMark x1="57471" y1="46319" x2="57471" y2="46319"/>
                        <a14:foregroundMark x1="56609" y1="46319" x2="56609" y2="46319"/>
                        <a14:foregroundMark x1="56609" y1="44479" x2="56609" y2="44479"/>
                        <a14:foregroundMark x1="57471" y1="44479" x2="57471" y2="44479"/>
                        <a14:foregroundMark x1="58333" y1="44479" x2="60920" y2="41411"/>
                        <a14:foregroundMark x1="59195" y1="34969" x2="59195" y2="34969"/>
                        <a14:foregroundMark x1="59195" y1="34969" x2="59195" y2="34969"/>
                        <a14:foregroundMark x1="59195" y1="34969" x2="59195" y2="34969"/>
                        <a14:foregroundMark x1="40805" y1="38650" x2="44540" y2="38650"/>
                        <a14:foregroundMark x1="45402" y1="37730" x2="47126" y2="34049"/>
                        <a14:foregroundMark x1="48851" y1="33129" x2="37356" y2="27607"/>
                        <a14:foregroundMark x1="37356" y1="27607" x2="37356" y2="27607"/>
                        <a14:foregroundMark x1="35632" y1="29448" x2="35632" y2="34969"/>
                        <a14:foregroundMark x1="35632" y1="36810" x2="31322" y2="39571"/>
                        <a14:foregroundMark x1="30460" y1="41411" x2="30460" y2="47239"/>
                        <a14:foregroundMark x1="46264" y1="40491" x2="46264" y2="40491"/>
                        <a14:foregroundMark x1="46264" y1="40491" x2="43391" y2="44479"/>
                        <a14:foregroundMark x1="37356" y1="45399" x2="37356" y2="45399"/>
                        <a14:foregroundMark x1="36494" y1="41411" x2="36494" y2="41411"/>
                        <a14:foregroundMark x1="33908" y1="34049" x2="33908" y2="34049"/>
                        <a14:foregroundMark x1="33908" y1="34049" x2="33908" y2="34049"/>
                        <a14:foregroundMark x1="33908" y1="32209" x2="30460" y2="32209"/>
                        <a14:foregroundMark x1="30460" y1="32209" x2="30460" y2="32209"/>
                        <a14:foregroundMark x1="39080" y1="38650" x2="39080" y2="38650"/>
                        <a14:foregroundMark x1="39943" y1="34969" x2="39943" y2="34969"/>
                        <a14:foregroundMark x1="37356" y1="34049" x2="34770" y2="32209"/>
                        <a14:foregroundMark x1="34770" y1="31288" x2="34770" y2="31288"/>
                        <a14:foregroundMark x1="34770" y1="29448" x2="34770" y2="29448"/>
                        <a14:foregroundMark x1="60920" y1="37730" x2="63506" y2="34969"/>
                        <a14:foregroundMark x1="63506" y1="33129" x2="63506" y2="33129"/>
                        <a14:foregroundMark x1="63506" y1="32209" x2="61782" y2="34969"/>
                        <a14:foregroundMark x1="90517" y1="39571" x2="90517" y2="39571"/>
                        <a14:foregroundMark x1="11207" y1="34969" x2="11207" y2="34969"/>
                        <a14:foregroundMark x1="862" y1="39571" x2="862" y2="42638"/>
                        <a14:foregroundMark x1="95977" y1="40491" x2="95977" y2="40491"/>
                        <a14:foregroundMark x1="91379" y1="39571" x2="91379" y2="39571"/>
                        <a14:foregroundMark x1="91379" y1="39571" x2="91379" y2="39571"/>
                        <a14:foregroundMark x1="91379" y1="39571" x2="92241" y2="35890"/>
                        <a14:foregroundMark x1="92241" y1="28528" x2="92241" y2="50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028" y="2675900"/>
            <a:ext cx="1314382" cy="1231288"/>
          </a:xfrm>
          <a:prstGeom prst="rect">
            <a:avLst/>
          </a:prstGeom>
        </p:spPr>
      </p:pic>
      <p:sp>
        <p:nvSpPr>
          <p:cNvPr id="10" name="Star: 5 Points 9">
            <a:hlinkClick r:id="rId11" action="ppaction://hlinksldjump"/>
            <a:extLst>
              <a:ext uri="{FF2B5EF4-FFF2-40B4-BE49-F238E27FC236}">
                <a16:creationId xmlns:a16="http://schemas.microsoft.com/office/drawing/2014/main" id="{19028C12-5759-FCA6-6AA1-3F10E871B729}"/>
              </a:ext>
            </a:extLst>
          </p:cNvPr>
          <p:cNvSpPr/>
          <p:nvPr/>
        </p:nvSpPr>
        <p:spPr>
          <a:xfrm rot="19582280">
            <a:off x="9835418" y="290006"/>
            <a:ext cx="696734" cy="6380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2007;p70">
            <a:extLst>
              <a:ext uri="{FF2B5EF4-FFF2-40B4-BE49-F238E27FC236}">
                <a16:creationId xmlns:a16="http://schemas.microsoft.com/office/drawing/2014/main" id="{63291183-98DF-F46A-9399-0CFFC74BAD1D}"/>
              </a:ext>
            </a:extLst>
          </p:cNvPr>
          <p:cNvSpPr/>
          <p:nvPr/>
        </p:nvSpPr>
        <p:spPr>
          <a:xfrm rot="19305385">
            <a:off x="6613355" y="148915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62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2007;p70">
            <a:extLst>
              <a:ext uri="{FF2B5EF4-FFF2-40B4-BE49-F238E27FC236}">
                <a16:creationId xmlns:a16="http://schemas.microsoft.com/office/drawing/2014/main" id="{9E2E22F6-F6DA-8AE1-780D-500009C1306F}"/>
              </a:ext>
            </a:extLst>
          </p:cNvPr>
          <p:cNvSpPr/>
          <p:nvPr/>
        </p:nvSpPr>
        <p:spPr>
          <a:xfrm rot="19305385">
            <a:off x="8378317" y="6220642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2007;p70">
            <a:extLst>
              <a:ext uri="{FF2B5EF4-FFF2-40B4-BE49-F238E27FC236}">
                <a16:creationId xmlns:a16="http://schemas.microsoft.com/office/drawing/2014/main" id="{7B8002FF-E3A8-2C3D-1D5D-EF6BCD569D4E}"/>
              </a:ext>
            </a:extLst>
          </p:cNvPr>
          <p:cNvSpPr/>
          <p:nvPr/>
        </p:nvSpPr>
        <p:spPr>
          <a:xfrm rot="19305385">
            <a:off x="3016252" y="645431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2007;p70">
            <a:extLst>
              <a:ext uri="{FF2B5EF4-FFF2-40B4-BE49-F238E27FC236}">
                <a16:creationId xmlns:a16="http://schemas.microsoft.com/office/drawing/2014/main" id="{2FEB7BBF-07B9-4152-5B66-173D30662FEF}"/>
              </a:ext>
            </a:extLst>
          </p:cNvPr>
          <p:cNvSpPr/>
          <p:nvPr/>
        </p:nvSpPr>
        <p:spPr>
          <a:xfrm rot="19305385">
            <a:off x="167105" y="3431126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2007;p70">
            <a:extLst>
              <a:ext uri="{FF2B5EF4-FFF2-40B4-BE49-F238E27FC236}">
                <a16:creationId xmlns:a16="http://schemas.microsoft.com/office/drawing/2014/main" id="{956542FD-D624-69FB-70D3-917B0C803369}"/>
              </a:ext>
            </a:extLst>
          </p:cNvPr>
          <p:cNvSpPr/>
          <p:nvPr/>
        </p:nvSpPr>
        <p:spPr>
          <a:xfrm rot="19305385">
            <a:off x="5618348" y="6197732"/>
            <a:ext cx="506581" cy="51898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822;p70">
            <a:extLst>
              <a:ext uri="{FF2B5EF4-FFF2-40B4-BE49-F238E27FC236}">
                <a16:creationId xmlns:a16="http://schemas.microsoft.com/office/drawing/2014/main" id="{F11AF148-33C7-6CF9-93F0-7030BA739DA2}"/>
              </a:ext>
            </a:extLst>
          </p:cNvPr>
          <p:cNvSpPr/>
          <p:nvPr/>
        </p:nvSpPr>
        <p:spPr>
          <a:xfrm rot="20836454">
            <a:off x="2324668" y="292176"/>
            <a:ext cx="564643" cy="627299"/>
          </a:xfrm>
          <a:custGeom>
            <a:avLst/>
            <a:gdLst/>
            <a:ahLst/>
            <a:cxnLst/>
            <a:rect l="l" t="t" r="r" b="b"/>
            <a:pathLst>
              <a:path w="8522" h="8714" extrusionOk="0">
                <a:moveTo>
                  <a:pt x="4971" y="0"/>
                </a:moveTo>
                <a:cubicBezTo>
                  <a:pt x="4945" y="0"/>
                  <a:pt x="4918" y="3"/>
                  <a:pt x="4891" y="8"/>
                </a:cubicBezTo>
                <a:cubicBezTo>
                  <a:pt x="1566" y="678"/>
                  <a:pt x="0" y="5581"/>
                  <a:pt x="3314" y="7914"/>
                </a:cubicBezTo>
                <a:cubicBezTo>
                  <a:pt x="4148" y="8499"/>
                  <a:pt x="4943" y="8713"/>
                  <a:pt x="5660" y="8713"/>
                </a:cubicBezTo>
                <a:cubicBezTo>
                  <a:pt x="6734" y="8713"/>
                  <a:pt x="7634" y="8233"/>
                  <a:pt x="8229" y="7798"/>
                </a:cubicBezTo>
                <a:cubicBezTo>
                  <a:pt x="8521" y="7579"/>
                  <a:pt x="8418" y="7122"/>
                  <a:pt x="8065" y="7049"/>
                </a:cubicBezTo>
                <a:cubicBezTo>
                  <a:pt x="7060" y="6854"/>
                  <a:pt x="5659" y="6148"/>
                  <a:pt x="5080" y="3912"/>
                </a:cubicBezTo>
                <a:cubicBezTo>
                  <a:pt x="4654" y="2237"/>
                  <a:pt x="4952" y="1220"/>
                  <a:pt x="5324" y="641"/>
                </a:cubicBezTo>
                <a:cubicBezTo>
                  <a:pt x="5509" y="360"/>
                  <a:pt x="5289" y="0"/>
                  <a:pt x="4971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EC5432-E6F1-EE55-D0F3-DBA1E39D1D8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673" y="88032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4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2.91667E-6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4511</TotalTime>
  <Words>494</Words>
  <Application>Microsoft Office PowerPoint</Application>
  <PresentationFormat>Widescreen</PresentationFormat>
  <Paragraphs>95</Paragraphs>
  <Slides>26</Slides>
  <Notes>15</Notes>
  <HiddenSlides>0</HiddenSlides>
  <MMClips>24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Arial</vt:lpstr>
      <vt:lpstr>Calibri</vt:lpstr>
      <vt:lpstr>Calibri Light</vt:lpstr>
      <vt:lpstr>Catamaran</vt:lpstr>
      <vt:lpstr>Chalkboard SE</vt:lpstr>
      <vt:lpstr>Changa One</vt:lpstr>
      <vt:lpstr>Chewy</vt:lpstr>
      <vt:lpstr>Comic Sans</vt:lpstr>
      <vt:lpstr>Comic Sans MS</vt:lpstr>
      <vt:lpstr>Comics sans MS</vt:lpstr>
      <vt:lpstr>Montserrat</vt:lpstr>
      <vt:lpstr>Roboto</vt:lpstr>
      <vt:lpstr>Rockwell Extra Bold</vt:lpstr>
      <vt:lpstr>Russo One</vt:lpstr>
      <vt:lpstr>Tahoma</vt:lpstr>
      <vt:lpstr>Wingdings</vt:lpstr>
      <vt:lpstr>Office Theme</vt:lpstr>
      <vt:lpstr>It's Springtime! MK Plan by Slidesgo</vt:lpstr>
      <vt:lpstr>PowerPoint Presentation</vt:lpstr>
      <vt:lpstr>PowerPoint Presentation</vt:lpstr>
      <vt:lpstr>Warm-up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Production</vt:lpstr>
      <vt:lpstr>PowerPoint Presentation</vt:lpstr>
      <vt:lpstr>Wrap-up &amp; Assessment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Phuong Tran</dc:creator>
  <cp:lastModifiedBy>admin</cp:lastModifiedBy>
  <cp:revision>45</cp:revision>
  <dcterms:created xsi:type="dcterms:W3CDTF">2024-04-13T04:01:17Z</dcterms:created>
  <dcterms:modified xsi:type="dcterms:W3CDTF">2025-04-05T16:06:02Z</dcterms:modified>
</cp:coreProperties>
</file>