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0" r:id="rId3"/>
  </p:sldMasterIdLst>
  <p:notesMasterIdLst>
    <p:notesMasterId r:id="rId22"/>
  </p:notesMasterIdLst>
  <p:sldIdLst>
    <p:sldId id="3240" r:id="rId4"/>
    <p:sldId id="445" r:id="rId5"/>
    <p:sldId id="262" r:id="rId6"/>
    <p:sldId id="312" r:id="rId7"/>
    <p:sldId id="3245" r:id="rId8"/>
    <p:sldId id="3244" r:id="rId9"/>
    <p:sldId id="257" r:id="rId10"/>
    <p:sldId id="3269" r:id="rId11"/>
    <p:sldId id="256" r:id="rId12"/>
    <p:sldId id="330" r:id="rId13"/>
    <p:sldId id="3253" r:id="rId14"/>
    <p:sldId id="3256" r:id="rId15"/>
    <p:sldId id="3257" r:id="rId16"/>
    <p:sldId id="358" r:id="rId17"/>
    <p:sldId id="3265" r:id="rId18"/>
    <p:sldId id="361" r:id="rId19"/>
    <p:sldId id="443" r:id="rId20"/>
    <p:sldId id="3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CDE95"/>
    <a:srgbClr val="EEECEE"/>
    <a:srgbClr val="F4E5DE"/>
    <a:srgbClr val="FAFFB3"/>
    <a:srgbClr val="F628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2877" autoAdjust="0"/>
  </p:normalViewPr>
  <p:slideViewPr>
    <p:cSldViewPr snapToGrid="0">
      <p:cViewPr>
        <p:scale>
          <a:sx n="105" d="100"/>
          <a:sy n="105" d="100"/>
        </p:scale>
        <p:origin x="68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link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6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1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245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000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009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2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4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8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8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7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09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6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7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290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103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svg"/><Relationship Id="rId11" Type="http://schemas.microsoft.com/office/2007/relationships/hdphoto" Target="../media/hdphoto18.wdp"/><Relationship Id="rId5" Type="http://schemas.openxmlformats.org/officeDocument/2006/relationships/image" Target="../media/image42.png"/><Relationship Id="rId15" Type="http://schemas.microsoft.com/office/2007/relationships/hdphoto" Target="../media/hdphoto19.wdp"/><Relationship Id="rId10" Type="http://schemas.openxmlformats.org/officeDocument/2006/relationships/image" Target="../media/image62.png"/><Relationship Id="rId4" Type="http://schemas.openxmlformats.org/officeDocument/2006/relationships/image" Target="../media/image88.svg"/><Relationship Id="rId9" Type="http://schemas.openxmlformats.org/officeDocument/2006/relationships/image" Target="../media/image25.pn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4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10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11" Type="http://schemas.openxmlformats.org/officeDocument/2006/relationships/image" Target="../media/image102.png"/><Relationship Id="rId5" Type="http://schemas.openxmlformats.org/officeDocument/2006/relationships/image" Target="../media/image43.svg"/><Relationship Id="rId10" Type="http://schemas.microsoft.com/office/2007/relationships/hdphoto" Target="../media/hdphoto18.wdp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4.png"/><Relationship Id="rId18" Type="http://schemas.openxmlformats.org/officeDocument/2006/relationships/image" Target="../media/image108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" Type="http://schemas.openxmlformats.org/officeDocument/2006/relationships/image" Target="../media/image87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11" Type="http://schemas.openxmlformats.org/officeDocument/2006/relationships/image" Target="../media/image102.png"/><Relationship Id="rId5" Type="http://schemas.openxmlformats.org/officeDocument/2006/relationships/image" Target="../media/image43.svg"/><Relationship Id="rId15" Type="http://schemas.openxmlformats.org/officeDocument/2006/relationships/image" Target="../media/image105.png"/><Relationship Id="rId10" Type="http://schemas.microsoft.com/office/2007/relationships/hdphoto" Target="../media/hdphoto18.wdp"/><Relationship Id="rId19" Type="http://schemas.openxmlformats.org/officeDocument/2006/relationships/image" Target="../media/image109.png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microsoft.com/office/2007/relationships/hdphoto" Target="../media/hdphoto1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12" Type="http://schemas.microsoft.com/office/2007/relationships/hdphoto" Target="../media/hdphoto2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0.jpg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0.wdp"/><Relationship Id="rId4" Type="http://schemas.openxmlformats.org/officeDocument/2006/relationships/audio" Target="../media/media6.mp3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hdphoto" Target="../media/hdphoto22.wdp"/><Relationship Id="rId7" Type="http://schemas.openxmlformats.org/officeDocument/2006/relationships/image" Target="../media/image2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sv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microsoft.com/office/2007/relationships/hdphoto" Target="../media/hdphoto1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1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microsoft.com/office/2007/relationships/hdphoto" Target="../media/hdphoto1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39.png"/><Relationship Id="rId5" Type="http://schemas.openxmlformats.org/officeDocument/2006/relationships/image" Target="../media/image35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58.jp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2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12" Type="http://schemas.openxmlformats.org/officeDocument/2006/relationships/image" Target="../media/image55.svg"/><Relationship Id="rId17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61.svg"/><Relationship Id="rId1" Type="http://schemas.openxmlformats.org/officeDocument/2006/relationships/audio" Target="NULL" TargetMode="External"/><Relationship Id="rId6" Type="http://schemas.openxmlformats.org/officeDocument/2006/relationships/image" Target="../media/image45.sv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5" Type="http://schemas.openxmlformats.org/officeDocument/2006/relationships/image" Target="../media/image60.png"/><Relationship Id="rId10" Type="http://schemas.openxmlformats.org/officeDocument/2006/relationships/image" Target="../media/image59.jpeg"/><Relationship Id="rId19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openxmlformats.org/officeDocument/2006/relationships/image" Target="../media/image58.jp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86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25.png"/><Relationship Id="rId20" Type="http://schemas.openxmlformats.org/officeDocument/2006/relationships/image" Target="../media/image85.png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84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94.png"/><Relationship Id="rId18" Type="http://schemas.openxmlformats.org/officeDocument/2006/relationships/image" Target="../media/image99.jpg"/><Relationship Id="rId3" Type="http://schemas.openxmlformats.org/officeDocument/2006/relationships/image" Target="../media/image87.png"/><Relationship Id="rId21" Type="http://schemas.openxmlformats.org/officeDocument/2006/relationships/slide" Target="slide13.xml"/><Relationship Id="rId7" Type="http://schemas.openxmlformats.org/officeDocument/2006/relationships/image" Target="../media/image42.png"/><Relationship Id="rId12" Type="http://schemas.openxmlformats.org/officeDocument/2006/relationships/image" Target="../media/image93.png"/><Relationship Id="rId17" Type="http://schemas.openxmlformats.org/officeDocument/2006/relationships/image" Target="../media/image98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0.svg"/><Relationship Id="rId11" Type="http://schemas.openxmlformats.org/officeDocument/2006/relationships/image" Target="../media/image25.png"/><Relationship Id="rId24" Type="http://schemas.openxmlformats.org/officeDocument/2006/relationships/slide" Target="slide10.xml"/><Relationship Id="rId5" Type="http://schemas.openxmlformats.org/officeDocument/2006/relationships/image" Target="../media/image89.png"/><Relationship Id="rId15" Type="http://schemas.openxmlformats.org/officeDocument/2006/relationships/image" Target="../media/image96.png"/><Relationship Id="rId23" Type="http://schemas.openxmlformats.org/officeDocument/2006/relationships/slide" Target="slide15.xml"/><Relationship Id="rId10" Type="http://schemas.openxmlformats.org/officeDocument/2006/relationships/image" Target="../media/image92.svg"/><Relationship Id="rId19" Type="http://schemas.openxmlformats.org/officeDocument/2006/relationships/image" Target="../media/image100.png"/><Relationship Id="rId4" Type="http://schemas.openxmlformats.org/officeDocument/2006/relationships/image" Target="../media/image88.svg"/><Relationship Id="rId9" Type="http://schemas.openxmlformats.org/officeDocument/2006/relationships/image" Target="../media/image91.png"/><Relationship Id="rId14" Type="http://schemas.openxmlformats.org/officeDocument/2006/relationships/image" Target="../media/image95.png"/><Relationship Id="rId22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505233" y="2986130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8691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29" y="82362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79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69074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476459" y="392051"/>
            <a:ext cx="595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 Complete with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/ can’t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A5124-BDAC-9A60-2DDE-564E3B55D12E}"/>
              </a:ext>
            </a:extLst>
          </p:cNvPr>
          <p:cNvSpPr txBox="1"/>
          <p:nvPr/>
        </p:nvSpPr>
        <p:spPr>
          <a:xfrm>
            <a:off x="1061517" y="1032058"/>
            <a:ext cx="10243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1 A: Mum, ____ Sarah and </a:t>
            </a:r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Mifa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go on a ride with me?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No, they ____ . They’re too young.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2 A: Excuse me, ____ I move your bag a little bit, sir?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Yes, I’m sorry.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3 A: Oh, no. I don’t have my pencil with me. ____ I borrow  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your pencil, Mai?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Sure! Here it is.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4 A: Teacher, ____ I go out for 5 minutes?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I’m sorry, you ____ 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6" y="205898"/>
            <a:ext cx="685627" cy="685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F8536-871B-674C-D176-59A54B6268C0}"/>
              </a:ext>
            </a:extLst>
          </p:cNvPr>
          <p:cNvSpPr txBox="1"/>
          <p:nvPr/>
        </p:nvSpPr>
        <p:spPr>
          <a:xfrm>
            <a:off x="2986263" y="103205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B9869-611A-38C7-1DA0-EA3B5DAEFDDA}"/>
              </a:ext>
            </a:extLst>
          </p:cNvPr>
          <p:cNvSpPr txBox="1"/>
          <p:nvPr/>
        </p:nvSpPr>
        <p:spPr>
          <a:xfrm>
            <a:off x="3393534" y="1463168"/>
            <a:ext cx="144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CF979-2466-F2AC-73CE-AA599180C2DF}"/>
              </a:ext>
            </a:extLst>
          </p:cNvPr>
          <p:cNvSpPr txBox="1"/>
          <p:nvPr/>
        </p:nvSpPr>
        <p:spPr>
          <a:xfrm>
            <a:off x="3922435" y="2313127"/>
            <a:ext cx="98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B8F4F-342B-0043-398F-68F879576B9E}"/>
              </a:ext>
            </a:extLst>
          </p:cNvPr>
          <p:cNvSpPr txBox="1"/>
          <p:nvPr/>
        </p:nvSpPr>
        <p:spPr>
          <a:xfrm>
            <a:off x="8463407" y="3568430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8E7643-4590-6D41-9283-FE5C1B36F12E}"/>
              </a:ext>
            </a:extLst>
          </p:cNvPr>
          <p:cNvSpPr txBox="1"/>
          <p:nvPr/>
        </p:nvSpPr>
        <p:spPr>
          <a:xfrm>
            <a:off x="3520785" y="528999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AD5F1-D68A-01FF-77BB-159CEE373032}"/>
              </a:ext>
            </a:extLst>
          </p:cNvPr>
          <p:cNvSpPr txBox="1"/>
          <p:nvPr/>
        </p:nvSpPr>
        <p:spPr>
          <a:xfrm>
            <a:off x="4249617" y="5712340"/>
            <a:ext cx="113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B885212F-65D3-5FDD-3D76-4C8ABF796CAB}"/>
              </a:ext>
            </a:extLst>
          </p:cNvPr>
          <p:cNvSpPr/>
          <p:nvPr/>
        </p:nvSpPr>
        <p:spPr>
          <a:xfrm>
            <a:off x="10751272" y="907054"/>
            <a:ext cx="2431093" cy="2372062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253306" y="4712608"/>
            <a:ext cx="2107044" cy="247667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73" y="4793409"/>
            <a:ext cx="2166257" cy="216625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7153" y="120824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74635" y="1218043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03659" y="120836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610029" y="292954"/>
            <a:ext cx="10271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 Write the correct questions to ask for your mother’s permission.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95" y="652966"/>
            <a:ext cx="685627" cy="685627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94830" y="2091623"/>
            <a:ext cx="10271508" cy="23799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park     go to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the bookshop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museum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cinema        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89454787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80154" y="674940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54394" y="6778537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69709" y="6528299"/>
            <a:ext cx="769370" cy="682054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71016" y="6615613"/>
            <a:ext cx="575695" cy="565693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98811" y="6577619"/>
            <a:ext cx="522612" cy="58341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3689" y="74978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42667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25393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336382" y="403818"/>
            <a:ext cx="1237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 Write the correct questions to ask for your mother’s permission.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11" y="367649"/>
            <a:ext cx="472344" cy="472344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26543" y="5947510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1224782" y="1106655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76745" y="910490"/>
            <a:ext cx="10271508" cy="13784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park     go to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bookshop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museum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cinema        play the piano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8EDF08-C28E-4694-B913-96D78B84B1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719" y="2355301"/>
            <a:ext cx="2411356" cy="1471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B80D8-2B8C-EAF6-276F-903EDD7FC6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4972" y="2356580"/>
            <a:ext cx="2540663" cy="1471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9FBAD7-1A2C-3A1E-6818-93745E02E1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2357" y="2338078"/>
            <a:ext cx="2459711" cy="14710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B04A3A-EE92-AB6D-438F-4AC1866EFE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9994" y="4544212"/>
            <a:ext cx="2612242" cy="13617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E32701-F6DA-5893-DBBD-7B550F82A9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4944" y="4500388"/>
            <a:ext cx="2612242" cy="13924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3E7A19-A442-E794-9023-2AB37C1B577E}"/>
              </a:ext>
            </a:extLst>
          </p:cNvPr>
          <p:cNvCxnSpPr>
            <a:cxnSpLocks/>
          </p:cNvCxnSpPr>
          <p:nvPr/>
        </p:nvCxnSpPr>
        <p:spPr>
          <a:xfrm flipV="1">
            <a:off x="422547" y="4322439"/>
            <a:ext cx="3144604" cy="25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6EE0C-DCF7-25EB-699C-1694A5410AB3}"/>
              </a:ext>
            </a:extLst>
          </p:cNvPr>
          <p:cNvCxnSpPr>
            <a:cxnSpLocks/>
          </p:cNvCxnSpPr>
          <p:nvPr/>
        </p:nvCxnSpPr>
        <p:spPr>
          <a:xfrm>
            <a:off x="4329243" y="4330281"/>
            <a:ext cx="3672123" cy="17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B68625-48F8-F388-B762-4196126971BE}"/>
              </a:ext>
            </a:extLst>
          </p:cNvPr>
          <p:cNvCxnSpPr>
            <a:cxnSpLocks/>
          </p:cNvCxnSpPr>
          <p:nvPr/>
        </p:nvCxnSpPr>
        <p:spPr>
          <a:xfrm>
            <a:off x="8647156" y="4289553"/>
            <a:ext cx="3476833" cy="99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14D3D-40B4-9AB2-1F54-96E9075BA924}"/>
              </a:ext>
            </a:extLst>
          </p:cNvPr>
          <p:cNvCxnSpPr>
            <a:cxnSpLocks/>
          </p:cNvCxnSpPr>
          <p:nvPr/>
        </p:nvCxnSpPr>
        <p:spPr>
          <a:xfrm>
            <a:off x="1719943" y="6416012"/>
            <a:ext cx="35497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26A1AB-F9A9-87DA-7475-4DB48CDF146E}"/>
              </a:ext>
            </a:extLst>
          </p:cNvPr>
          <p:cNvCxnSpPr>
            <a:cxnSpLocks/>
          </p:cNvCxnSpPr>
          <p:nvPr/>
        </p:nvCxnSpPr>
        <p:spPr>
          <a:xfrm>
            <a:off x="6603785" y="6359129"/>
            <a:ext cx="32658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B42448-F22E-4F16-6717-103613A9AF05}"/>
              </a:ext>
            </a:extLst>
          </p:cNvPr>
          <p:cNvSpPr txBox="1"/>
          <p:nvPr/>
        </p:nvSpPr>
        <p:spPr>
          <a:xfrm>
            <a:off x="332264" y="4013097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park?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C3C05-4C28-FA18-6EA5-5C63CD796CE9}"/>
              </a:ext>
            </a:extLst>
          </p:cNvPr>
          <p:cNvSpPr txBox="1"/>
          <p:nvPr/>
        </p:nvSpPr>
        <p:spPr>
          <a:xfrm>
            <a:off x="4261020" y="4005982"/>
            <a:ext cx="666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</a:t>
            </a:r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the bookshop?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37025D-9429-066C-9E29-696B44B4E8ED}"/>
              </a:ext>
            </a:extLst>
          </p:cNvPr>
          <p:cNvSpPr txBox="1"/>
          <p:nvPr/>
        </p:nvSpPr>
        <p:spPr>
          <a:xfrm>
            <a:off x="8474683" y="39708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museum?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FB3A7A-BAA2-8908-E1A1-1BC16C95278E}"/>
              </a:ext>
            </a:extLst>
          </p:cNvPr>
          <p:cNvSpPr txBox="1"/>
          <p:nvPr/>
        </p:nvSpPr>
        <p:spPr>
          <a:xfrm>
            <a:off x="1732071" y="60812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cinema?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166DE6-859B-3693-32AF-EB48A0791C42}"/>
              </a:ext>
            </a:extLst>
          </p:cNvPr>
          <p:cNvSpPr txBox="1"/>
          <p:nvPr/>
        </p:nvSpPr>
        <p:spPr>
          <a:xfrm>
            <a:off x="6741033" y="6027056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11922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5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72576" y="3033505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C46F3-B6BB-749F-45BA-15C9DDCB7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CBD21-07FD-C965-F471-DD8274B14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5" y="117021"/>
            <a:ext cx="6096000" cy="3822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92B8B-94EF-D70C-31AE-E68A55CDA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4" b="93381" l="3040" r="91945">
                        <a14:foregroundMark x1="9878" y1="38201" x2="9878" y2="38201"/>
                        <a14:foregroundMark x1="9878" y1="38201" x2="9878" y2="38201"/>
                        <a14:foregroundMark x1="5471" y1="36619" x2="5471" y2="36619"/>
                        <a14:foregroundMark x1="33739" y1="24532" x2="33739" y2="24532"/>
                        <a14:foregroundMark x1="32675" y1="24532" x2="32675" y2="24532"/>
                        <a14:foregroundMark x1="27204" y1="27914" x2="27204" y2="27914"/>
                        <a14:foregroundMark x1="27204" y1="27914" x2="27204" y2="27914"/>
                        <a14:foregroundMark x1="33739" y1="25827" x2="33739" y2="25827"/>
                        <a14:foregroundMark x1="28875" y1="25827" x2="28875" y2="25827"/>
                        <a14:foregroundMark x1="56535" y1="25108" x2="52128" y2="24317"/>
                        <a14:foregroundMark x1="50608" y1="23813" x2="50608" y2="23813"/>
                        <a14:foregroundMark x1="50000" y1="20935" x2="50000" y2="20935"/>
                        <a14:foregroundMark x1="50000" y1="20935" x2="52736" y2="20935"/>
                        <a14:foregroundMark x1="53191" y1="20935" x2="59271" y2="21223"/>
                        <a14:foregroundMark x1="59271" y1="21223" x2="59271" y2="21223"/>
                        <a14:foregroundMark x1="24468" y1="21727" x2="24468" y2="21727"/>
                        <a14:foregroundMark x1="26140" y1="21223" x2="28875" y2="20935"/>
                        <a14:foregroundMark x1="32067" y1="19928" x2="37994" y2="20432"/>
                        <a14:foregroundMark x1="31611" y1="25108" x2="31611" y2="25108"/>
                        <a14:foregroundMark x1="29939" y1="27626" x2="29939" y2="27626"/>
                        <a14:foregroundMark x1="26596" y1="25612" x2="26596" y2="25612"/>
                        <a14:foregroundMark x1="26596" y1="25827" x2="26596" y2="25827"/>
                        <a14:foregroundMark x1="28875" y1="26906" x2="28267" y2="30719"/>
                        <a14:foregroundMark x1="28267" y1="30719" x2="28267" y2="30719"/>
                        <a14:foregroundMark x1="24012" y1="9424" x2="31611" y2="8345"/>
                        <a14:foregroundMark x1="34195" y1="8345" x2="43009" y2="8345"/>
                        <a14:foregroundMark x1="48936" y1="8633" x2="63070" y2="9928"/>
                        <a14:foregroundMark x1="66261" y1="10432" x2="72796" y2="10432"/>
                        <a14:foregroundMark x1="73860" y1="10432" x2="80395" y2="11727"/>
                        <a14:foregroundMark x1="82067" y1="12518" x2="82523" y2="13741"/>
                        <a14:foregroundMark x1="84802" y1="16619" x2="86930" y2="17122"/>
                        <a14:foregroundMark x1="87994" y1="17914" x2="87994" y2="17914"/>
                        <a14:foregroundMark x1="87386" y1="20216" x2="82067" y2="15827"/>
                        <a14:foregroundMark x1="79787" y1="14820" x2="68997" y2="11727"/>
                        <a14:foregroundMark x1="64590" y1="12230" x2="61398" y2="10432"/>
                        <a14:foregroundMark x1="59726" y1="10432" x2="54863" y2="8633"/>
                        <a14:foregroundMark x1="51672" y1="8633" x2="29331" y2="3237"/>
                        <a14:foregroundMark x1="20213" y1="2230" x2="20213" y2="2230"/>
                        <a14:foregroundMark x1="92857" y1="16619" x2="92857" y2="16619"/>
                        <a14:foregroundMark x1="91793" y1="18633" x2="91793" y2="18633"/>
                        <a14:foregroundMark x1="39210" y1="1727" x2="39210" y2="1727"/>
                        <a14:foregroundMark x1="3343" y1="14317" x2="3343" y2="14317"/>
                        <a14:foregroundMark x1="65198" y1="89281" x2="65198" y2="89281"/>
                        <a14:foregroundMark x1="37994" y1="89568" x2="37994" y2="89568"/>
                        <a14:foregroundMark x1="37994" y1="89065" x2="37994" y2="89065"/>
                        <a14:foregroundMark x1="65805" y1="92158" x2="65805" y2="92158"/>
                        <a14:foregroundMark x1="64590" y1="92158" x2="64590" y2="92158"/>
                        <a14:foregroundMark x1="66261" y1="93453" x2="69605" y2="93453"/>
                        <a14:foregroundMark x1="74924" y1="92662" x2="74924" y2="92662"/>
                        <a14:foregroundMark x1="68997" y1="92662" x2="68997" y2="92662"/>
                        <a14:foregroundMark x1="29331" y1="90072" x2="29331" y2="90072"/>
                        <a14:foregroundMark x1="29331" y1="90360" x2="32067" y2="90360"/>
                        <a14:foregroundMark x1="69605" y1="90360" x2="69605" y2="90360"/>
                        <a14:foregroundMark x1="72188" y1="92878" x2="72188" y2="92878"/>
                        <a14:foregroundMark x1="72188" y1="92878" x2="72188" y2="92878"/>
                        <a14:foregroundMark x1="60334" y1="24317" x2="60334" y2="24317"/>
                        <a14:foregroundMark x1="60334" y1="24820" x2="60334" y2="24820"/>
                        <a14:foregroundMark x1="54407" y1="25827" x2="51672" y2="25827"/>
                        <a14:foregroundMark x1="53799" y1="144" x2="53799" y2="144"/>
                        <a14:foregroundMark x1="62462" y1="1439" x2="62462" y2="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02" y="2504259"/>
            <a:ext cx="2088751" cy="4236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25EC7-C13E-B240-CA5B-613F3F6F4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8" b="97767" l="3814" r="92797">
                        <a14:foregroundMark x1="46186" y1="26551" x2="46186" y2="26551"/>
                        <a14:foregroundMark x1="46186" y1="26551" x2="46186" y2="26551"/>
                        <a14:foregroundMark x1="41102" y1="18362" x2="41102" y2="18362"/>
                        <a14:foregroundMark x1="38983" y1="17618" x2="38983" y2="17618"/>
                        <a14:foregroundMark x1="60169" y1="16129" x2="60169" y2="16129"/>
                        <a14:foregroundMark x1="60169" y1="16129" x2="62288" y2="16377"/>
                        <a14:foregroundMark x1="92373" y1="61538" x2="92373" y2="61538"/>
                        <a14:foregroundMark x1="92373" y1="61538" x2="92373" y2="61538"/>
                        <a14:foregroundMark x1="92797" y1="56824" x2="92797" y2="56824"/>
                        <a14:foregroundMark x1="5085" y1="61042" x2="7627" y2="61042"/>
                        <a14:foregroundMark x1="3814" y1="57072" x2="3814" y2="57072"/>
                        <a14:foregroundMark x1="39831" y1="95037" x2="43220" y2="93797"/>
                        <a14:foregroundMark x1="43220" y1="93797" x2="43220" y2="93797"/>
                        <a14:foregroundMark x1="30508" y1="94541" x2="29237" y2="95037"/>
                        <a14:foregroundMark x1="28390" y1="95037" x2="28390" y2="95037"/>
                        <a14:foregroundMark x1="22881" y1="97767" x2="22881" y2="97767"/>
                        <a14:foregroundMark x1="28390" y1="95285" x2="28390" y2="95285"/>
                        <a14:foregroundMark x1="46186" y1="6452" x2="46186" y2="6452"/>
                        <a14:foregroundMark x1="46186" y1="6452" x2="46186" y2="6452"/>
                        <a14:foregroundMark x1="56356" y1="6452" x2="56356" y2="6452"/>
                        <a14:foregroundMark x1="56356" y1="6452" x2="58051" y2="6452"/>
                        <a14:foregroundMark x1="65678" y1="8437" x2="65678" y2="8437"/>
                        <a14:foregroundMark x1="46610" y1="2978" x2="46610" y2="2978"/>
                        <a14:foregroundMark x1="56780" y1="17618" x2="56780" y2="17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46" y="1857727"/>
            <a:ext cx="2802248" cy="465918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E0F38B-F777-AF4B-9879-02B0DABFA296}"/>
              </a:ext>
            </a:extLst>
          </p:cNvPr>
          <p:cNvSpPr/>
          <p:nvPr/>
        </p:nvSpPr>
        <p:spPr>
          <a:xfrm>
            <a:off x="2954897" y="4053062"/>
            <a:ext cx="5203505" cy="1632857"/>
          </a:xfrm>
          <a:prstGeom prst="wedgeRoundRectCallout">
            <a:avLst>
              <a:gd name="adj1" fmla="val -73498"/>
              <a:gd name="adj2" fmla="val -105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Dad, the weather is so hot. Can we go to the water park?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C798E0F-6F93-742F-43DC-2C1F4749B4BB}"/>
              </a:ext>
            </a:extLst>
          </p:cNvPr>
          <p:cNvSpPr/>
          <p:nvPr/>
        </p:nvSpPr>
        <p:spPr>
          <a:xfrm>
            <a:off x="7581900" y="615091"/>
            <a:ext cx="2631549" cy="1055815"/>
          </a:xfrm>
          <a:prstGeom prst="wedgeRoundRectCallout">
            <a:avLst>
              <a:gd name="adj1" fmla="val -9843"/>
              <a:gd name="adj2" fmla="val 936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we can.</a:t>
            </a:r>
          </a:p>
        </p:txBody>
      </p:sp>
      <p:pic>
        <p:nvPicPr>
          <p:cNvPr id="17" name="yes,we can">
            <a:hlinkClick r:id="" action="ppaction://media"/>
            <a:extLst>
              <a:ext uri="{FF2B5EF4-FFF2-40B4-BE49-F238E27FC236}">
                <a16:creationId xmlns:a16="http://schemas.microsoft.com/office/drawing/2014/main" id="{3C21DC4E-608F-4027-FEBE-8CE5B94A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856" y="635627"/>
            <a:ext cx="634345" cy="634345"/>
          </a:xfrm>
          <a:prstGeom prst="rect">
            <a:avLst/>
          </a:prstGeom>
        </p:spPr>
      </p:pic>
      <p:pic>
        <p:nvPicPr>
          <p:cNvPr id="3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347C3F5-D2EC-F19A-CEA3-9511891137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6858" y="3091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3148374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Wrap-up &amp; </a:t>
            </a:r>
            <a:r>
              <a:rPr lang="vi-VN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0" y="3549738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comb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6165;p39">
            <a:extLst>
              <a:ext uri="{FF2B5EF4-FFF2-40B4-BE49-F238E27FC236}">
                <a16:creationId xmlns:a16="http://schemas.microsoft.com/office/drawing/2014/main" id="{7E7693D3-DBEF-08A9-9C85-348F2F10AD67}"/>
              </a:ext>
            </a:extLst>
          </p:cNvPr>
          <p:cNvSpPr/>
          <p:nvPr/>
        </p:nvSpPr>
        <p:spPr>
          <a:xfrm rot="20994137">
            <a:off x="7733547" y="159441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6165;p39">
            <a:extLst>
              <a:ext uri="{FF2B5EF4-FFF2-40B4-BE49-F238E27FC236}">
                <a16:creationId xmlns:a16="http://schemas.microsoft.com/office/drawing/2014/main" id="{B3C09493-24E3-949B-10FF-16FA6773BDAC}"/>
              </a:ext>
            </a:extLst>
          </p:cNvPr>
          <p:cNvSpPr/>
          <p:nvPr/>
        </p:nvSpPr>
        <p:spPr>
          <a:xfrm>
            <a:off x="9050304" y="146120"/>
            <a:ext cx="626683" cy="472675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4" name="Google Shape;6165;p39">
            <a:extLst>
              <a:ext uri="{FF2B5EF4-FFF2-40B4-BE49-F238E27FC236}">
                <a16:creationId xmlns:a16="http://schemas.microsoft.com/office/drawing/2014/main" id="{178A2072-F8B8-3308-D9B2-2ABCDE8D0BE8}"/>
              </a:ext>
            </a:extLst>
          </p:cNvPr>
          <p:cNvSpPr/>
          <p:nvPr/>
        </p:nvSpPr>
        <p:spPr>
          <a:xfrm>
            <a:off x="5445369" y="82685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E065B5-F427-0971-D7FA-16FF62A4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82" y="4805734"/>
            <a:ext cx="1328182" cy="2444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10E8F1-26B1-C974-D5DF-96A3AE8F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74" y="4763432"/>
            <a:ext cx="1328182" cy="2444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168FE4-D165-8A6B-238A-FF2024017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29" y="4851506"/>
            <a:ext cx="1328182" cy="2444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C62BF5-C762-7C72-E96C-4310F326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11" y="4713967"/>
            <a:ext cx="1328182" cy="24445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E4CB8E-5F16-7F2A-F8C2-311138C4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4" y="4738570"/>
            <a:ext cx="1328182" cy="24445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3945" y="560055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23415">
            <a:off x="6740359" y="1545313"/>
            <a:ext cx="3265459" cy="3695145"/>
            <a:chOff x="0" y="0"/>
            <a:chExt cx="1290058" cy="1459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058" cy="1459810"/>
            </a:xfrm>
            <a:custGeom>
              <a:avLst/>
              <a:gdLst/>
              <a:ahLst/>
              <a:cxnLst/>
              <a:rect l="l" t="t" r="r" b="b"/>
              <a:pathLst>
                <a:path w="1290058" h="1459810">
                  <a:moveTo>
                    <a:pt x="80609" y="0"/>
                  </a:moveTo>
                  <a:lnTo>
                    <a:pt x="1209449" y="0"/>
                  </a:lnTo>
                  <a:cubicBezTo>
                    <a:pt x="1230828" y="0"/>
                    <a:pt x="1251331" y="8493"/>
                    <a:pt x="1266448" y="23610"/>
                  </a:cubicBezTo>
                  <a:cubicBezTo>
                    <a:pt x="1281565" y="38727"/>
                    <a:pt x="1290058" y="59230"/>
                    <a:pt x="1290058" y="80609"/>
                  </a:cubicBezTo>
                  <a:lnTo>
                    <a:pt x="1290058" y="1379201"/>
                  </a:lnTo>
                  <a:cubicBezTo>
                    <a:pt x="1290058" y="1400580"/>
                    <a:pt x="1281565" y="1421083"/>
                    <a:pt x="1266448" y="1436201"/>
                  </a:cubicBezTo>
                  <a:cubicBezTo>
                    <a:pt x="1251331" y="1451318"/>
                    <a:pt x="1230828" y="1459810"/>
                    <a:pt x="1209449" y="1459810"/>
                  </a:cubicBezTo>
                  <a:lnTo>
                    <a:pt x="80609" y="1459810"/>
                  </a:lnTo>
                  <a:cubicBezTo>
                    <a:pt x="59230" y="1459810"/>
                    <a:pt x="38727" y="1451318"/>
                    <a:pt x="23610" y="1436201"/>
                  </a:cubicBezTo>
                  <a:cubicBezTo>
                    <a:pt x="8493" y="1421083"/>
                    <a:pt x="0" y="1400580"/>
                    <a:pt x="0" y="1379201"/>
                  </a:cubicBezTo>
                  <a:lnTo>
                    <a:pt x="0" y="80609"/>
                  </a:lnTo>
                  <a:cubicBezTo>
                    <a:pt x="0" y="59230"/>
                    <a:pt x="8493" y="38727"/>
                    <a:pt x="23610" y="23610"/>
                  </a:cubicBezTo>
                  <a:cubicBezTo>
                    <a:pt x="38727" y="8493"/>
                    <a:pt x="59230" y="0"/>
                    <a:pt x="806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90058" cy="153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1864" y="2052986"/>
            <a:ext cx="6069237" cy="2561941"/>
            <a:chOff x="0" y="0"/>
            <a:chExt cx="2244717" cy="10121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4717" cy="1012125"/>
            </a:xfrm>
            <a:custGeom>
              <a:avLst/>
              <a:gdLst/>
              <a:ahLst/>
              <a:cxnLst/>
              <a:rect l="l" t="t" r="r" b="b"/>
              <a:pathLst>
                <a:path w="2244717" h="1012125">
                  <a:moveTo>
                    <a:pt x="46327" y="0"/>
                  </a:moveTo>
                  <a:lnTo>
                    <a:pt x="2198390" y="0"/>
                  </a:lnTo>
                  <a:cubicBezTo>
                    <a:pt x="2223976" y="0"/>
                    <a:pt x="2244717" y="20741"/>
                    <a:pt x="2244717" y="46327"/>
                  </a:cubicBezTo>
                  <a:lnTo>
                    <a:pt x="2244717" y="965798"/>
                  </a:lnTo>
                  <a:cubicBezTo>
                    <a:pt x="2244717" y="978085"/>
                    <a:pt x="2239836" y="989868"/>
                    <a:pt x="2231148" y="998556"/>
                  </a:cubicBezTo>
                  <a:cubicBezTo>
                    <a:pt x="2222460" y="1007244"/>
                    <a:pt x="2210677" y="1012125"/>
                    <a:pt x="2198390" y="1012125"/>
                  </a:cubicBezTo>
                  <a:lnTo>
                    <a:pt x="46327" y="1012125"/>
                  </a:lnTo>
                  <a:cubicBezTo>
                    <a:pt x="20741" y="1012125"/>
                    <a:pt x="0" y="991384"/>
                    <a:pt x="0" y="965798"/>
                  </a:cubicBezTo>
                  <a:lnTo>
                    <a:pt x="0" y="46327"/>
                  </a:lnTo>
                  <a:cubicBezTo>
                    <a:pt x="0" y="20741"/>
                    <a:pt x="20741" y="0"/>
                    <a:pt x="46327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244717" cy="1088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097604" y="4962648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431755" y="1304217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-162599" y="955987"/>
            <a:ext cx="7309623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E5D567-1F53-E0A0-C7AA-E151C8A7C5C1}"/>
              </a:ext>
            </a:extLst>
          </p:cNvPr>
          <p:cNvSpPr/>
          <p:nvPr/>
        </p:nvSpPr>
        <p:spPr>
          <a:xfrm>
            <a:off x="611388" y="2349199"/>
            <a:ext cx="6100459" cy="2068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/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70871" y="557001"/>
            <a:ext cx="4905066" cy="5967234"/>
          </a:xfrm>
          <a:custGeom>
            <a:avLst/>
            <a:gdLst/>
            <a:ahLst/>
            <a:cxnLst/>
            <a:rect l="l" t="t" r="r" b="b"/>
            <a:pathLst>
              <a:path w="6137546" h="7259463">
                <a:moveTo>
                  <a:pt x="0" y="0"/>
                </a:moveTo>
                <a:lnTo>
                  <a:pt x="6137545" y="0"/>
                </a:lnTo>
                <a:lnTo>
                  <a:pt x="6137545" y="7259462"/>
                </a:lnTo>
                <a:lnTo>
                  <a:pt x="0" y="7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 dirty="0">
              <a:solidFill>
                <a:srgbClr val="FF0000"/>
              </a:solidFill>
              <a:latin typeface="Comics sans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25868-698D-39E0-EC00-24C30941DD65}"/>
              </a:ext>
            </a:extLst>
          </p:cNvPr>
          <p:cNvSpPr txBox="1"/>
          <p:nvPr/>
        </p:nvSpPr>
        <p:spPr>
          <a:xfrm>
            <a:off x="7104680" y="1032263"/>
            <a:ext cx="42717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s sans MS"/>
              </a:rPr>
              <a:t>Vocabulary review: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park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cinema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bookstore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play the piano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museum</a:t>
            </a:r>
          </a:p>
          <a:p>
            <a:r>
              <a:rPr lang="en-US" sz="3200" b="1" dirty="0">
                <a:solidFill>
                  <a:srgbClr val="002060"/>
                </a:solidFill>
                <a:latin typeface="Comics sans MS"/>
              </a:rPr>
              <a:t>Grammar: </a:t>
            </a:r>
          </a:p>
          <a:p>
            <a:r>
              <a:rPr lang="en-US" sz="3200" i="1" dirty="0">
                <a:solidFill>
                  <a:srgbClr val="FF0000"/>
                </a:solidFill>
                <a:latin typeface="Comics sans MS"/>
              </a:rPr>
              <a:t> can /can’t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4069ADA3-21A5-A617-FC87-D43B9B298F2E}"/>
              </a:ext>
            </a:extLst>
          </p:cNvPr>
          <p:cNvSpPr/>
          <p:nvPr/>
        </p:nvSpPr>
        <p:spPr>
          <a:xfrm>
            <a:off x="7505445" y="5298391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CDDDE57C-19F5-E3B1-F0D7-8158B2D7990A}"/>
              </a:ext>
            </a:extLst>
          </p:cNvPr>
          <p:cNvSpPr/>
          <p:nvPr/>
        </p:nvSpPr>
        <p:spPr>
          <a:xfrm>
            <a:off x="7993800" y="5298391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B4902D71-2A6F-A51C-9F6E-07BBD9362517}"/>
              </a:ext>
            </a:extLst>
          </p:cNvPr>
          <p:cNvSpPr/>
          <p:nvPr/>
        </p:nvSpPr>
        <p:spPr>
          <a:xfrm>
            <a:off x="8443088" y="5308174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0E644369-6FE4-1AB0-3100-C2FBDEBD50EE}"/>
              </a:ext>
            </a:extLst>
          </p:cNvPr>
          <p:cNvSpPr/>
          <p:nvPr/>
        </p:nvSpPr>
        <p:spPr>
          <a:xfrm>
            <a:off x="8930794" y="5305877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F7F17CED-FDFD-734E-A8E2-83AB97F84880}"/>
              </a:ext>
            </a:extLst>
          </p:cNvPr>
          <p:cNvSpPr/>
          <p:nvPr/>
        </p:nvSpPr>
        <p:spPr>
          <a:xfrm>
            <a:off x="9402118" y="5323128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35B887FB-38C0-82C1-08A6-DFC622ACA324}"/>
              </a:ext>
            </a:extLst>
          </p:cNvPr>
          <p:cNvSpPr/>
          <p:nvPr/>
        </p:nvSpPr>
        <p:spPr>
          <a:xfrm>
            <a:off x="9889517" y="5314902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2A95D7-F6D0-E241-839B-5A284AD10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24276C-DE42-26CC-F113-FC2A94C8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9" y="4726444"/>
            <a:ext cx="1328182" cy="24445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F041D8-AE5A-14A5-16D2-848CBA6E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4799527"/>
            <a:ext cx="1328182" cy="24445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33AB9-B55E-5024-BD63-FB27AD70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55" y="4805734"/>
            <a:ext cx="1328182" cy="24445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4952A2-E9F8-A945-43C1-4B85766F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50" y="4789751"/>
            <a:ext cx="1328182" cy="24445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4DB4D5-50C7-5AB2-2D21-E3B0E6314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75" y="4763432"/>
            <a:ext cx="1328182" cy="2444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048586-FBA6-2CD1-94AE-E467DD49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82" y="4763433"/>
            <a:ext cx="1328182" cy="2444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E1D3B1-6EED-E77A-9B29-A8D0FE399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19" y="4604055"/>
            <a:ext cx="1328182" cy="24445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B964C5-F8D8-A140-3676-56126AC8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60" y="4772860"/>
            <a:ext cx="1328182" cy="2444507"/>
          </a:xfrm>
          <a:prstGeom prst="rect">
            <a:avLst/>
          </a:prstGeom>
        </p:spPr>
      </p:pic>
      <p:pic>
        <p:nvPicPr>
          <p:cNvPr id="47" name="Picture 46" descr="200.gif">
            <a:extLst>
              <a:ext uri="{FF2B5EF4-FFF2-40B4-BE49-F238E27FC236}">
                <a16:creationId xmlns:a16="http://schemas.microsoft.com/office/drawing/2014/main" id="{9849178F-3A64-3103-A054-C2C37FFF45C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46068" y="26337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3889" y="1034965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Unit: 4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16DF9D-C706-9A6B-89B3-256DE2D478E5}"/>
              </a:ext>
            </a:extLst>
          </p:cNvPr>
          <p:cNvSpPr/>
          <p:nvPr/>
        </p:nvSpPr>
        <p:spPr>
          <a:xfrm>
            <a:off x="3100035" y="3102533"/>
            <a:ext cx="5769646" cy="129926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8" y="0"/>
                </a:lnTo>
                <a:lnTo>
                  <a:pt x="11244888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65D2B-C02B-97CD-45F8-50DCA4AE1C61}"/>
              </a:ext>
            </a:extLst>
          </p:cNvPr>
          <p:cNvSpPr txBox="1"/>
          <p:nvPr/>
        </p:nvSpPr>
        <p:spPr>
          <a:xfrm>
            <a:off x="3362380" y="3429000"/>
            <a:ext cx="53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2: Part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4, 5, 6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1A43E18F-E9CA-9E5E-CE90-4D665FA8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8371" y="1380412"/>
            <a:ext cx="758371" cy="75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chimes.wav"/>
          </p:stSnd>
        </p:sndAc>
      </p:transition>
    </mc:Choice>
    <mc:Fallback xmlns="">
      <p:transition>
        <p:cut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75095" y="2723356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sz="7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517234" y="682930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93" y="3211949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15C3D034-3F83-BE42-D292-C68A6964C719}"/>
              </a:ext>
            </a:extLst>
          </p:cNvPr>
          <p:cNvGrpSpPr/>
          <p:nvPr/>
        </p:nvGrpSpPr>
        <p:grpSpPr>
          <a:xfrm>
            <a:off x="3080554" y="4035622"/>
            <a:ext cx="5662366" cy="1792091"/>
            <a:chOff x="0" y="0"/>
            <a:chExt cx="9753600" cy="249936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4CF5F57-83ED-5D5F-2760-C97BAAFADE7E}"/>
                </a:ext>
              </a:extLst>
            </p:cNvPr>
            <p:cNvSpPr/>
            <p:nvPr/>
          </p:nvSpPr>
          <p:spPr>
            <a:xfrm>
              <a:off x="0" y="0"/>
              <a:ext cx="9753600" cy="2499360"/>
            </a:xfrm>
            <a:custGeom>
              <a:avLst/>
              <a:gdLst/>
              <a:ahLst/>
              <a:cxnLst/>
              <a:rect l="l" t="t" r="r" b="b"/>
              <a:pathLst>
                <a:path w="9753600" h="2499360">
                  <a:moveTo>
                    <a:pt x="0" y="0"/>
                  </a:moveTo>
                  <a:lnTo>
                    <a:pt x="9753600" y="0"/>
                  </a:lnTo>
                  <a:lnTo>
                    <a:pt x="9753600" y="2499360"/>
                  </a:lnTo>
                  <a:lnTo>
                    <a:pt x="0" y="249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D4D4AFA-F00F-2E3B-F85C-EE7079AA3BFC}"/>
                </a:ext>
              </a:extLst>
            </p:cNvPr>
            <p:cNvSpPr txBox="1"/>
            <p:nvPr/>
          </p:nvSpPr>
          <p:spPr>
            <a:xfrm>
              <a:off x="797061" y="144609"/>
              <a:ext cx="8159477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9"/>
                </a:lnSpc>
              </a:pPr>
              <a:endParaRPr lang="en-US" sz="9999" dirty="0">
                <a:solidFill>
                  <a:srgbClr val="593B1C"/>
                </a:solidFill>
                <a:latin typeface="UID เพ้นท์โซ่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BC204B-F38D-F843-DC38-E6CE380F852C}"/>
              </a:ext>
            </a:extLst>
          </p:cNvPr>
          <p:cNvSpPr txBox="1"/>
          <p:nvPr/>
        </p:nvSpPr>
        <p:spPr>
          <a:xfrm>
            <a:off x="3620127" y="4329697"/>
            <a:ext cx="4370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play a game: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“FREEZE”</a:t>
            </a: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73943" y="2973066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himes.wav"/>
          </p:stSnd>
        </p:sndAc>
      </p:transition>
    </mc:Choice>
    <mc:Fallback xmlns="">
      <p:transition spd="slow">
        <p:checker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7">
            <a:extLst>
              <a:ext uri="{FF2B5EF4-FFF2-40B4-BE49-F238E27FC236}">
                <a16:creationId xmlns:a16="http://schemas.microsoft.com/office/drawing/2014/main" id="{EAA96BB1-27CC-23C5-191B-C0F2A94F6FB2}"/>
              </a:ext>
            </a:extLst>
          </p:cNvPr>
          <p:cNvSpPr/>
          <p:nvPr/>
        </p:nvSpPr>
        <p:spPr>
          <a:xfrm>
            <a:off x="733098" y="1075618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D0DA45E7-04FA-357F-7C9A-1064DE6B87BA}"/>
              </a:ext>
            </a:extLst>
          </p:cNvPr>
          <p:cNvSpPr/>
          <p:nvPr/>
        </p:nvSpPr>
        <p:spPr>
          <a:xfrm>
            <a:off x="1065857" y="919837"/>
            <a:ext cx="4267200" cy="2960917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reeform 7"/>
          <p:cNvSpPr/>
          <p:nvPr/>
        </p:nvSpPr>
        <p:spPr>
          <a:xfrm rot="1195363">
            <a:off x="11327032" y="5522629"/>
            <a:ext cx="782567" cy="1045165"/>
          </a:xfrm>
          <a:custGeom>
            <a:avLst/>
            <a:gdLst/>
            <a:ahLst/>
            <a:cxnLst/>
            <a:rect l="l" t="t" r="r" b="b"/>
            <a:pathLst>
              <a:path w="1173851" h="1567748">
                <a:moveTo>
                  <a:pt x="0" y="0"/>
                </a:moveTo>
                <a:lnTo>
                  <a:pt x="1173851" y="0"/>
                </a:lnTo>
                <a:lnTo>
                  <a:pt x="1173851" y="1567748"/>
                </a:lnTo>
                <a:lnTo>
                  <a:pt x="0" y="15677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825520" y="6080974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 rot="-1160948">
            <a:off x="-369193" y="-388054"/>
            <a:ext cx="1825229" cy="1709028"/>
          </a:xfrm>
          <a:custGeom>
            <a:avLst/>
            <a:gdLst/>
            <a:ahLst/>
            <a:cxnLst/>
            <a:rect l="l" t="t" r="r" b="b"/>
            <a:pathLst>
              <a:path w="2737844" h="2633308">
                <a:moveTo>
                  <a:pt x="0" y="0"/>
                </a:moveTo>
                <a:lnTo>
                  <a:pt x="2737844" y="0"/>
                </a:lnTo>
                <a:lnTo>
                  <a:pt x="2737844" y="2633308"/>
                </a:lnTo>
                <a:lnTo>
                  <a:pt x="0" y="2633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702257">
            <a:off x="11223427" y="1298997"/>
            <a:ext cx="1190655" cy="552166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9055" y="6239252"/>
            <a:ext cx="1190655" cy="552166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4D7AC7-3AB4-08E5-51FA-D0E104C7344B}"/>
              </a:ext>
            </a:extLst>
          </p:cNvPr>
          <p:cNvSpPr txBox="1"/>
          <p:nvPr/>
        </p:nvSpPr>
        <p:spPr>
          <a:xfrm>
            <a:off x="1033278" y="246873"/>
            <a:ext cx="801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 Then match and say.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96942AD-B662-4880-B0DF-089D03DD51A4}"/>
              </a:ext>
            </a:extLst>
          </p:cNvPr>
          <p:cNvSpPr/>
          <p:nvPr/>
        </p:nvSpPr>
        <p:spPr>
          <a:xfrm>
            <a:off x="9286218" y="246873"/>
            <a:ext cx="723018" cy="584775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B95879BE-E71B-8ADF-05EC-A5EAD5925073}"/>
              </a:ext>
            </a:extLst>
          </p:cNvPr>
          <p:cNvSpPr/>
          <p:nvPr/>
        </p:nvSpPr>
        <p:spPr>
          <a:xfrm>
            <a:off x="8597714" y="246873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CC56D4-E03A-5FD8-B982-F1E86D4466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07" y="69461"/>
            <a:ext cx="1429935" cy="6856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0D2A49-57D2-39AC-B12A-AC09AB4222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5" y="1183599"/>
            <a:ext cx="3701143" cy="2412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9CA482CF-5608-E4A9-C6F8-B8DA27E9F226}"/>
              </a:ext>
            </a:extLst>
          </p:cNvPr>
          <p:cNvSpPr/>
          <p:nvPr/>
        </p:nvSpPr>
        <p:spPr>
          <a:xfrm>
            <a:off x="6832517" y="993892"/>
            <a:ext cx="4267200" cy="2890021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0B9477-3F55-35DB-1D6B-F6282FC7DF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71" y="1250982"/>
            <a:ext cx="3679371" cy="2334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3" name="Freeform 6">
            <a:extLst>
              <a:ext uri="{FF2B5EF4-FFF2-40B4-BE49-F238E27FC236}">
                <a16:creationId xmlns:a16="http://schemas.microsoft.com/office/drawing/2014/main" id="{A5838F31-DDC2-C4E8-3C0D-81F6BC08BDFB}"/>
              </a:ext>
            </a:extLst>
          </p:cNvPr>
          <p:cNvSpPr/>
          <p:nvPr/>
        </p:nvSpPr>
        <p:spPr>
          <a:xfrm>
            <a:off x="1011427" y="3998784"/>
            <a:ext cx="4376057" cy="2721432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614FC59-9BB6-3B72-99E4-8A031F951C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7" y="4239798"/>
            <a:ext cx="3624071" cy="219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CC346AF4-1B64-9C37-7A03-2A2D8F7FAEC0}"/>
              </a:ext>
            </a:extLst>
          </p:cNvPr>
          <p:cNvSpPr/>
          <p:nvPr/>
        </p:nvSpPr>
        <p:spPr>
          <a:xfrm>
            <a:off x="6866605" y="4032905"/>
            <a:ext cx="4267200" cy="2721432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365FD1D-09BB-4FD5-77D5-ED234951C9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20" y="4283278"/>
            <a:ext cx="3679370" cy="219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06B6951D-D7EB-C21A-C7AD-6CE3B04C526F}"/>
              </a:ext>
            </a:extLst>
          </p:cNvPr>
          <p:cNvSpPr/>
          <p:nvPr/>
        </p:nvSpPr>
        <p:spPr>
          <a:xfrm>
            <a:off x="11368174" y="5944585"/>
            <a:ext cx="524660" cy="913415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7E6C44F0-6817-CC8B-CA3C-9DC4C0A9A79B}"/>
              </a:ext>
            </a:extLst>
          </p:cNvPr>
          <p:cNvSpPr/>
          <p:nvPr/>
        </p:nvSpPr>
        <p:spPr>
          <a:xfrm>
            <a:off x="5686186" y="6391859"/>
            <a:ext cx="709057" cy="799117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431BCB30-A0F1-7916-91E7-178B9C4F0866}"/>
              </a:ext>
            </a:extLst>
          </p:cNvPr>
          <p:cNvSpPr/>
          <p:nvPr/>
        </p:nvSpPr>
        <p:spPr>
          <a:xfrm>
            <a:off x="11548457" y="2438902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2AAF6AE2-8351-6EC5-FDF2-DD7C1EB09AC2}"/>
              </a:ext>
            </a:extLst>
          </p:cNvPr>
          <p:cNvSpPr/>
          <p:nvPr/>
        </p:nvSpPr>
        <p:spPr>
          <a:xfrm>
            <a:off x="5859933" y="1345747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B055C86-CA37-1727-744E-4C25988EA821}"/>
              </a:ext>
            </a:extLst>
          </p:cNvPr>
          <p:cNvSpPr/>
          <p:nvPr/>
        </p:nvSpPr>
        <p:spPr>
          <a:xfrm>
            <a:off x="129739" y="3870193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699AD-E118-FF29-F6F7-436968316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07" y="69461"/>
            <a:ext cx="1429935" cy="68562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7E22194-7F9A-D558-0948-BD6A1D74530C}"/>
              </a:ext>
            </a:extLst>
          </p:cNvPr>
          <p:cNvSpPr/>
          <p:nvPr/>
        </p:nvSpPr>
        <p:spPr>
          <a:xfrm>
            <a:off x="54567" y="742130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89486FA-8B99-D360-DF38-14113182F7BA}"/>
              </a:ext>
            </a:extLst>
          </p:cNvPr>
          <p:cNvSpPr/>
          <p:nvPr/>
        </p:nvSpPr>
        <p:spPr>
          <a:xfrm>
            <a:off x="73711" y="3814168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2A60FB4-6A2A-577C-49E8-85BD704763B6}"/>
              </a:ext>
            </a:extLst>
          </p:cNvPr>
          <p:cNvSpPr/>
          <p:nvPr/>
        </p:nvSpPr>
        <p:spPr>
          <a:xfrm>
            <a:off x="9110349" y="790926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797E121-FFC9-091F-65E8-8A765A109530}"/>
              </a:ext>
            </a:extLst>
          </p:cNvPr>
          <p:cNvSpPr/>
          <p:nvPr/>
        </p:nvSpPr>
        <p:spPr>
          <a:xfrm>
            <a:off x="9083702" y="3850393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C2390-BD8D-FDC4-BB4B-505C8A6B5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4" y="994596"/>
            <a:ext cx="2569031" cy="226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A3797-06E8-8303-C2C0-DB43933BD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35" y="1099189"/>
            <a:ext cx="2503714" cy="226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DB222A-2977-2650-B18D-91170543DB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3" y="4070111"/>
            <a:ext cx="2470766" cy="2294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A537FD-179E-3356-B409-22B88535B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57" y="4150624"/>
            <a:ext cx="2452775" cy="2273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FC575-9DB8-7FEF-CC38-508A1549E0F4}"/>
              </a:ext>
            </a:extLst>
          </p:cNvPr>
          <p:cNvSpPr txBox="1"/>
          <p:nvPr/>
        </p:nvSpPr>
        <p:spPr>
          <a:xfrm>
            <a:off x="192401" y="192180"/>
            <a:ext cx="801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 Then match and say.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7A8DDE5F-AD3F-BDB4-1DA3-31ADBBC1481D}"/>
              </a:ext>
            </a:extLst>
          </p:cNvPr>
          <p:cNvSpPr/>
          <p:nvPr/>
        </p:nvSpPr>
        <p:spPr>
          <a:xfrm>
            <a:off x="7756181" y="224263"/>
            <a:ext cx="506076" cy="446576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EB684FF-D7F4-46F6-ABC6-CF5911FC4313}"/>
              </a:ext>
            </a:extLst>
          </p:cNvPr>
          <p:cNvSpPr/>
          <p:nvPr/>
        </p:nvSpPr>
        <p:spPr>
          <a:xfrm>
            <a:off x="8380453" y="137525"/>
            <a:ext cx="723018" cy="584775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B6BAF38-9ED0-40C9-EA6B-8104F966E4D0}"/>
              </a:ext>
            </a:extLst>
          </p:cNvPr>
          <p:cNvSpPr/>
          <p:nvPr/>
        </p:nvSpPr>
        <p:spPr>
          <a:xfrm>
            <a:off x="3136695" y="773761"/>
            <a:ext cx="5873329" cy="1456772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33693-3631-C063-CA4B-E23645E9F76E}"/>
              </a:ext>
            </a:extLst>
          </p:cNvPr>
          <p:cNvSpPr txBox="1"/>
          <p:nvPr/>
        </p:nvSpPr>
        <p:spPr>
          <a:xfrm>
            <a:off x="3273138" y="942300"/>
            <a:ext cx="594018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/>
            </a:pP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Dad, I need some books.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to the bookshop now?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Yes, you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FAAC8EA-46F3-775F-6120-3E2A323B4BF1}"/>
              </a:ext>
            </a:extLst>
          </p:cNvPr>
          <p:cNvSpPr/>
          <p:nvPr/>
        </p:nvSpPr>
        <p:spPr>
          <a:xfrm>
            <a:off x="3122135" y="2270772"/>
            <a:ext cx="5865481" cy="1088935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D0A9F410-160E-4E29-059B-B60DB8D906D9}"/>
              </a:ext>
            </a:extLst>
          </p:cNvPr>
          <p:cNvSpPr/>
          <p:nvPr/>
        </p:nvSpPr>
        <p:spPr>
          <a:xfrm>
            <a:off x="3176733" y="3359707"/>
            <a:ext cx="5833291" cy="232446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A13C7274-6B5D-5316-49E2-7431B6B8D053}"/>
              </a:ext>
            </a:extLst>
          </p:cNvPr>
          <p:cNvSpPr/>
          <p:nvPr/>
        </p:nvSpPr>
        <p:spPr>
          <a:xfrm>
            <a:off x="3130075" y="5698591"/>
            <a:ext cx="5856356" cy="1043282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108023-F182-A273-C86C-B238101D7F88}"/>
              </a:ext>
            </a:extLst>
          </p:cNvPr>
          <p:cNvSpPr txBox="1"/>
          <p:nvPr/>
        </p:nvSpPr>
        <p:spPr>
          <a:xfrm>
            <a:off x="3304580" y="2400843"/>
            <a:ext cx="594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2   Mum,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we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on a ride?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No, you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. It’s scary.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9FC60C-5936-2316-97B0-D1E01748B621}"/>
              </a:ext>
            </a:extLst>
          </p:cNvPr>
          <p:cNvSpPr txBox="1"/>
          <p:nvPr/>
        </p:nvSpPr>
        <p:spPr>
          <a:xfrm>
            <a:off x="3316213" y="3685799"/>
            <a:ext cx="5833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3   Excuse me! These boxes are so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heavy.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we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put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them here for 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a few minutes?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Yes, of course.</a:t>
            </a:r>
            <a:endParaRPr lang="en-US" sz="2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4E6977-9EA5-035B-5B83-D4D7821FB4E4}"/>
              </a:ext>
            </a:extLst>
          </p:cNvPr>
          <p:cNvSpPr txBox="1"/>
          <p:nvPr/>
        </p:nvSpPr>
        <p:spPr>
          <a:xfrm>
            <a:off x="3288354" y="5815970"/>
            <a:ext cx="5318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4   Excuse me,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I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sit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here?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Sure, go ahead.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FC7BE4-81E9-3709-37F7-18590A1A75AE}"/>
              </a:ext>
            </a:extLst>
          </p:cNvPr>
          <p:cNvSpPr/>
          <p:nvPr/>
        </p:nvSpPr>
        <p:spPr>
          <a:xfrm>
            <a:off x="192401" y="296713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3BF016-432C-787F-077E-4C0AA81DF857}"/>
              </a:ext>
            </a:extLst>
          </p:cNvPr>
          <p:cNvSpPr/>
          <p:nvPr/>
        </p:nvSpPr>
        <p:spPr>
          <a:xfrm>
            <a:off x="270140" y="611587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✘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A67BED-A1FD-98B9-932B-475D5B352ECF}"/>
              </a:ext>
            </a:extLst>
          </p:cNvPr>
          <p:cNvSpPr/>
          <p:nvPr/>
        </p:nvSpPr>
        <p:spPr>
          <a:xfrm>
            <a:off x="9291709" y="3069778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DBDFDF-4312-5457-007B-700D400962D4}"/>
              </a:ext>
            </a:extLst>
          </p:cNvPr>
          <p:cNvSpPr/>
          <p:nvPr/>
        </p:nvSpPr>
        <p:spPr>
          <a:xfrm>
            <a:off x="9278820" y="611587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923264-F56A-8641-85A5-90FA958B56CE}"/>
              </a:ext>
            </a:extLst>
          </p:cNvPr>
          <p:cNvSpPr txBox="1"/>
          <p:nvPr/>
        </p:nvSpPr>
        <p:spPr>
          <a:xfrm>
            <a:off x="2572777" y="292628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000F88-7C0B-82C8-C29F-1FD5A2A8B1DF}"/>
              </a:ext>
            </a:extLst>
          </p:cNvPr>
          <p:cNvSpPr txBox="1"/>
          <p:nvPr/>
        </p:nvSpPr>
        <p:spPr>
          <a:xfrm>
            <a:off x="2599704" y="596113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A91896-F577-F08F-68FE-22E4482CC59E}"/>
              </a:ext>
            </a:extLst>
          </p:cNvPr>
          <p:cNvSpPr txBox="1"/>
          <p:nvPr/>
        </p:nvSpPr>
        <p:spPr>
          <a:xfrm>
            <a:off x="11620563" y="297097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823F5C-D888-C2B8-8163-AFEF0DB88384}"/>
              </a:ext>
            </a:extLst>
          </p:cNvPr>
          <p:cNvSpPr txBox="1"/>
          <p:nvPr/>
        </p:nvSpPr>
        <p:spPr>
          <a:xfrm>
            <a:off x="11606783" y="6033738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C69B6F-72CB-820D-6AF1-514D57CE570A}"/>
              </a:ext>
            </a:extLst>
          </p:cNvPr>
          <p:cNvCxnSpPr>
            <a:cxnSpLocks/>
          </p:cNvCxnSpPr>
          <p:nvPr/>
        </p:nvCxnSpPr>
        <p:spPr>
          <a:xfrm flipH="1">
            <a:off x="2864487" y="2880242"/>
            <a:ext cx="661657" cy="30299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6B6C58-C924-E85E-ABAB-75A3F89FDEC5}"/>
              </a:ext>
            </a:extLst>
          </p:cNvPr>
          <p:cNvCxnSpPr>
            <a:cxnSpLocks/>
          </p:cNvCxnSpPr>
          <p:nvPr/>
        </p:nvCxnSpPr>
        <p:spPr>
          <a:xfrm flipH="1">
            <a:off x="8597728" y="2662259"/>
            <a:ext cx="761671" cy="144645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B8907D-1F63-1358-6D5F-3CE732E9D4E3}"/>
              </a:ext>
            </a:extLst>
          </p:cNvPr>
          <p:cNvCxnSpPr>
            <a:cxnSpLocks/>
          </p:cNvCxnSpPr>
          <p:nvPr/>
        </p:nvCxnSpPr>
        <p:spPr>
          <a:xfrm flipV="1">
            <a:off x="8554323" y="5089442"/>
            <a:ext cx="798509" cy="10192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C072AB-D0DA-4698-669B-511D66968A08}"/>
              </a:ext>
            </a:extLst>
          </p:cNvPr>
          <p:cNvCxnSpPr>
            <a:cxnSpLocks/>
          </p:cNvCxnSpPr>
          <p:nvPr/>
        </p:nvCxnSpPr>
        <p:spPr>
          <a:xfrm flipH="1">
            <a:off x="2966868" y="1248743"/>
            <a:ext cx="364292" cy="9807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Track 4.7">
            <a:hlinkClick r:id="" action="ppaction://media"/>
            <a:extLst>
              <a:ext uri="{FF2B5EF4-FFF2-40B4-BE49-F238E27FC236}">
                <a16:creationId xmlns:a16="http://schemas.microsoft.com/office/drawing/2014/main" id="{82EB510C-D37B-3F58-A7D7-B23E546603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1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817" y="1742564"/>
            <a:ext cx="769396" cy="769396"/>
          </a:xfrm>
          <a:prstGeom prst="rect">
            <a:avLst/>
          </a:prstGeom>
        </p:spPr>
      </p:pic>
      <p:pic>
        <p:nvPicPr>
          <p:cNvPr id="19" name="Track 4.7">
            <a:hlinkClick r:id="" action="ppaction://media"/>
            <a:extLst>
              <a:ext uri="{FF2B5EF4-FFF2-40B4-BE49-F238E27FC236}">
                <a16:creationId xmlns:a16="http://schemas.microsoft.com/office/drawing/2014/main" id="{1FEB2728-1443-7A20-5EC4-9C26FB3EC0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42" end="2155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9521" y="2957003"/>
            <a:ext cx="805408" cy="805408"/>
          </a:xfrm>
          <a:prstGeom prst="rect">
            <a:avLst/>
          </a:prstGeom>
        </p:spPr>
      </p:pic>
      <p:pic>
        <p:nvPicPr>
          <p:cNvPr id="20" name="Track 4.7">
            <a:hlinkClick r:id="" action="ppaction://media"/>
            <a:extLst>
              <a:ext uri="{FF2B5EF4-FFF2-40B4-BE49-F238E27FC236}">
                <a16:creationId xmlns:a16="http://schemas.microsoft.com/office/drawing/2014/main" id="{CC258EC4-5F7C-D0E7-4AED-B3B2C5001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37" end="883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04168" y="4359832"/>
            <a:ext cx="766405" cy="766405"/>
          </a:xfrm>
          <a:prstGeom prst="rect">
            <a:avLst/>
          </a:prstGeom>
        </p:spPr>
      </p:pic>
      <p:pic>
        <p:nvPicPr>
          <p:cNvPr id="21" name="Track 4.7">
            <a:hlinkClick r:id="" action="ppaction://media"/>
            <a:extLst>
              <a:ext uri="{FF2B5EF4-FFF2-40B4-BE49-F238E27FC236}">
                <a16:creationId xmlns:a16="http://schemas.microsoft.com/office/drawing/2014/main" id="{C0AAF35F-ADE1-9726-1E45-5C6904678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6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3951" y="5797706"/>
            <a:ext cx="766405" cy="618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065B70-3863-1470-2181-087C0AF7E4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85" y="52913"/>
            <a:ext cx="685627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2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7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4487" y="2189778"/>
            <a:ext cx="5555235" cy="4744478"/>
          </a:xfrm>
          <a:custGeom>
            <a:avLst/>
            <a:gdLst/>
            <a:ahLst/>
            <a:cxnLst/>
            <a:rect l="l" t="t" r="r" b="b"/>
            <a:pathLst>
              <a:path w="6083870" h="4387991">
                <a:moveTo>
                  <a:pt x="0" y="0"/>
                </a:moveTo>
                <a:lnTo>
                  <a:pt x="6083870" y="0"/>
                </a:lnTo>
                <a:lnTo>
                  <a:pt x="6083870" y="4387991"/>
                </a:lnTo>
                <a:lnTo>
                  <a:pt x="0" y="4387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52472"/>
            <a:ext cx="6096000" cy="5483014"/>
          </a:xfrm>
          <a:custGeom>
            <a:avLst/>
            <a:gdLst/>
            <a:ahLst/>
            <a:cxnLst/>
            <a:rect l="l" t="t" r="r" b="b"/>
            <a:pathLst>
              <a:path w="5723226" h="7734089">
                <a:moveTo>
                  <a:pt x="0" y="0"/>
                </a:moveTo>
                <a:lnTo>
                  <a:pt x="5723226" y="0"/>
                </a:lnTo>
                <a:lnTo>
                  <a:pt x="5723226" y="7734089"/>
                </a:lnTo>
                <a:lnTo>
                  <a:pt x="0" y="7734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15574" y="5223272"/>
            <a:ext cx="900904" cy="724638"/>
          </a:xfrm>
          <a:custGeom>
            <a:avLst/>
            <a:gdLst/>
            <a:ahLst/>
            <a:cxnLst/>
            <a:rect l="l" t="t" r="r" b="b"/>
            <a:pathLst>
              <a:path w="3340410" h="2563765">
                <a:moveTo>
                  <a:pt x="0" y="0"/>
                </a:moveTo>
                <a:lnTo>
                  <a:pt x="3340410" y="0"/>
                </a:lnTo>
                <a:lnTo>
                  <a:pt x="3340410" y="2563765"/>
                </a:lnTo>
                <a:lnTo>
                  <a:pt x="0" y="2563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8629728" y="2095688"/>
            <a:ext cx="6987394" cy="2803692"/>
          </a:xfrm>
          <a:custGeom>
            <a:avLst/>
            <a:gdLst/>
            <a:ahLst/>
            <a:cxnLst/>
            <a:rect l="l" t="t" r="r" b="b"/>
            <a:pathLst>
              <a:path w="10481091" h="4205538">
                <a:moveTo>
                  <a:pt x="0" y="0"/>
                </a:moveTo>
                <a:lnTo>
                  <a:pt x="10481091" y="0"/>
                </a:lnTo>
                <a:lnTo>
                  <a:pt x="10481091" y="4205538"/>
                </a:lnTo>
                <a:lnTo>
                  <a:pt x="0" y="4205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511628" y="157301"/>
            <a:ext cx="7973179" cy="727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317"/>
              </a:lnSpc>
            </a:pPr>
            <a:r>
              <a:rPr lang="en-US" sz="3600" b="1" u="sng" dirty="0">
                <a:solidFill>
                  <a:srgbClr val="002060"/>
                </a:solidFill>
                <a:latin typeface="Comics sans MS"/>
              </a:rPr>
              <a:t>Grammar</a:t>
            </a:r>
            <a:r>
              <a:rPr lang="en-US" sz="3600" dirty="0">
                <a:solidFill>
                  <a:srgbClr val="002060"/>
                </a:solidFill>
                <a:latin typeface="Comics sans MS"/>
              </a:rPr>
              <a:t>:  </a:t>
            </a:r>
            <a:r>
              <a:rPr lang="en-US" sz="3600" dirty="0">
                <a:solidFill>
                  <a:srgbClr val="FF0000"/>
                </a:solidFill>
                <a:latin typeface="Comics sans MS"/>
              </a:rPr>
              <a:t>can </a:t>
            </a:r>
            <a:r>
              <a:rPr lang="en-US" sz="3600" dirty="0">
                <a:solidFill>
                  <a:srgbClr val="002060"/>
                </a:solidFill>
                <a:latin typeface="Comics sans MS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Comics sans MS"/>
              </a:rPr>
              <a:t>can’t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47847" y="2632163"/>
            <a:ext cx="2803692" cy="941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3353" lvl="1" indent="-181676" defTabSz="609630">
              <a:lnSpc>
                <a:spcPts val="2356"/>
              </a:lnSpc>
              <a:buFont typeface="Arial"/>
              <a:buChar char="•"/>
            </a:pPr>
            <a:r>
              <a:rPr lang="en-US" sz="2800" b="1" u="sng" dirty="0">
                <a:solidFill>
                  <a:srgbClr val="00285D"/>
                </a:solidFill>
                <a:latin typeface="Comics sans MS"/>
              </a:rPr>
              <a:t>Example:</a:t>
            </a:r>
          </a:p>
          <a:p>
            <a:pPr marL="181677" lvl="1" defTabSz="609630">
              <a:lnSpc>
                <a:spcPts val="2356"/>
              </a:lnSpc>
            </a:pPr>
            <a:endParaRPr lang="en-US" sz="2800" b="1" u="sng" dirty="0">
              <a:solidFill>
                <a:srgbClr val="00285D"/>
              </a:solidFill>
              <a:latin typeface="Comics sans MS"/>
            </a:endParaRPr>
          </a:p>
          <a:p>
            <a:pPr marL="181677" lvl="1" defTabSz="609630">
              <a:lnSpc>
                <a:spcPts val="2356"/>
              </a:lnSpc>
            </a:pPr>
            <a:r>
              <a:rPr lang="en-US" sz="2800" b="1" u="sng" dirty="0">
                <a:solidFill>
                  <a:srgbClr val="00285D"/>
                </a:solidFill>
                <a:latin typeface="Comics sans MS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 rot="21326059">
            <a:off x="-369783" y="-164818"/>
            <a:ext cx="2275506" cy="1529973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59" y="0"/>
                </a:lnTo>
                <a:lnTo>
                  <a:pt x="3413259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87760">
            <a:off x="-787221" y="5014853"/>
            <a:ext cx="2275506" cy="1529973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60" y="0"/>
                </a:lnTo>
                <a:lnTo>
                  <a:pt x="3413260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02030">
            <a:off x="10045089" y="5503660"/>
            <a:ext cx="1756075" cy="1180726"/>
          </a:xfrm>
          <a:custGeom>
            <a:avLst/>
            <a:gdLst/>
            <a:ahLst/>
            <a:cxnLst/>
            <a:rect l="l" t="t" r="r" b="b"/>
            <a:pathLst>
              <a:path w="2634113" h="1771089">
                <a:moveTo>
                  <a:pt x="0" y="0"/>
                </a:moveTo>
                <a:lnTo>
                  <a:pt x="2634114" y="0"/>
                </a:lnTo>
                <a:lnTo>
                  <a:pt x="2634114" y="1771089"/>
                </a:lnTo>
                <a:lnTo>
                  <a:pt x="0" y="17710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405453" y="4823780"/>
            <a:ext cx="1611253" cy="1995921"/>
          </a:xfrm>
          <a:custGeom>
            <a:avLst/>
            <a:gdLst/>
            <a:ahLst/>
            <a:cxnLst/>
            <a:rect l="l" t="t" r="r" b="b"/>
            <a:pathLst>
              <a:path w="2416880" h="2993882">
                <a:moveTo>
                  <a:pt x="0" y="0"/>
                </a:moveTo>
                <a:lnTo>
                  <a:pt x="2416880" y="0"/>
                </a:lnTo>
                <a:lnTo>
                  <a:pt x="2416880" y="2993883"/>
                </a:lnTo>
                <a:lnTo>
                  <a:pt x="0" y="2993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F6F86-188D-642A-8C31-F586718E52D0}"/>
              </a:ext>
            </a:extLst>
          </p:cNvPr>
          <p:cNvSpPr txBox="1"/>
          <p:nvPr/>
        </p:nvSpPr>
        <p:spPr>
          <a:xfrm>
            <a:off x="78102" y="1770756"/>
            <a:ext cx="6094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“Can”</a:t>
            </a:r>
            <a:r>
              <a:rPr lang="en-US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 a modal auxiliary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which is used for: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	1. 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4D8A8-DB3A-AE18-A30D-9C7950E02B2E}"/>
              </a:ext>
            </a:extLst>
          </p:cNvPr>
          <p:cNvSpPr txBox="1"/>
          <p:nvPr/>
        </p:nvSpPr>
        <p:spPr>
          <a:xfrm>
            <a:off x="403962" y="3097501"/>
            <a:ext cx="5442899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S + </a:t>
            </a: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can/can’t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+ V infinitive + …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2DDD27-9B8A-52F3-C742-E54A343801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11" y="38299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5C3297-2700-E4E2-A73D-87028A01D053}"/>
              </a:ext>
            </a:extLst>
          </p:cNvPr>
          <p:cNvSpPr txBox="1"/>
          <p:nvPr/>
        </p:nvSpPr>
        <p:spPr>
          <a:xfrm>
            <a:off x="6389857" y="2866366"/>
            <a:ext cx="510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I </a:t>
            </a:r>
            <a:r>
              <a:rPr lang="en-US" sz="3200" dirty="0">
                <a:solidFill>
                  <a:srgbClr val="FF0000"/>
                </a:solidFill>
                <a:latin typeface="Comics sans MS"/>
              </a:rPr>
              <a:t>can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 go to the bookshop.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2B328-A82E-1A53-7988-5543299CB9C7}"/>
              </a:ext>
            </a:extLst>
          </p:cNvPr>
          <p:cNvSpPr txBox="1"/>
          <p:nvPr/>
        </p:nvSpPr>
        <p:spPr>
          <a:xfrm>
            <a:off x="6389857" y="3669775"/>
            <a:ext cx="432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latin typeface="Comics sans MS"/>
              </a:rPr>
              <a:t> She </a:t>
            </a:r>
            <a:r>
              <a:rPr lang="en-US" sz="3200" dirty="0">
                <a:solidFill>
                  <a:srgbClr val="FF0000"/>
                </a:solidFill>
                <a:latin typeface="Comics sans MS"/>
              </a:rPr>
              <a:t>can’t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 swim well.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42C0E-3846-EA8B-1BA0-A89350A1A3F5}"/>
              </a:ext>
            </a:extLst>
          </p:cNvPr>
          <p:cNvSpPr txBox="1"/>
          <p:nvPr/>
        </p:nvSpPr>
        <p:spPr>
          <a:xfrm>
            <a:off x="6339592" y="4462845"/>
            <a:ext cx="504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 </a:t>
            </a: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we go on a ride?  </a:t>
            </a:r>
            <a:endParaRPr lang="en-US" sz="3200" b="1" dirty="0">
              <a:solidFill>
                <a:srgbClr val="002060"/>
              </a:solidFill>
              <a:latin typeface="Comics sans MS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</a:pP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87790A-3C54-B140-3DD0-78627EBCB9FC}"/>
              </a:ext>
            </a:extLst>
          </p:cNvPr>
          <p:cNvSpPr txBox="1"/>
          <p:nvPr/>
        </p:nvSpPr>
        <p:spPr>
          <a:xfrm>
            <a:off x="7050911" y="5223272"/>
            <a:ext cx="280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Yes, we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</a:t>
            </a:r>
            <a:r>
              <a:rPr lang="en-US" sz="3200" b="1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1733FF-2CA0-5D1F-2B80-E215B415BAD5}"/>
              </a:ext>
            </a:extLst>
          </p:cNvPr>
          <p:cNvSpPr txBox="1"/>
          <p:nvPr/>
        </p:nvSpPr>
        <p:spPr>
          <a:xfrm>
            <a:off x="7170258" y="5966739"/>
            <a:ext cx="280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</a:pPr>
            <a:r>
              <a:rPr lang="en-US" sz="3200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No, we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can’t</a:t>
            </a:r>
            <a:r>
              <a:rPr lang="en-US" sz="3200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5CC91-56DC-1A1D-273F-5963BD3CE207}"/>
              </a:ext>
            </a:extLst>
          </p:cNvPr>
          <p:cNvSpPr txBox="1"/>
          <p:nvPr/>
        </p:nvSpPr>
        <p:spPr>
          <a:xfrm>
            <a:off x="944534" y="4301870"/>
            <a:ext cx="4465518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+ S + V infinitive +…?</a:t>
            </a:r>
            <a:endParaRPr lang="en-US" sz="3200" dirty="0">
              <a:latin typeface="Comics sans MS"/>
              <a:ea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00B050"/>
                </a:solidFill>
                <a:latin typeface="Comics sans MS"/>
              </a:rPr>
              <a:t>✓ </a:t>
            </a:r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   </a:t>
            </a:r>
            <a:r>
              <a:rPr lang="en-US" sz="3200" b="1" dirty="0">
                <a:solidFill>
                  <a:srgbClr val="00B050"/>
                </a:solidFill>
                <a:effectLst/>
                <a:latin typeface="Comics sans MS"/>
                <a:ea typeface="Times New Roman" panose="02020603050405020304" pitchFamily="18" charset="0"/>
              </a:rPr>
              <a:t>Yes, S + can.</a:t>
            </a:r>
            <a:endParaRPr lang="en-US" sz="3200" dirty="0">
              <a:solidFill>
                <a:srgbClr val="00B050"/>
              </a:solidFill>
              <a:effectLst/>
              <a:latin typeface="Comics sans MS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x    No, S +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can’t</a:t>
            </a:r>
            <a:r>
              <a:rPr lang="en-US" sz="3200" b="1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effectLst/>
              <a:latin typeface="Comics sans MS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= cannot.</a:t>
            </a:r>
            <a:endParaRPr lang="en-US" sz="3200" dirty="0">
              <a:solidFill>
                <a:srgbClr val="FF0000"/>
              </a:solidFill>
              <a:effectLst/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EEF92-8F1D-D3F4-572B-C88871E0349E}"/>
              </a:ext>
            </a:extLst>
          </p:cNvPr>
          <p:cNvSpPr txBox="1"/>
          <p:nvPr/>
        </p:nvSpPr>
        <p:spPr>
          <a:xfrm>
            <a:off x="60759" y="3686669"/>
            <a:ext cx="617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	2. polite requests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92" y="-1410592"/>
            <a:ext cx="12290117" cy="9437021"/>
            <a:chOff x="0" y="0"/>
            <a:chExt cx="24580235" cy="18874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88235" cy="18874042"/>
            </a:xfrm>
            <a:custGeom>
              <a:avLst/>
              <a:gdLst/>
              <a:ahLst/>
              <a:cxnLst/>
              <a:rect l="l" t="t" r="r" b="b"/>
              <a:pathLst>
                <a:path w="12388235" h="18874042">
                  <a:moveTo>
                    <a:pt x="0" y="0"/>
                  </a:moveTo>
                  <a:lnTo>
                    <a:pt x="12388235" y="0"/>
                  </a:lnTo>
                  <a:lnTo>
                    <a:pt x="12388235" y="18874042"/>
                  </a:lnTo>
                  <a:lnTo>
                    <a:pt x="0" y="1887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192000" y="0"/>
              <a:ext cx="12388235" cy="18874042"/>
            </a:xfrm>
            <a:custGeom>
              <a:avLst/>
              <a:gdLst/>
              <a:ahLst/>
              <a:cxnLst/>
              <a:rect l="l" t="t" r="r" b="b"/>
              <a:pathLst>
                <a:path w="12388235" h="18874042">
                  <a:moveTo>
                    <a:pt x="0" y="0"/>
                  </a:moveTo>
                  <a:lnTo>
                    <a:pt x="12388235" y="0"/>
                  </a:lnTo>
                  <a:lnTo>
                    <a:pt x="12388235" y="18874042"/>
                  </a:lnTo>
                  <a:lnTo>
                    <a:pt x="0" y="1887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458091" y="1160798"/>
            <a:ext cx="7560676" cy="4536405"/>
          </a:xfrm>
          <a:custGeom>
            <a:avLst/>
            <a:gdLst/>
            <a:ahLst/>
            <a:cxnLst/>
            <a:rect l="l" t="t" r="r" b="b"/>
            <a:pathLst>
              <a:path w="11341014" h="6804608">
                <a:moveTo>
                  <a:pt x="0" y="0"/>
                </a:moveTo>
                <a:lnTo>
                  <a:pt x="11341014" y="0"/>
                </a:lnTo>
                <a:lnTo>
                  <a:pt x="11341014" y="6804608"/>
                </a:lnTo>
                <a:lnTo>
                  <a:pt x="0" y="680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54853" y="5244969"/>
            <a:ext cx="637147" cy="1613031"/>
          </a:xfrm>
          <a:custGeom>
            <a:avLst/>
            <a:gdLst/>
            <a:ahLst/>
            <a:cxnLst/>
            <a:rect l="l" t="t" r="r" b="b"/>
            <a:pathLst>
              <a:path w="955721" h="2419547">
                <a:moveTo>
                  <a:pt x="0" y="0"/>
                </a:moveTo>
                <a:lnTo>
                  <a:pt x="955721" y="0"/>
                </a:lnTo>
                <a:lnTo>
                  <a:pt x="955721" y="2419546"/>
                </a:lnTo>
                <a:lnTo>
                  <a:pt x="0" y="2419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83259">
            <a:off x="845748" y="979529"/>
            <a:ext cx="872681" cy="1371600"/>
          </a:xfrm>
          <a:custGeom>
            <a:avLst/>
            <a:gdLst/>
            <a:ahLst/>
            <a:cxnLst/>
            <a:rect l="l" t="t" r="r" b="b"/>
            <a:pathLst>
              <a:path w="1309021" h="2057400">
                <a:moveTo>
                  <a:pt x="0" y="0"/>
                </a:moveTo>
                <a:lnTo>
                  <a:pt x="1309021" y="0"/>
                </a:lnTo>
                <a:lnTo>
                  <a:pt x="13090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0858" y="5622540"/>
            <a:ext cx="1200150" cy="307392"/>
          </a:xfrm>
          <a:custGeom>
            <a:avLst/>
            <a:gdLst/>
            <a:ahLst/>
            <a:cxnLst/>
            <a:rect l="l" t="t" r="r" b="b"/>
            <a:pathLst>
              <a:path w="1800225" h="461088">
                <a:moveTo>
                  <a:pt x="0" y="0"/>
                </a:moveTo>
                <a:lnTo>
                  <a:pt x="1800224" y="0"/>
                </a:lnTo>
                <a:lnTo>
                  <a:pt x="1800224" y="461088"/>
                </a:lnTo>
                <a:lnTo>
                  <a:pt x="0" y="461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06050" y="737465"/>
            <a:ext cx="1200150" cy="307392"/>
          </a:xfrm>
          <a:custGeom>
            <a:avLst/>
            <a:gdLst/>
            <a:ahLst/>
            <a:cxnLst/>
            <a:rect l="l" t="t" r="r" b="b"/>
            <a:pathLst>
              <a:path w="1800225" h="461088">
                <a:moveTo>
                  <a:pt x="0" y="0"/>
                </a:moveTo>
                <a:lnTo>
                  <a:pt x="1800225" y="0"/>
                </a:lnTo>
                <a:lnTo>
                  <a:pt x="1800225" y="461088"/>
                </a:lnTo>
                <a:lnTo>
                  <a:pt x="0" y="461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03427" y="2089490"/>
            <a:ext cx="7846162" cy="223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14"/>
              </a:lnSpc>
            </a:pPr>
            <a:r>
              <a:rPr lang="en-US" sz="6600" b="1" spc="103" dirty="0">
                <a:solidFill>
                  <a:srgbClr val="DF7780"/>
                </a:solidFill>
                <a:latin typeface="Comic Sans MS" panose="030F0702030302020204" pitchFamily="66" charset="0"/>
              </a:rPr>
              <a:t>Practice speaking</a:t>
            </a:r>
          </a:p>
          <a:p>
            <a:pPr algn="ctr" defTabSz="609630">
              <a:lnSpc>
                <a:spcPts val="9014"/>
              </a:lnSpc>
            </a:pPr>
            <a:r>
              <a:rPr lang="en-US" sz="4400" b="1" spc="103" dirty="0">
                <a:solidFill>
                  <a:srgbClr val="DF7780"/>
                </a:solidFill>
                <a:latin typeface="Comic Sans MS" panose="030F0702030302020204" pitchFamily="66" charset="0"/>
              </a:rPr>
              <a:t>Mini-game:</a:t>
            </a:r>
          </a:p>
        </p:txBody>
      </p:sp>
      <p:sp>
        <p:nvSpPr>
          <p:cNvPr id="11" name="Freeform 11"/>
          <p:cNvSpPr/>
          <p:nvPr/>
        </p:nvSpPr>
        <p:spPr>
          <a:xfrm>
            <a:off x="8950221" y="1241169"/>
            <a:ext cx="709409" cy="848321"/>
          </a:xfrm>
          <a:custGeom>
            <a:avLst/>
            <a:gdLst/>
            <a:ahLst/>
            <a:cxnLst/>
            <a:rect l="l" t="t" r="r" b="b"/>
            <a:pathLst>
              <a:path w="1064113" h="1272482">
                <a:moveTo>
                  <a:pt x="0" y="0"/>
                </a:moveTo>
                <a:lnTo>
                  <a:pt x="1064113" y="0"/>
                </a:lnTo>
                <a:lnTo>
                  <a:pt x="1064113" y="1272481"/>
                </a:lnTo>
                <a:lnTo>
                  <a:pt x="0" y="1272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773301" y="4704452"/>
            <a:ext cx="617049" cy="737877"/>
          </a:xfrm>
          <a:custGeom>
            <a:avLst/>
            <a:gdLst/>
            <a:ahLst/>
            <a:cxnLst/>
            <a:rect l="l" t="t" r="r" b="b"/>
            <a:pathLst>
              <a:path w="925574" h="1106815">
                <a:moveTo>
                  <a:pt x="0" y="0"/>
                </a:moveTo>
                <a:lnTo>
                  <a:pt x="925575" y="0"/>
                </a:lnTo>
                <a:lnTo>
                  <a:pt x="925575" y="1106816"/>
                </a:lnTo>
                <a:lnTo>
                  <a:pt x="0" y="11068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1ADA07-A7A8-2E52-1C51-27A848735C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73" y="51838"/>
            <a:ext cx="1429935" cy="685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419F9A-A5A3-57BE-6CB4-FAC474AD1464}"/>
              </a:ext>
            </a:extLst>
          </p:cNvPr>
          <p:cNvSpPr txBox="1"/>
          <p:nvPr/>
        </p:nvSpPr>
        <p:spPr>
          <a:xfrm>
            <a:off x="2530103" y="4350509"/>
            <a:ext cx="750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Lucky the colors </a:t>
            </a:r>
          </a:p>
        </p:txBody>
      </p:sp>
      <p:pic>
        <p:nvPicPr>
          <p:cNvPr id="19" name="nhac-nen-vui-ve-nghich-ngom-www.tiengdong.com">
            <a:hlinkClick r:id="" action="ppaction://media"/>
            <a:extLst>
              <a:ext uri="{FF2B5EF4-FFF2-40B4-BE49-F238E27FC236}">
                <a16:creationId xmlns:a16="http://schemas.microsoft.com/office/drawing/2014/main" id="{8BBE37C3-BD57-23E3-EA49-2B9964EFD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2171" y="3668338"/>
            <a:ext cx="682171" cy="682171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B8866FAE-1656-C6BA-888B-E3CC022E8497}"/>
              </a:ext>
            </a:extLst>
          </p:cNvPr>
          <p:cNvSpPr/>
          <p:nvPr/>
        </p:nvSpPr>
        <p:spPr>
          <a:xfrm>
            <a:off x="289232" y="5622540"/>
            <a:ext cx="1128460" cy="1132115"/>
          </a:xfrm>
          <a:custGeom>
            <a:avLst/>
            <a:gdLst/>
            <a:ahLst/>
            <a:cxnLst/>
            <a:rect l="l" t="t" r="r" b="b"/>
            <a:pathLst>
              <a:path w="1670323" h="1863680">
                <a:moveTo>
                  <a:pt x="0" y="0"/>
                </a:moveTo>
                <a:lnTo>
                  <a:pt x="1670322" y="0"/>
                </a:lnTo>
                <a:lnTo>
                  <a:pt x="1670322" y="1863679"/>
                </a:lnTo>
                <a:lnTo>
                  <a:pt x="0" y="1863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D07EB5C4-B78B-325A-D6E5-11B568114A5D}"/>
              </a:ext>
            </a:extLst>
          </p:cNvPr>
          <p:cNvSpPr/>
          <p:nvPr/>
        </p:nvSpPr>
        <p:spPr>
          <a:xfrm>
            <a:off x="10304253" y="3205629"/>
            <a:ext cx="1128460" cy="1132114"/>
          </a:xfrm>
          <a:custGeom>
            <a:avLst/>
            <a:gdLst/>
            <a:ahLst/>
            <a:cxnLst/>
            <a:rect l="l" t="t" r="r" b="b"/>
            <a:pathLst>
              <a:path w="2042992" h="2435758">
                <a:moveTo>
                  <a:pt x="0" y="0"/>
                </a:moveTo>
                <a:lnTo>
                  <a:pt x="2042992" y="0"/>
                </a:lnTo>
                <a:lnTo>
                  <a:pt x="2042992" y="2435758"/>
                </a:lnTo>
                <a:lnTo>
                  <a:pt x="0" y="24357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1538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5430509" y="3134581"/>
            <a:ext cx="12715261" cy="101539"/>
            <a:chOff x="0" y="0"/>
            <a:chExt cx="25430523" cy="20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292336" y="3134581"/>
            <a:ext cx="12715261" cy="101539"/>
            <a:chOff x="0" y="0"/>
            <a:chExt cx="25430523" cy="203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2999823" y="3134581"/>
            <a:ext cx="12715261" cy="101539"/>
            <a:chOff x="0" y="0"/>
            <a:chExt cx="25430523" cy="2030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1647789" y="3324089"/>
            <a:ext cx="12715261" cy="101539"/>
            <a:chOff x="0" y="0"/>
            <a:chExt cx="25430523" cy="2030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-295300" y="3456465"/>
            <a:ext cx="12715261" cy="101539"/>
            <a:chOff x="0" y="0"/>
            <a:chExt cx="25430523" cy="2030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986084" y="3456465"/>
            <a:ext cx="12715261" cy="101539"/>
            <a:chOff x="0" y="0"/>
            <a:chExt cx="25430523" cy="2030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2295050" y="3547618"/>
            <a:ext cx="12715261" cy="101539"/>
            <a:chOff x="0" y="0"/>
            <a:chExt cx="25430523" cy="203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3649396" y="3547618"/>
            <a:ext cx="12715261" cy="101539"/>
            <a:chOff x="0" y="0"/>
            <a:chExt cx="25430523" cy="2030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4909427" y="3456465"/>
            <a:ext cx="12715261" cy="101539"/>
            <a:chOff x="0" y="0"/>
            <a:chExt cx="25430523" cy="2030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853188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793277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866194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7806283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3866194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7806283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3853188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7793277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3853188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7793277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385969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799780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-268134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-255128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-255128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-268134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-268134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-26163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288787" y="2015462"/>
            <a:ext cx="11090594" cy="4598385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 rot="-10800000">
            <a:off x="462749" y="377895"/>
            <a:ext cx="11093392" cy="4599545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542801" y="355070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447474" y="3374858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09" y="0"/>
                </a:lnTo>
                <a:lnTo>
                  <a:pt x="1223009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556293" y="5699843"/>
            <a:ext cx="767961" cy="719340"/>
          </a:xfrm>
          <a:custGeom>
            <a:avLst/>
            <a:gdLst/>
            <a:ahLst/>
            <a:cxnLst/>
            <a:rect l="l" t="t" r="r" b="b"/>
            <a:pathLst>
              <a:path w="1202113" h="1185674">
                <a:moveTo>
                  <a:pt x="0" y="0"/>
                </a:moveTo>
                <a:lnTo>
                  <a:pt x="1202113" y="0"/>
                </a:lnTo>
                <a:lnTo>
                  <a:pt x="1202113" y="1185674"/>
                </a:lnTo>
                <a:lnTo>
                  <a:pt x="0" y="1185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10777526" y="2974322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0608743" y="319870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10690244" y="5692857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82E7CAE-5DCE-E249-E356-87BA63F18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43" y="82182"/>
            <a:ext cx="1429935" cy="685627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454BE42-CEC2-685D-64F0-90D5F83E48E3}"/>
              </a:ext>
            </a:extLst>
          </p:cNvPr>
          <p:cNvSpPr/>
          <p:nvPr/>
        </p:nvSpPr>
        <p:spPr>
          <a:xfrm>
            <a:off x="1719278" y="1180846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4A993EF-364F-5821-921D-D7DB6A7C6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1" y="380110"/>
            <a:ext cx="2424234" cy="229407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CF91176-A5DB-F194-5A42-21639531D133}"/>
              </a:ext>
            </a:extLst>
          </p:cNvPr>
          <p:cNvSpPr/>
          <p:nvPr/>
        </p:nvSpPr>
        <p:spPr>
          <a:xfrm>
            <a:off x="3558645" y="2891937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0E1279D-231D-A252-6EBF-7CCA7DE7CA92}"/>
              </a:ext>
            </a:extLst>
          </p:cNvPr>
          <p:cNvSpPr/>
          <p:nvPr/>
        </p:nvSpPr>
        <p:spPr>
          <a:xfrm>
            <a:off x="1534812" y="417406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15 stars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6906DAC-A3E9-148E-3AB1-EC63C0132F82}"/>
              </a:ext>
            </a:extLst>
          </p:cNvPr>
          <p:cNvSpPr/>
          <p:nvPr/>
        </p:nvSpPr>
        <p:spPr>
          <a:xfrm>
            <a:off x="8091584" y="1554628"/>
            <a:ext cx="922005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 stars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661BCB8-34E4-A5FD-5B0A-75ADD44D4904}"/>
              </a:ext>
            </a:extLst>
          </p:cNvPr>
          <p:cNvSpPr/>
          <p:nvPr/>
        </p:nvSpPr>
        <p:spPr>
          <a:xfrm>
            <a:off x="9033056" y="349428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024ECDF-8D06-BE47-BB80-CC507D01B0AB}"/>
              </a:ext>
            </a:extLst>
          </p:cNvPr>
          <p:cNvSpPr/>
          <p:nvPr/>
        </p:nvSpPr>
        <p:spPr>
          <a:xfrm>
            <a:off x="5267161" y="1268131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4 stars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048CDA3-FBD8-448A-37AC-E02350EE480C}"/>
              </a:ext>
            </a:extLst>
          </p:cNvPr>
          <p:cNvSpPr/>
          <p:nvPr/>
        </p:nvSpPr>
        <p:spPr>
          <a:xfrm>
            <a:off x="7696606" y="5008242"/>
            <a:ext cx="948047" cy="593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D1D0407-4CA0-DE23-0DEC-9448D768A559}"/>
              </a:ext>
            </a:extLst>
          </p:cNvPr>
          <p:cNvSpPr/>
          <p:nvPr/>
        </p:nvSpPr>
        <p:spPr>
          <a:xfrm>
            <a:off x="4548557" y="464095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8 stars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6808A8D-B5BF-7BF4-9AEC-0420BE4BC06B}"/>
              </a:ext>
            </a:extLst>
          </p:cNvPr>
          <p:cNvSpPr/>
          <p:nvPr/>
        </p:nvSpPr>
        <p:spPr>
          <a:xfrm>
            <a:off x="6487152" y="314583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20 stars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AE6F9C3-6F6A-0A33-1997-0700A6CFD3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71" y="2201310"/>
            <a:ext cx="2087423" cy="196994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C0C3E57-98EB-2222-DB8A-87A688614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03" y="608358"/>
            <a:ext cx="2281934" cy="215941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6E68BB1-2D39-65EC-BE90-2B43D2501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23" y="989710"/>
            <a:ext cx="2162583" cy="20464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92EEE7D-247F-76ED-C5D0-126BC1FE1D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15" y="2481335"/>
            <a:ext cx="2338187" cy="22126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14816BE-386A-DE10-35B7-91D9E4BF66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09" y="2803302"/>
            <a:ext cx="2070992" cy="195979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6D83970-5F28-497A-3806-400B3230ED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9" y="4059207"/>
            <a:ext cx="2104664" cy="199241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C63D03-D534-24E0-424F-564058020C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76" y="4298175"/>
            <a:ext cx="2216966" cy="209872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023500A-558A-B602-85B9-388C243E25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3" y="3365191"/>
            <a:ext cx="2466181" cy="233465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1869CDC-4079-727A-DF9E-475E1573E5F6}"/>
              </a:ext>
            </a:extLst>
          </p:cNvPr>
          <p:cNvSpPr txBox="1"/>
          <p:nvPr/>
        </p:nvSpPr>
        <p:spPr>
          <a:xfrm>
            <a:off x="6673325" y="138568"/>
            <a:ext cx="406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Lucky the colors</a:t>
            </a:r>
          </a:p>
        </p:txBody>
      </p:sp>
      <p:sp>
        <p:nvSpPr>
          <p:cNvPr id="83" name="Heart 82">
            <a:extLst>
              <a:ext uri="{FF2B5EF4-FFF2-40B4-BE49-F238E27FC236}">
                <a16:creationId xmlns:a16="http://schemas.microsoft.com/office/drawing/2014/main" id="{43B4D214-45BC-0DCE-A348-5FCA993499C4}"/>
              </a:ext>
            </a:extLst>
          </p:cNvPr>
          <p:cNvSpPr/>
          <p:nvPr/>
        </p:nvSpPr>
        <p:spPr>
          <a:xfrm>
            <a:off x="6273903" y="6327339"/>
            <a:ext cx="934707" cy="52622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5" name="Heart 84">
            <a:hlinkClick r:id="rId21" action="ppaction://hlinksldjump"/>
            <a:extLst>
              <a:ext uri="{FF2B5EF4-FFF2-40B4-BE49-F238E27FC236}">
                <a16:creationId xmlns:a16="http://schemas.microsoft.com/office/drawing/2014/main" id="{DC84D3C8-0C21-37C8-7539-5622F4CAAEFE}"/>
              </a:ext>
            </a:extLst>
          </p:cNvPr>
          <p:cNvSpPr/>
          <p:nvPr/>
        </p:nvSpPr>
        <p:spPr>
          <a:xfrm>
            <a:off x="7338929" y="6339839"/>
            <a:ext cx="934707" cy="526222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7" name="Heart 86">
            <a:hlinkClick r:id="rId22" action="ppaction://hlinksldjump"/>
            <a:extLst>
              <a:ext uri="{FF2B5EF4-FFF2-40B4-BE49-F238E27FC236}">
                <a16:creationId xmlns:a16="http://schemas.microsoft.com/office/drawing/2014/main" id="{6C8D28AE-0EEB-C74E-7482-C209EC38F5EC}"/>
              </a:ext>
            </a:extLst>
          </p:cNvPr>
          <p:cNvSpPr/>
          <p:nvPr/>
        </p:nvSpPr>
        <p:spPr>
          <a:xfrm>
            <a:off x="8442303" y="6370610"/>
            <a:ext cx="934707" cy="52622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9" name="Heart 88">
            <a:hlinkClick r:id="rId23" action="ppaction://hlinksldjump"/>
            <a:extLst>
              <a:ext uri="{FF2B5EF4-FFF2-40B4-BE49-F238E27FC236}">
                <a16:creationId xmlns:a16="http://schemas.microsoft.com/office/drawing/2014/main" id="{34195292-C74D-1DAE-8923-A99B2FD16B3E}"/>
              </a:ext>
            </a:extLst>
          </p:cNvPr>
          <p:cNvSpPr/>
          <p:nvPr/>
        </p:nvSpPr>
        <p:spPr>
          <a:xfrm>
            <a:off x="9517665" y="6326172"/>
            <a:ext cx="934707" cy="52622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1" name="Arrow: Right 90">
            <a:hlinkClick r:id="rId24" action="ppaction://hlinksldjump"/>
            <a:extLst>
              <a:ext uri="{FF2B5EF4-FFF2-40B4-BE49-F238E27FC236}">
                <a16:creationId xmlns:a16="http://schemas.microsoft.com/office/drawing/2014/main" id="{F5EFC66A-F678-410A-2661-CB50179B90BC}"/>
              </a:ext>
            </a:extLst>
          </p:cNvPr>
          <p:cNvSpPr/>
          <p:nvPr/>
        </p:nvSpPr>
        <p:spPr>
          <a:xfrm>
            <a:off x="11486146" y="6189028"/>
            <a:ext cx="613183" cy="67807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90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5928</TotalTime>
  <Words>632</Words>
  <Application>Microsoft Office PowerPoint</Application>
  <PresentationFormat>Widescreen</PresentationFormat>
  <Paragraphs>122</Paragraphs>
  <Slides>18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Catamaran</vt:lpstr>
      <vt:lpstr>Changa One</vt:lpstr>
      <vt:lpstr>Comic Sans MS</vt:lpstr>
      <vt:lpstr>Comics sans MS</vt:lpstr>
      <vt:lpstr>Montserrat</vt:lpstr>
      <vt:lpstr>Roboto</vt:lpstr>
      <vt:lpstr>Russo One</vt:lpstr>
      <vt:lpstr>UID เพ้นท์โซ่</vt:lpstr>
      <vt:lpstr>Wingdings</vt:lpstr>
      <vt:lpstr>Office Theme</vt:lpstr>
      <vt:lpstr>It's Springtime! MK Plan by Slidesgo</vt:lpstr>
      <vt:lpstr>1_Office Theme</vt:lpstr>
      <vt:lpstr>PowerPoint Presentation</vt:lpstr>
      <vt:lpstr>PowerPoint Presentation</vt:lpstr>
      <vt:lpstr>Warm-up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Production</vt:lpstr>
      <vt:lpstr>PowerPoint Presentation</vt:lpstr>
      <vt:lpstr>Wrap-up &amp; Assessment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50</cp:revision>
  <dcterms:created xsi:type="dcterms:W3CDTF">2024-04-13T04:01:17Z</dcterms:created>
  <dcterms:modified xsi:type="dcterms:W3CDTF">2025-04-05T16:19:58Z</dcterms:modified>
</cp:coreProperties>
</file>