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media/media8.wav" ContentType="audio/x-wav"/>
  <Override PartName="/ppt/notesSlides/notesSlide7.xml" ContentType="application/vnd.openxmlformats-officedocument.presentationml.notesSlide+xml"/>
  <Override PartName="/ppt/media/media10.wav" ContentType="audio/x-wav"/>
  <Override PartName="/ppt/media/media11.wav" ContentType="audio/x-wav"/>
  <Override PartName="/ppt/notesSlides/notesSlide8.xml" ContentType="application/vnd.openxmlformats-officedocument.presentationml.notesSlide+xml"/>
  <Override PartName="/ppt/media/image69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239" r:id="rId3"/>
    <p:sldId id="256" r:id="rId4"/>
    <p:sldId id="258" r:id="rId5"/>
    <p:sldId id="262" r:id="rId6"/>
    <p:sldId id="312" r:id="rId7"/>
    <p:sldId id="398" r:id="rId8"/>
    <p:sldId id="399" r:id="rId9"/>
    <p:sldId id="400" r:id="rId10"/>
    <p:sldId id="401" r:id="rId11"/>
    <p:sldId id="402" r:id="rId12"/>
    <p:sldId id="411" r:id="rId13"/>
    <p:sldId id="413" r:id="rId14"/>
    <p:sldId id="408" r:id="rId15"/>
    <p:sldId id="409" r:id="rId16"/>
    <p:sldId id="414" r:id="rId17"/>
    <p:sldId id="415" r:id="rId18"/>
    <p:sldId id="361" r:id="rId19"/>
    <p:sldId id="416" r:id="rId20"/>
    <p:sldId id="395" r:id="rId21"/>
    <p:sldId id="3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5" autoAdjust="0"/>
    <p:restoredTop sz="94660"/>
  </p:normalViewPr>
  <p:slideViewPr>
    <p:cSldViewPr snapToGrid="0">
      <p:cViewPr>
        <p:scale>
          <a:sx n="105" d="100"/>
          <a:sy n="105" d="100"/>
        </p:scale>
        <p:origin x="68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858-A6B2-4ECE-A6F8-047866D203D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737D9-52EC-4AA2-A758-BD2F1DB83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39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“we” =&gt;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4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“where”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68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9390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072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196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460E-6300-5EAD-BD53-4C8A30154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FCF4-1212-341F-31BC-84928940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9623-DA77-C8E6-3196-90C84E8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6150-4F7C-6141-93F4-1A6A1BCE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8161-DFE2-D725-48F8-312DB8B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FDD-A80D-DA8D-2968-2DC8FCC2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12F6-DC34-C6D3-46C7-C42E9910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31-2DD0-325C-1A49-2185E596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D7F2-A207-C75A-E0FC-C93E24F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D333-2425-6675-275D-A885507E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1389C-9C58-6B45-2770-23CDD8E19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E0BF-13C8-34E9-77E4-6D068722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5EDC-6F49-7F42-2B40-CC90840A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2AD6-D7AD-97D1-4767-9A159548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2BF2-4F55-9CF6-9F08-2884E24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6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6785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202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1698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11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79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9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FF4-5BDA-808C-21D7-26CAD264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98F7E-EFCF-B8AC-4F99-18DD549B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0A4-8D84-13C5-6269-7B398A91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DFC8-B55C-0978-1AF6-4865C7FB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E853B-E54A-BBA1-C9CE-7C5E2CEE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0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4BC-AB7C-C13A-98E1-285AD701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874C-7CE0-D357-B396-39A64B11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DE5E-EA7D-1B1E-C168-DAD0845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DD1-560F-EF6F-4F8C-F2D08186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47D4-B243-9775-2F40-E4078A46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094-F16C-8320-D04C-199EF9B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0A71-90F0-55DD-701B-65F8DF9BB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F19A-E150-7445-FCC4-F177051D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5DB3-B16D-7A88-B019-D2A2335F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CCFC-10B4-16B0-20BD-649FBC7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013FF-A090-AA9B-6060-1D3A2834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D89-FC7D-C2CC-4724-F3A03D3D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B9A8D-FCC9-DCE6-A3DB-5367C1BE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B386-AD6C-BC0E-A269-F501437E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31F0D-4091-ADE5-BE1C-115960F15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37E3-5E51-6FB6-73A7-B0C952959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862FD-D761-39C2-CCCC-BA20AD3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6DF9D-7A3A-911E-36AD-2577CC47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8A84-317B-422C-E27C-02062BB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9743-0B6E-447F-9512-56D24E28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867C6-E9D6-40F2-3778-77C07435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1A97-1A92-4A51-B1F5-83FA0FF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155DB-4D94-5A90-553B-F3247FB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A1AC0-EC5C-693A-9464-CC7C35F9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2B736-3D5A-F528-AEFC-00B3DD29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921-A357-4807-9429-7BF805B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BF78-1878-FC95-352C-D744199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8C98-20F1-A868-B8C4-39FD60B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1D86-33A5-F03A-2E95-66ECC64A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CC19-B7B1-95E7-A9EF-75B29C8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CDEB-21C0-2A1E-B628-FA0DC35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01E7-ABAC-1E77-70C6-117EC99B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8B60-2662-DEFC-B2FA-B77A583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271C6-B6D7-DE46-D78D-CFD18E94A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CE7B-68F5-F0E6-8095-11903FDB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F63C-371F-23BE-3A48-2D67583A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C9302-ED23-3CBC-1501-9CAB338B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9E796-790C-FD18-56D2-40C3A7AF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C9C00-7CB1-AFD4-CA42-490446C4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3A8B-74E8-0E3A-2D8A-5A5C0A0B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60EB-4493-623F-48E6-F5E19A1E3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704-74AE-433E-6FBD-FC45F101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CFBC-1161-4EA6-7288-36C25878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689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12" Type="http://schemas.openxmlformats.org/officeDocument/2006/relationships/audio" Target="../media/audio1.wav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5.png"/><Relationship Id="rId11" Type="http://schemas.openxmlformats.org/officeDocument/2006/relationships/image" Target="../media/image62.png"/><Relationship Id="rId5" Type="http://schemas.openxmlformats.org/officeDocument/2006/relationships/image" Target="../media/image48.jpg"/><Relationship Id="rId10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12" Type="http://schemas.microsoft.com/office/2007/relationships/hdphoto" Target="../media/hdphoto24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25.png"/><Relationship Id="rId10" Type="http://schemas.microsoft.com/office/2007/relationships/hdphoto" Target="../media/hdphoto23.wdp"/><Relationship Id="rId4" Type="http://schemas.openxmlformats.org/officeDocument/2006/relationships/image" Target="../media/image63.jp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microsoft.com/office/2007/relationships/hdphoto" Target="../media/hdphoto1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microsoft.com/office/2007/relationships/hdphoto" Target="../media/hdphoto1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microsoft.com/office/2007/relationships/hdphoto" Target="../media/hdphoto1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audio" Target="../media/audio1.wav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openxmlformats.org/officeDocument/2006/relationships/audio" Target="../media/audio1.wav"/><Relationship Id="rId5" Type="http://schemas.openxmlformats.org/officeDocument/2006/relationships/image" Target="../media/image25.png"/><Relationship Id="rId10" Type="http://schemas.openxmlformats.org/officeDocument/2006/relationships/image" Target="../media/image40.gif"/><Relationship Id="rId4" Type="http://schemas.openxmlformats.org/officeDocument/2006/relationships/image" Target="../media/image72.png"/><Relationship Id="rId9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gif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microsoft.com/office/2007/relationships/hdphoto" Target="../media/hdphoto16.wdp"/><Relationship Id="rId5" Type="http://schemas.openxmlformats.org/officeDocument/2006/relationships/image" Target="../media/image34.png"/><Relationship Id="rId15" Type="http://schemas.openxmlformats.org/officeDocument/2006/relationships/image" Target="../media/image22.gi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25.png"/><Relationship Id="rId1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openxmlformats.org/officeDocument/2006/relationships/image" Target="../media/image4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image" Target="../media/image45.gif"/><Relationship Id="rId5" Type="http://schemas.openxmlformats.org/officeDocument/2006/relationships/image" Target="../media/image43.gif"/><Relationship Id="rId15" Type="http://schemas.openxmlformats.org/officeDocument/2006/relationships/audio" Target="../media/audio1.wav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microsoft.com/office/2007/relationships/hdphoto" Target="../media/hdphoto1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0.png"/><Relationship Id="rId18" Type="http://schemas.openxmlformats.org/officeDocument/2006/relationships/audio" Target="../media/audio1.wav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17" Type="http://schemas.openxmlformats.org/officeDocument/2006/relationships/image" Target="../media/image53.sv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1.gif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5.png"/><Relationship Id="rId18" Type="http://schemas.openxmlformats.org/officeDocument/2006/relationships/image" Target="../media/image53.svg"/><Relationship Id="rId3" Type="http://schemas.microsoft.com/office/2007/relationships/media" Target="../media/media5.mp3"/><Relationship Id="rId7" Type="http://schemas.openxmlformats.org/officeDocument/2006/relationships/notesSlide" Target="../notesSlides/notesSlide6.xml"/><Relationship Id="rId12" Type="http://schemas.microsoft.com/office/2007/relationships/hdphoto" Target="../media/hdphoto21.wdp"/><Relationship Id="rId17" Type="http://schemas.openxmlformats.org/officeDocument/2006/relationships/image" Target="../media/image52.png"/><Relationship Id="rId2" Type="http://schemas.microsoft.com/office/2007/relationships/media" Target="../media/media4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54.png"/><Relationship Id="rId5" Type="http://schemas.openxmlformats.org/officeDocument/2006/relationships/audio" Target="../media/media6.mp3"/><Relationship Id="rId15" Type="http://schemas.microsoft.com/office/2007/relationships/hdphoto" Target="../media/hdphoto22.wdp"/><Relationship Id="rId10" Type="http://schemas.openxmlformats.org/officeDocument/2006/relationships/image" Target="../media/image25.png"/><Relationship Id="rId19" Type="http://schemas.openxmlformats.org/officeDocument/2006/relationships/audio" Target="../media/audio1.wav"/><Relationship Id="rId4" Type="http://schemas.microsoft.com/office/2007/relationships/media" Target="../media/media6.mp3"/><Relationship Id="rId9" Type="http://schemas.openxmlformats.org/officeDocument/2006/relationships/image" Target="../media/image48.jp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6.png"/><Relationship Id="rId18" Type="http://schemas.openxmlformats.org/officeDocument/2006/relationships/audio" Target="../media/audio1.wav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17" Type="http://schemas.openxmlformats.org/officeDocument/2006/relationships/image" Target="../media/image21.png"/><Relationship Id="rId2" Type="http://schemas.microsoft.com/office/2007/relationships/media" Target="../media/media5.mp3"/><Relationship Id="rId16" Type="http://schemas.openxmlformats.org/officeDocument/2006/relationships/image" Target="../media/image53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3.xml"/><Relationship Id="rId11" Type="http://schemas.microsoft.com/office/2007/relationships/hdphoto" Target="../media/hdphoto21.wdp"/><Relationship Id="rId5" Type="http://schemas.openxmlformats.org/officeDocument/2006/relationships/audio" Target="../media/media7.mp3"/><Relationship Id="rId1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microsoft.com/office/2007/relationships/media" Target="../media/media7.mp3"/><Relationship Id="rId9" Type="http://schemas.openxmlformats.org/officeDocument/2006/relationships/image" Target="../media/image25.png"/><Relationship Id="rId14" Type="http://schemas.microsoft.com/office/2007/relationships/hdphoto" Target="../media/hdphoto2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48.jpg"/><Relationship Id="rId4" Type="http://schemas.openxmlformats.org/officeDocument/2006/relationships/audio" Target="../media/audio3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82" y="4105018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970458" y="3648643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9453856" y="4519033"/>
            <a:ext cx="1560777" cy="2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7118BE-651B-9161-DE59-3063A73D6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398" y="102612"/>
            <a:ext cx="1429935" cy="68562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7B36CE-57B2-47BD-B019-66341CDC9106}"/>
              </a:ext>
            </a:extLst>
          </p:cNvPr>
          <p:cNvSpPr/>
          <p:nvPr/>
        </p:nvSpPr>
        <p:spPr>
          <a:xfrm>
            <a:off x="964179" y="1530326"/>
            <a:ext cx="10412186" cy="21599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anose="030F0702030302020204" pitchFamily="66" charset="0"/>
              </a:rPr>
              <a:t>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en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at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o 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ose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ere  </a:t>
            </a:r>
          </a:p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  </a:t>
            </a:r>
          </a:p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w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ood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alk 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obby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ouse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e </a:t>
            </a:r>
          </a:p>
        </p:txBody>
      </p:sp>
      <p:pic>
        <p:nvPicPr>
          <p:cNvPr id="17" name="Track 4.10">
            <a:hlinkClick r:id="" action="ppaction://media"/>
            <a:extLst>
              <a:ext uri="{FF2B5EF4-FFF2-40B4-BE49-F238E27FC236}">
                <a16:creationId xmlns:a16="http://schemas.microsoft.com/office/drawing/2014/main" id="{CDFD3F84-E51E-FAE7-07DA-85329A570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3019" y="293068"/>
            <a:ext cx="791029" cy="791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DB9CC-E38B-14AE-A2B3-EE2B4A4AE63D}"/>
              </a:ext>
            </a:extLst>
          </p:cNvPr>
          <p:cNvSpPr txBox="1"/>
          <p:nvPr/>
        </p:nvSpPr>
        <p:spPr>
          <a:xfrm>
            <a:off x="1055914" y="293068"/>
            <a:ext cx="664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Listen and repeat. </a:t>
            </a:r>
          </a:p>
        </p:txBody>
      </p:sp>
      <p:pic>
        <p:nvPicPr>
          <p:cNvPr id="6" name="图片 39">
            <a:extLst>
              <a:ext uri="{FF2B5EF4-FFF2-40B4-BE49-F238E27FC236}">
                <a16:creationId xmlns:a16="http://schemas.microsoft.com/office/drawing/2014/main" id="{9B0A6087-4553-34FA-4291-B9523D6A98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22011" y="-303068"/>
            <a:ext cx="1177925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22A8C5-D877-4217-9CA6-6F7866E807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63380" r="-1" b="32035"/>
          <a:stretch/>
        </p:blipFill>
        <p:spPr>
          <a:xfrm>
            <a:off x="9093270" y="-107021"/>
            <a:ext cx="1838230" cy="17071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F13A2703-C0B5-63F5-A727-54810E1E60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3342"/>
            <a:ext cx="9577133" cy="794657"/>
          </a:xfrm>
          <a:prstGeom prst="rect">
            <a:avLst/>
          </a:prstGeom>
        </p:spPr>
      </p:pic>
      <p:pic>
        <p:nvPicPr>
          <p:cNvPr id="4" name="图片 37">
            <a:extLst>
              <a:ext uri="{FF2B5EF4-FFF2-40B4-BE49-F238E27FC236}">
                <a16:creationId xmlns:a16="http://schemas.microsoft.com/office/drawing/2014/main" id="{5340664F-A320-CABA-9B28-44D410789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612" y="5485422"/>
            <a:ext cx="2053667" cy="13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908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A09805-0283-60C1-773B-12C31022E0B3}"/>
              </a:ext>
            </a:extLst>
          </p:cNvPr>
          <p:cNvSpPr txBox="1"/>
          <p:nvPr/>
        </p:nvSpPr>
        <p:spPr>
          <a:xfrm>
            <a:off x="2732315" y="5446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4B3F6-F71E-799E-46DB-AD1D30718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845" y="83661"/>
            <a:ext cx="1429935" cy="685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1BF12F-052C-8C84-8AD2-538D6F6FBCC9}"/>
              </a:ext>
            </a:extLst>
          </p:cNvPr>
          <p:cNvSpPr txBox="1"/>
          <p:nvPr/>
        </p:nvSpPr>
        <p:spPr>
          <a:xfrm>
            <a:off x="1981199" y="1361812"/>
            <a:ext cx="69886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Free time, free time, what can we play?</a:t>
            </a:r>
          </a:p>
          <a:p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Build things with wood or take a walk today.</a:t>
            </a:r>
          </a:p>
          <a:p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Where can we have fun with our hobbies?</a:t>
            </a:r>
          </a:p>
          <a:p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At home or in the park, or through stories.</a:t>
            </a:r>
          </a:p>
          <a:p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Who loves hobbies? We all do!</a:t>
            </a:r>
          </a:p>
          <a:p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Which hobby is best? It’s up to you!</a:t>
            </a:r>
          </a:p>
          <a:p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Let’s have fun and celebrate,</a:t>
            </a:r>
          </a:p>
          <a:p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Our free time is really great!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0692FE-5063-CE5D-8307-DFBAC3CF5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65416">
            <a:off x="8648462" y="1009546"/>
            <a:ext cx="3429479" cy="2438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4B0F8-8D71-0D45-79A5-5C12B6028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18233">
            <a:off x="8444258" y="4091719"/>
            <a:ext cx="3362794" cy="25244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Track 4.13">
            <a:hlinkClick r:id="" action="ppaction://media"/>
            <a:extLst>
              <a:ext uri="{FF2B5EF4-FFF2-40B4-BE49-F238E27FC236}">
                <a16:creationId xmlns:a16="http://schemas.microsoft.com/office/drawing/2014/main" id="{AEAA70E3-DA5C-C477-FD2F-24F3F675F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806" y="287754"/>
            <a:ext cx="780143" cy="780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3EBF94-7D59-E2BE-542E-F76D53BDE4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650">
            <a:off x="-576320" y="-938160"/>
            <a:ext cx="3204509" cy="3204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24498B-243E-6E16-FBD7-4DEEF2C563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9500" y1="28387" x2="19500" y2="28387"/>
                        <a14:foregroundMark x1="56500" y1="68387" x2="56500" y2="68387"/>
                        <a14:foregroundMark x1="45500" y1="67742" x2="45500" y2="67742"/>
                        <a14:foregroundMark x1="44500" y1="67742" x2="42500" y2="66452"/>
                        <a14:foregroundMark x1="42500" y1="65806" x2="42500" y2="65806"/>
                        <a14:foregroundMark x1="42000" y1="60645" x2="42000" y2="60645"/>
                        <a14:foregroundMark x1="46500" y1="60645" x2="53000" y2="58710"/>
                        <a14:foregroundMark x1="54500" y1="59355" x2="43000" y2="74839"/>
                        <a14:foregroundMark x1="43000" y1="61935" x2="43500" y2="62581"/>
                        <a14:foregroundMark x1="41000" y1="62581" x2="39500" y2="65806"/>
                        <a14:foregroundMark x1="39500" y1="65806" x2="34500" y2="67097"/>
                        <a14:foregroundMark x1="26500" y1="69032" x2="26500" y2="71613"/>
                        <a14:foregroundMark x1="26500" y1="72258" x2="25000" y2="73548"/>
                        <a14:foregroundMark x1="22500" y1="76129" x2="22500" y2="76129"/>
                        <a14:foregroundMark x1="22500" y1="77419" x2="22500" y2="77419"/>
                        <a14:foregroundMark x1="15500" y1="81935" x2="15500" y2="81935"/>
                        <a14:foregroundMark x1="17500" y1="82581" x2="22000" y2="83871"/>
                        <a14:foregroundMark x1="31000" y1="83226" x2="59000" y2="80000"/>
                        <a14:foregroundMark x1="14000" y1="78065" x2="14000" y2="78065"/>
                        <a14:foregroundMark x1="14000" y1="66452" x2="14000" y2="66452"/>
                        <a14:foregroundMark x1="59000" y1="54194" x2="59000" y2="54194"/>
                        <a14:foregroundMark x1="62000" y1="59355" x2="62000" y2="59355"/>
                        <a14:foregroundMark x1="19500" y1="27097" x2="19500" y2="2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37" y="5455716"/>
            <a:ext cx="19050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5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67615" y="2814279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Practice</a:t>
            </a:r>
            <a:endParaRPr lang="vi-VN" sz="9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8" y="3143257"/>
            <a:ext cx="1834245" cy="282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298906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3.7037E-7 L -0.00169 0.0724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7118BE-651B-9161-DE59-3063A73D60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703" y="0"/>
            <a:ext cx="1430297" cy="685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2A1158-AFB9-5549-596B-A869746929CA}"/>
              </a:ext>
            </a:extLst>
          </p:cNvPr>
          <p:cNvSpPr/>
          <p:nvPr/>
        </p:nvSpPr>
        <p:spPr>
          <a:xfrm>
            <a:off x="889907" y="2512320"/>
            <a:ext cx="10412186" cy="1441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anose="030F0702030302020204" pitchFamily="66" charset="0"/>
              </a:rPr>
              <a:t>  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  <a:p>
            <a:r>
              <a:rPr lang="en-US" sz="4000" dirty="0">
                <a:latin typeface="Comic Sans MS" panose="030F0702030302020204" pitchFamily="66" charset="0"/>
              </a:rPr>
              <a:t>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en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at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o 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ose    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ere  </a:t>
            </a:r>
          </a:p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  </a:t>
            </a:r>
          </a:p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</a:t>
            </a: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rack 4.11">
            <a:hlinkClick r:id="" action="ppaction://media"/>
            <a:extLst>
              <a:ext uri="{FF2B5EF4-FFF2-40B4-BE49-F238E27FC236}">
                <a16:creationId xmlns:a16="http://schemas.microsoft.com/office/drawing/2014/main" id="{EE9CBA97-8ECA-21A2-A20F-299937DFB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6344" y="687457"/>
            <a:ext cx="758371" cy="758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852837-D22F-ADF5-060E-D70D6C0628BB}"/>
              </a:ext>
            </a:extLst>
          </p:cNvPr>
          <p:cNvSpPr txBox="1"/>
          <p:nvPr/>
        </p:nvSpPr>
        <p:spPr>
          <a:xfrm>
            <a:off x="293914" y="685800"/>
            <a:ext cx="11604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Read the words aloud. Which two words don’t have a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 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sound at the beginning? Circle. Then listen and check.</a:t>
            </a:r>
          </a:p>
        </p:txBody>
      </p:sp>
      <p:pic>
        <p:nvPicPr>
          <p:cNvPr id="6" name="图片 15">
            <a:extLst>
              <a:ext uri="{FF2B5EF4-FFF2-40B4-BE49-F238E27FC236}">
                <a16:creationId xmlns:a16="http://schemas.microsoft.com/office/drawing/2014/main" id="{AE7F330A-2D4E-EACD-C63B-7099108C0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5640"/>
            <a:ext cx="12115800" cy="1441474"/>
          </a:xfrm>
          <a:prstGeom prst="rect">
            <a:avLst/>
          </a:prstGeom>
        </p:spPr>
      </p:pic>
      <p:pic>
        <p:nvPicPr>
          <p:cNvPr id="3" name="Picture 6" descr="sunflowers_wave_hb">
            <a:extLst>
              <a:ext uri="{FF2B5EF4-FFF2-40B4-BE49-F238E27FC236}">
                <a16:creationId xmlns:a16="http://schemas.microsoft.com/office/drawing/2014/main" id="{EAB22D80-0E0D-9678-CB26-4B306F0FA1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343" y="5991225"/>
            <a:ext cx="1371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A552EA1-5031-E00B-51A7-40D2509AF4B0}"/>
              </a:ext>
            </a:extLst>
          </p:cNvPr>
          <p:cNvSpPr/>
          <p:nvPr/>
        </p:nvSpPr>
        <p:spPr>
          <a:xfrm>
            <a:off x="5029200" y="2794807"/>
            <a:ext cx="1561170" cy="892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142F8-EBCD-9F29-E2AF-77E38B8AE42B}"/>
              </a:ext>
            </a:extLst>
          </p:cNvPr>
          <p:cNvSpPr/>
          <p:nvPr/>
        </p:nvSpPr>
        <p:spPr>
          <a:xfrm>
            <a:off x="6854283" y="2794807"/>
            <a:ext cx="2133600" cy="892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02FD44-9CC1-92B4-EB16-CD70F32212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703" y="0"/>
            <a:ext cx="1430297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9B5DFF-CFD2-7D7C-B736-616616544C6B}"/>
              </a:ext>
            </a:extLst>
          </p:cNvPr>
          <p:cNvSpPr txBox="1"/>
          <p:nvPr/>
        </p:nvSpPr>
        <p:spPr>
          <a:xfrm>
            <a:off x="576943" y="342900"/>
            <a:ext cx="10184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Write S (</a:t>
            </a:r>
            <a:r>
              <a:rPr lang="en-US" sz="28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same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) or D (</a:t>
            </a:r>
            <a:r>
              <a:rPr lang="en-US" sz="28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different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) in pronunciation for the letters in red. Then listen and check.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C034E93-EA74-BBAC-9499-F77D1F3B6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786201"/>
              </p:ext>
            </p:extLst>
          </p:nvPr>
        </p:nvGraphicFramePr>
        <p:xfrm>
          <a:off x="1284514" y="1639907"/>
          <a:ext cx="8937172" cy="3051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8145">
                  <a:extLst>
                    <a:ext uri="{9D8B030D-6E8A-4147-A177-3AD203B41FA5}">
                      <a16:colId xmlns:a16="http://schemas.microsoft.com/office/drawing/2014/main" val="1260589599"/>
                    </a:ext>
                  </a:extLst>
                </a:gridCol>
                <a:gridCol w="4679027">
                  <a:extLst>
                    <a:ext uri="{9D8B030D-6E8A-4147-A177-3AD203B41FA5}">
                      <a16:colId xmlns:a16="http://schemas.microsoft.com/office/drawing/2014/main" val="3451096610"/>
                    </a:ext>
                  </a:extLst>
                </a:gridCol>
              </a:tblGrid>
              <a:tr h="1131209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1  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wh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o, 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obby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  4  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wh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ose, 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alk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952359"/>
                  </a:ext>
                </a:extLst>
              </a:tr>
              <a:tr h="1131209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2  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wh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en, 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ouse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  5  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wh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ere, 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e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066222"/>
                  </a:ext>
                </a:extLst>
              </a:tr>
              <a:tr h="789418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3  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wh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at, 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</a:rPr>
                        <a:t>ood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407825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4F52CF9-A86E-7D45-DBB3-BA6CBE28FD47}"/>
              </a:ext>
            </a:extLst>
          </p:cNvPr>
          <p:cNvSpPr/>
          <p:nvPr/>
        </p:nvSpPr>
        <p:spPr>
          <a:xfrm>
            <a:off x="4448009" y="1726521"/>
            <a:ext cx="500742" cy="431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B12FF-CF30-01BE-CF9E-389FB2D914F2}"/>
              </a:ext>
            </a:extLst>
          </p:cNvPr>
          <p:cNvSpPr/>
          <p:nvPr/>
        </p:nvSpPr>
        <p:spPr>
          <a:xfrm>
            <a:off x="4448009" y="2890587"/>
            <a:ext cx="500742" cy="431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7C62CC-8ADB-A63E-DF4D-48F8EA358E72}"/>
              </a:ext>
            </a:extLst>
          </p:cNvPr>
          <p:cNvSpPr/>
          <p:nvPr/>
        </p:nvSpPr>
        <p:spPr>
          <a:xfrm>
            <a:off x="4474029" y="3999366"/>
            <a:ext cx="500742" cy="431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48F57D-641A-B501-C85F-E3DB735EA47D}"/>
              </a:ext>
            </a:extLst>
          </p:cNvPr>
          <p:cNvSpPr/>
          <p:nvPr/>
        </p:nvSpPr>
        <p:spPr>
          <a:xfrm>
            <a:off x="8808669" y="1690839"/>
            <a:ext cx="500742" cy="431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A9BF7E-4669-99AF-A5D8-6C9D325A122D}"/>
              </a:ext>
            </a:extLst>
          </p:cNvPr>
          <p:cNvSpPr/>
          <p:nvPr/>
        </p:nvSpPr>
        <p:spPr>
          <a:xfrm>
            <a:off x="8806544" y="2856366"/>
            <a:ext cx="500742" cy="431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C3D80A-4578-439E-6537-11053BBECFEF}"/>
              </a:ext>
            </a:extLst>
          </p:cNvPr>
          <p:cNvSpPr txBox="1"/>
          <p:nvPr/>
        </p:nvSpPr>
        <p:spPr>
          <a:xfrm>
            <a:off x="4474029" y="2782981"/>
            <a:ext cx="58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23" name="Track 4.12">
            <a:hlinkClick r:id="" action="ppaction://media"/>
            <a:extLst>
              <a:ext uri="{FF2B5EF4-FFF2-40B4-BE49-F238E27FC236}">
                <a16:creationId xmlns:a16="http://schemas.microsoft.com/office/drawing/2014/main" id="{DB7C5FA8-CC3C-1E4B-42E5-C729AA373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3057" y="339271"/>
            <a:ext cx="693057" cy="693057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4004B0DA-BEE4-75DA-C3FB-B08E65B78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4643"/>
            <a:ext cx="12192000" cy="182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39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32026" y="2962008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Production</a:t>
            </a:r>
            <a:endParaRPr lang="vi-VN" sz="9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698147" y="675583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04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8" y="3143257"/>
            <a:ext cx="1834245" cy="282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510872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3.7037E-7 L -0.00169 0.0724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D8CFFF8-C842-8EFE-AEC1-4B6290F6B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EC20B-586D-85CD-C213-330EBB8DD2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703" y="0"/>
            <a:ext cx="1430297" cy="68580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7B86B0F-817B-E048-8F2A-675863495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186569"/>
              </p:ext>
            </p:extLst>
          </p:nvPr>
        </p:nvGraphicFramePr>
        <p:xfrm>
          <a:off x="1796143" y="1072545"/>
          <a:ext cx="8599714" cy="471291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34718">
                  <a:extLst>
                    <a:ext uri="{9D8B030D-6E8A-4147-A177-3AD203B41FA5}">
                      <a16:colId xmlns:a16="http://schemas.microsoft.com/office/drawing/2014/main" val="1668313657"/>
                    </a:ext>
                  </a:extLst>
                </a:gridCol>
                <a:gridCol w="1716249">
                  <a:extLst>
                    <a:ext uri="{9D8B030D-6E8A-4147-A177-3AD203B41FA5}">
                      <a16:colId xmlns:a16="http://schemas.microsoft.com/office/drawing/2014/main" val="76071463"/>
                    </a:ext>
                  </a:extLst>
                </a:gridCol>
                <a:gridCol w="1716249">
                  <a:extLst>
                    <a:ext uri="{9D8B030D-6E8A-4147-A177-3AD203B41FA5}">
                      <a16:colId xmlns:a16="http://schemas.microsoft.com/office/drawing/2014/main" val="1538203962"/>
                    </a:ext>
                  </a:extLst>
                </a:gridCol>
                <a:gridCol w="1603953">
                  <a:extLst>
                    <a:ext uri="{9D8B030D-6E8A-4147-A177-3AD203B41FA5}">
                      <a16:colId xmlns:a16="http://schemas.microsoft.com/office/drawing/2014/main" val="282436895"/>
                    </a:ext>
                  </a:extLst>
                </a:gridCol>
                <a:gridCol w="1828545">
                  <a:extLst>
                    <a:ext uri="{9D8B030D-6E8A-4147-A177-3AD203B41FA5}">
                      <a16:colId xmlns:a16="http://schemas.microsoft.com/office/drawing/2014/main" val="2721024358"/>
                    </a:ext>
                  </a:extLst>
                </a:gridCol>
              </a:tblGrid>
              <a:tr h="7854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Minh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Trang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Phong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Hoa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609696"/>
                  </a:ext>
                </a:extLst>
              </a:tr>
              <a:tr h="7854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which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whale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229370"/>
                  </a:ext>
                </a:extLst>
              </a:tr>
              <a:tr h="78548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59051"/>
                  </a:ext>
                </a:extLst>
              </a:tr>
              <a:tr h="78548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604131"/>
                  </a:ext>
                </a:extLst>
              </a:tr>
              <a:tr h="78548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240547"/>
                  </a:ext>
                </a:extLst>
              </a:tr>
              <a:tr h="78548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03712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EA01E6A-BDA2-B928-5FD8-65125762EBF1}"/>
              </a:ext>
            </a:extLst>
          </p:cNvPr>
          <p:cNvSpPr txBox="1"/>
          <p:nvPr/>
        </p:nvSpPr>
        <p:spPr>
          <a:xfrm>
            <a:off x="1502227" y="162580"/>
            <a:ext cx="889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Work in groups to find words that have /w/ sound.</a:t>
            </a:r>
          </a:p>
        </p:txBody>
      </p:sp>
    </p:spTree>
    <p:extLst>
      <p:ext uri="{BB962C8B-B14F-4D97-AF65-F5344CB8AC3E}">
        <p14:creationId xmlns:p14="http://schemas.microsoft.com/office/powerpoint/2010/main" val="30764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2898788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800">
                <a:solidFill>
                  <a:srgbClr val="0070C0"/>
                </a:solidFill>
                <a:latin typeface="Comic Sans MS" panose="030F0702030302020204" pitchFamily="66" charset="0"/>
              </a:rPr>
              <a:t>Wrap-up &amp;</a:t>
            </a:r>
            <a:br>
              <a:rPr lang="en-US" sz="880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vi-VN" sz="8800">
                <a:solidFill>
                  <a:srgbClr val="0070C0"/>
                </a:solidFill>
                <a:latin typeface="Comic Sans MS" panose="030F0702030302020204" pitchFamily="66" charset="0"/>
              </a:rPr>
              <a:t>Assessment</a:t>
            </a:r>
            <a:endParaRPr lang="vi-VN" sz="8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05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1718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04093D-FF7E-06DE-A78D-C2C19BB1F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703" y="0"/>
            <a:ext cx="1430297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A373DB-E767-F8B9-013A-069AA3DC39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" b="10036"/>
          <a:stretch/>
        </p:blipFill>
        <p:spPr>
          <a:xfrm>
            <a:off x="3003943" y="130000"/>
            <a:ext cx="6525142" cy="6634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9903106-1112-964B-1B8D-5EAB7698A9D0}"/>
              </a:ext>
            </a:extLst>
          </p:cNvPr>
          <p:cNvSpPr/>
          <p:nvPr/>
        </p:nvSpPr>
        <p:spPr>
          <a:xfrm>
            <a:off x="6469558" y="1944387"/>
            <a:ext cx="863296" cy="445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132F86-B12C-D829-01F0-88222346C3A7}"/>
              </a:ext>
            </a:extLst>
          </p:cNvPr>
          <p:cNvSpPr/>
          <p:nvPr/>
        </p:nvSpPr>
        <p:spPr>
          <a:xfrm>
            <a:off x="3835920" y="2342190"/>
            <a:ext cx="1014991" cy="445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F006B8-3435-DB0E-DEFB-C79B924D4B21}"/>
              </a:ext>
            </a:extLst>
          </p:cNvPr>
          <p:cNvSpPr/>
          <p:nvPr/>
        </p:nvSpPr>
        <p:spPr>
          <a:xfrm>
            <a:off x="6343031" y="2738665"/>
            <a:ext cx="863296" cy="445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E9F050-6FF1-C8B9-4E53-F6D3A4ABFC33}"/>
              </a:ext>
            </a:extLst>
          </p:cNvPr>
          <p:cNvSpPr/>
          <p:nvPr/>
        </p:nvSpPr>
        <p:spPr>
          <a:xfrm>
            <a:off x="6294658" y="3199036"/>
            <a:ext cx="1038196" cy="389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BE0834-923F-A5A0-4D89-66B60A31A179}"/>
              </a:ext>
            </a:extLst>
          </p:cNvPr>
          <p:cNvSpPr/>
          <p:nvPr/>
        </p:nvSpPr>
        <p:spPr>
          <a:xfrm>
            <a:off x="3852911" y="3555245"/>
            <a:ext cx="863296" cy="445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B8589A8-BFB8-AAC5-F93E-0827EA874964}"/>
              </a:ext>
            </a:extLst>
          </p:cNvPr>
          <p:cNvSpPr/>
          <p:nvPr/>
        </p:nvSpPr>
        <p:spPr>
          <a:xfrm>
            <a:off x="6312217" y="3980665"/>
            <a:ext cx="1401542" cy="4565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C53078-C2AA-BD9B-EB67-97DD7FD1C3CF}"/>
              </a:ext>
            </a:extLst>
          </p:cNvPr>
          <p:cNvSpPr/>
          <p:nvPr/>
        </p:nvSpPr>
        <p:spPr>
          <a:xfrm>
            <a:off x="4503559" y="4777333"/>
            <a:ext cx="863296" cy="445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E3E30F0-CB64-BDE6-241E-273523F31039}"/>
              </a:ext>
            </a:extLst>
          </p:cNvPr>
          <p:cNvSpPr/>
          <p:nvPr/>
        </p:nvSpPr>
        <p:spPr>
          <a:xfrm>
            <a:off x="3835920" y="5609919"/>
            <a:ext cx="863296" cy="445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EAB429A-9A37-3981-236D-992A349D56B7}"/>
              </a:ext>
            </a:extLst>
          </p:cNvPr>
          <p:cNvSpPr/>
          <p:nvPr/>
        </p:nvSpPr>
        <p:spPr>
          <a:xfrm>
            <a:off x="3796906" y="6069998"/>
            <a:ext cx="863296" cy="445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16">
            <a:extLst>
              <a:ext uri="{FF2B5EF4-FFF2-40B4-BE49-F238E27FC236}">
                <a16:creationId xmlns:a16="http://schemas.microsoft.com/office/drawing/2014/main" id="{CABBB3F6-85D2-A22E-9FCA-D055786A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7" y="5540201"/>
            <a:ext cx="1780707" cy="1437824"/>
          </a:xfrm>
          <a:prstGeom prst="rect">
            <a:avLst/>
          </a:prstGeom>
        </p:spPr>
      </p:pic>
      <p:grpSp>
        <p:nvGrpSpPr>
          <p:cNvPr id="24" name="Google Shape;6183;p39">
            <a:extLst>
              <a:ext uri="{FF2B5EF4-FFF2-40B4-BE49-F238E27FC236}">
                <a16:creationId xmlns:a16="http://schemas.microsoft.com/office/drawing/2014/main" id="{267814DA-9A41-2690-7690-396DB62CEB15}"/>
              </a:ext>
            </a:extLst>
          </p:cNvPr>
          <p:cNvGrpSpPr/>
          <p:nvPr/>
        </p:nvGrpSpPr>
        <p:grpSpPr>
          <a:xfrm flipH="1">
            <a:off x="11635003" y="5970776"/>
            <a:ext cx="556997" cy="883813"/>
            <a:chOff x="1296693" y="4078131"/>
            <a:chExt cx="417748" cy="662860"/>
          </a:xfrm>
        </p:grpSpPr>
        <p:sp>
          <p:nvSpPr>
            <p:cNvPr id="25" name="Google Shape;6184;p39">
              <a:extLst>
                <a:ext uri="{FF2B5EF4-FFF2-40B4-BE49-F238E27FC236}">
                  <a16:creationId xmlns:a16="http://schemas.microsoft.com/office/drawing/2014/main" id="{A8534E90-7727-F07E-7955-45FCBA5E11AE}"/>
                </a:ext>
              </a:extLst>
            </p:cNvPr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6185;p39">
              <a:extLst>
                <a:ext uri="{FF2B5EF4-FFF2-40B4-BE49-F238E27FC236}">
                  <a16:creationId xmlns:a16="http://schemas.microsoft.com/office/drawing/2014/main" id="{15867B5D-772A-3A23-C5F4-DC8931B1097F}"/>
                </a:ext>
              </a:extLst>
            </p:cNvPr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6186;p39">
              <a:extLst>
                <a:ext uri="{FF2B5EF4-FFF2-40B4-BE49-F238E27FC236}">
                  <a16:creationId xmlns:a16="http://schemas.microsoft.com/office/drawing/2014/main" id="{6A849320-D630-C2AC-9A75-5572104BFE0B}"/>
                </a:ext>
              </a:extLst>
            </p:cNvPr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6187;p39">
              <a:extLst>
                <a:ext uri="{FF2B5EF4-FFF2-40B4-BE49-F238E27FC236}">
                  <a16:creationId xmlns:a16="http://schemas.microsoft.com/office/drawing/2014/main" id="{5E910E19-84C4-4A39-0AD4-56603D7B0011}"/>
                </a:ext>
              </a:extLst>
            </p:cNvPr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6188;p39">
              <a:extLst>
                <a:ext uri="{FF2B5EF4-FFF2-40B4-BE49-F238E27FC236}">
                  <a16:creationId xmlns:a16="http://schemas.microsoft.com/office/drawing/2014/main" id="{53FA6725-36D3-29CA-F345-A39361FD1328}"/>
                </a:ext>
              </a:extLst>
            </p:cNvPr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189;p39">
              <a:extLst>
                <a:ext uri="{FF2B5EF4-FFF2-40B4-BE49-F238E27FC236}">
                  <a16:creationId xmlns:a16="http://schemas.microsoft.com/office/drawing/2014/main" id="{DDCB5C56-C981-6BE8-88E5-192E4D6C22D7}"/>
                </a:ext>
              </a:extLst>
            </p:cNvPr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6190;p39">
              <a:extLst>
                <a:ext uri="{FF2B5EF4-FFF2-40B4-BE49-F238E27FC236}">
                  <a16:creationId xmlns:a16="http://schemas.microsoft.com/office/drawing/2014/main" id="{9FEA85BD-4805-AF5E-8618-43166320CB0C}"/>
                </a:ext>
              </a:extLst>
            </p:cNvPr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6191;p39">
              <a:extLst>
                <a:ext uri="{FF2B5EF4-FFF2-40B4-BE49-F238E27FC236}">
                  <a16:creationId xmlns:a16="http://schemas.microsoft.com/office/drawing/2014/main" id="{26259FDF-BB30-660F-5091-6745187744F6}"/>
                </a:ext>
              </a:extLst>
            </p:cNvPr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6192;p39">
              <a:extLst>
                <a:ext uri="{FF2B5EF4-FFF2-40B4-BE49-F238E27FC236}">
                  <a16:creationId xmlns:a16="http://schemas.microsoft.com/office/drawing/2014/main" id="{13946C80-9F0E-666E-50AD-0B0FF76E5BB8}"/>
                </a:ext>
              </a:extLst>
            </p:cNvPr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193;p39">
              <a:extLst>
                <a:ext uri="{FF2B5EF4-FFF2-40B4-BE49-F238E27FC236}">
                  <a16:creationId xmlns:a16="http://schemas.microsoft.com/office/drawing/2014/main" id="{4B42AF15-B0E4-5ADB-35A3-3A786A57F21F}"/>
                </a:ext>
              </a:extLst>
            </p:cNvPr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194;p39">
              <a:extLst>
                <a:ext uri="{FF2B5EF4-FFF2-40B4-BE49-F238E27FC236}">
                  <a16:creationId xmlns:a16="http://schemas.microsoft.com/office/drawing/2014/main" id="{7D99A2C0-31BA-A952-67DB-71B3D05FB06A}"/>
                </a:ext>
              </a:extLst>
            </p:cNvPr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195;p39">
              <a:extLst>
                <a:ext uri="{FF2B5EF4-FFF2-40B4-BE49-F238E27FC236}">
                  <a16:creationId xmlns:a16="http://schemas.microsoft.com/office/drawing/2014/main" id="{BF55610F-0B19-23AA-BBDD-71902B20E18C}"/>
                </a:ext>
              </a:extLst>
            </p:cNvPr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196;p39">
              <a:extLst>
                <a:ext uri="{FF2B5EF4-FFF2-40B4-BE49-F238E27FC236}">
                  <a16:creationId xmlns:a16="http://schemas.microsoft.com/office/drawing/2014/main" id="{3CF0B47D-DA3E-C770-452A-B05A25268B25}"/>
                </a:ext>
              </a:extLst>
            </p:cNvPr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" name="Google Shape;6169;p39">
            <a:extLst>
              <a:ext uri="{FF2B5EF4-FFF2-40B4-BE49-F238E27FC236}">
                <a16:creationId xmlns:a16="http://schemas.microsoft.com/office/drawing/2014/main" id="{A32ECF1F-9196-32E5-61D7-9B84DF19D0AB}"/>
              </a:ext>
            </a:extLst>
          </p:cNvPr>
          <p:cNvGrpSpPr/>
          <p:nvPr/>
        </p:nvGrpSpPr>
        <p:grpSpPr>
          <a:xfrm flipH="1">
            <a:off x="11212886" y="6178107"/>
            <a:ext cx="630947" cy="693209"/>
            <a:chOff x="1799697" y="4222450"/>
            <a:chExt cx="473210" cy="51990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9" name="Google Shape;6170;p39">
              <a:extLst>
                <a:ext uri="{FF2B5EF4-FFF2-40B4-BE49-F238E27FC236}">
                  <a16:creationId xmlns:a16="http://schemas.microsoft.com/office/drawing/2014/main" id="{D1476B6E-09A3-DA20-2C09-49E69A122E65}"/>
                </a:ext>
              </a:extLst>
            </p:cNvPr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171;p39">
              <a:extLst>
                <a:ext uri="{FF2B5EF4-FFF2-40B4-BE49-F238E27FC236}">
                  <a16:creationId xmlns:a16="http://schemas.microsoft.com/office/drawing/2014/main" id="{228CEDC9-D58C-47EE-1C6F-89ECCA0EFE1E}"/>
                </a:ext>
              </a:extLst>
            </p:cNvPr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172;p39">
              <a:extLst>
                <a:ext uri="{FF2B5EF4-FFF2-40B4-BE49-F238E27FC236}">
                  <a16:creationId xmlns:a16="http://schemas.microsoft.com/office/drawing/2014/main" id="{BF732294-564D-28FC-4BA2-7531848ECF07}"/>
                </a:ext>
              </a:extLst>
            </p:cNvPr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173;p39">
              <a:extLst>
                <a:ext uri="{FF2B5EF4-FFF2-40B4-BE49-F238E27FC236}">
                  <a16:creationId xmlns:a16="http://schemas.microsoft.com/office/drawing/2014/main" id="{36EC1765-AF4F-1E80-0AFF-C6B6C92B2D90}"/>
                </a:ext>
              </a:extLst>
            </p:cNvPr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174;p39">
              <a:extLst>
                <a:ext uri="{FF2B5EF4-FFF2-40B4-BE49-F238E27FC236}">
                  <a16:creationId xmlns:a16="http://schemas.microsoft.com/office/drawing/2014/main" id="{734DE742-6A80-38AB-CB8C-17D5045EEC29}"/>
                </a:ext>
              </a:extLst>
            </p:cNvPr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175;p39">
              <a:extLst>
                <a:ext uri="{FF2B5EF4-FFF2-40B4-BE49-F238E27FC236}">
                  <a16:creationId xmlns:a16="http://schemas.microsoft.com/office/drawing/2014/main" id="{4463740A-DE82-9525-F8B2-ECC336899E76}"/>
                </a:ext>
              </a:extLst>
            </p:cNvPr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176;p39">
              <a:extLst>
                <a:ext uri="{FF2B5EF4-FFF2-40B4-BE49-F238E27FC236}">
                  <a16:creationId xmlns:a16="http://schemas.microsoft.com/office/drawing/2014/main" id="{D3F90549-F105-A6A1-AE8C-2C98D767CD6F}"/>
                </a:ext>
              </a:extLst>
            </p:cNvPr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177;p39">
              <a:extLst>
                <a:ext uri="{FF2B5EF4-FFF2-40B4-BE49-F238E27FC236}">
                  <a16:creationId xmlns:a16="http://schemas.microsoft.com/office/drawing/2014/main" id="{34BE9F1A-7EF0-B9FA-A481-96A4C3D6E4F1}"/>
                </a:ext>
              </a:extLst>
            </p:cNvPr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178;p39">
              <a:extLst>
                <a:ext uri="{FF2B5EF4-FFF2-40B4-BE49-F238E27FC236}">
                  <a16:creationId xmlns:a16="http://schemas.microsoft.com/office/drawing/2014/main" id="{C7AA7B85-325E-275D-5397-2602695BFBDB}"/>
                </a:ext>
              </a:extLst>
            </p:cNvPr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179;p39">
              <a:extLst>
                <a:ext uri="{FF2B5EF4-FFF2-40B4-BE49-F238E27FC236}">
                  <a16:creationId xmlns:a16="http://schemas.microsoft.com/office/drawing/2014/main" id="{231A62A4-E177-B7E2-FFE0-DDD483533031}"/>
                </a:ext>
              </a:extLst>
            </p:cNvPr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80;p39">
              <a:extLst>
                <a:ext uri="{FF2B5EF4-FFF2-40B4-BE49-F238E27FC236}">
                  <a16:creationId xmlns:a16="http://schemas.microsoft.com/office/drawing/2014/main" id="{8331EFCE-A225-5176-620C-5B65D36B0D44}"/>
                </a:ext>
              </a:extLst>
            </p:cNvPr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81;p39">
              <a:extLst>
                <a:ext uri="{FF2B5EF4-FFF2-40B4-BE49-F238E27FC236}">
                  <a16:creationId xmlns:a16="http://schemas.microsoft.com/office/drawing/2014/main" id="{DD148553-E93B-C4EE-1D30-9803908CA4C8}"/>
                </a:ext>
              </a:extLst>
            </p:cNvPr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82;p39">
              <a:extLst>
                <a:ext uri="{FF2B5EF4-FFF2-40B4-BE49-F238E27FC236}">
                  <a16:creationId xmlns:a16="http://schemas.microsoft.com/office/drawing/2014/main" id="{BA66AA6A-B624-AB01-39DC-59CE7E549913}"/>
                </a:ext>
              </a:extLst>
            </p:cNvPr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86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614108" y="3429000"/>
            <a:ext cx="10761464" cy="2035524"/>
            <a:chOff x="1476826" y="2601957"/>
            <a:chExt cx="8635241" cy="152400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1476826" y="3102047"/>
              <a:ext cx="8635241" cy="1023917"/>
            </a:xfrm>
            <a:prstGeom prst="round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1822366" y="2601957"/>
              <a:ext cx="2461978" cy="4760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Contents 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066134" y="3152013"/>
              <a:ext cx="7997359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473296" y="685050"/>
            <a:ext cx="7006442" cy="2077164"/>
          </a:xfrm>
          <a:prstGeom prst="roundRect">
            <a:avLst/>
          </a:prstGeom>
          <a:solidFill>
            <a:srgbClr val="92D050">
              <a:alpha val="70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4: Free time</a:t>
            </a:r>
            <a:br>
              <a:rPr lang="en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3 – Part 7,8,9,10</a:t>
            </a:r>
          </a:p>
          <a:p>
            <a:pPr algn="ctr"/>
            <a:r>
              <a:rPr lang="en" sz="3600" b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E4F9C3-A52F-6C12-4477-A9BDCC9D724E}"/>
              </a:ext>
            </a:extLst>
          </p:cNvPr>
          <p:cNvSpPr txBox="1"/>
          <p:nvPr/>
        </p:nvSpPr>
        <p:spPr>
          <a:xfrm>
            <a:off x="718457" y="4162408"/>
            <a:ext cx="113716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Learn phonics “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”.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Chant and sing.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559F3A4-F6FF-DBBC-73E0-5B3C4E699C23}"/>
              </a:ext>
            </a:extLst>
          </p:cNvPr>
          <p:cNvSpPr/>
          <p:nvPr/>
        </p:nvSpPr>
        <p:spPr>
          <a:xfrm rot="21365051">
            <a:off x="9511633" y="964834"/>
            <a:ext cx="2364844" cy="1014933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F058A-79DD-1DF4-27FC-55E5D6C89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" y="-538946"/>
            <a:ext cx="2688921" cy="2688921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79ACE4B0-152D-2F7B-1E18-A50ED0A866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9540" y="5816519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751A2929-37D9-7AE4-8F45-7D03B28442D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31037" y="5816519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4C890943-750A-7B09-D609-1E17C891B87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82262" y="5816519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70BA9BF4-423E-10CF-BA66-994951BA825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32651" y="5816519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28A32706-44A3-F9DA-D0F1-39D74AE64D4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5082" y="5816519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DBFE7F82-60E2-1C5E-29D8-16363DBBEAE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04295" y="5816519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A5B87FFC-C7C0-8D14-F358-5221358E4B6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46726" y="5769251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4373B209-B685-5740-8896-AB54D2CBA10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89157" y="5769251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48D140D0-BFA9-20C4-A631-ACDD42CC3CD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73145" y="5693486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B2D72818-8853-68C1-ABD5-136688461B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55583" y="5718660"/>
            <a:ext cx="1350389" cy="1139340"/>
          </a:xfrm>
          <a:prstGeom prst="rect">
            <a:avLst/>
          </a:prstGeom>
        </p:spPr>
      </p:pic>
      <p:pic>
        <p:nvPicPr>
          <p:cNvPr id="21" name="Picture 20" descr="c70bfb3500c73463.gif">
            <a:extLst>
              <a:ext uri="{FF2B5EF4-FFF2-40B4-BE49-F238E27FC236}">
                <a16:creationId xmlns:a16="http://schemas.microsoft.com/office/drawing/2014/main" id="{923AA8F5-B56F-6786-0EA7-CA798AA7311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4108" y="5866682"/>
            <a:ext cx="1133023" cy="1096660"/>
          </a:xfrm>
          <a:prstGeom prst="rect">
            <a:avLst/>
          </a:prstGeom>
        </p:spPr>
      </p:pic>
      <p:pic>
        <p:nvPicPr>
          <p:cNvPr id="22" name="Picture 21" descr="c70bfb3500c73463.gif">
            <a:extLst>
              <a:ext uri="{FF2B5EF4-FFF2-40B4-BE49-F238E27FC236}">
                <a16:creationId xmlns:a16="http://schemas.microsoft.com/office/drawing/2014/main" id="{5E910884-74FB-C493-9362-4FE59F9F29F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83591" y="587756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417B14CA-70B1-F8CE-45F6-3F2C15EF853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33980" y="6014239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E828D015-1788-A147-8419-D0C864D5337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4195" y="6014239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B967CB3F-8AC4-CBA5-E035-53E32D1384C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61332" y="6014239"/>
            <a:ext cx="1133023" cy="1096660"/>
          </a:xfrm>
          <a:prstGeom prst="rect">
            <a:avLst/>
          </a:prstGeom>
        </p:spPr>
      </p:pic>
      <p:pic>
        <p:nvPicPr>
          <p:cNvPr id="27" name="Picture 26" descr="c70bfb3500c73463.gif">
            <a:extLst>
              <a:ext uri="{FF2B5EF4-FFF2-40B4-BE49-F238E27FC236}">
                <a16:creationId xmlns:a16="http://schemas.microsoft.com/office/drawing/2014/main" id="{041C7289-9175-EC1A-00AC-5E6A745FB7B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8309" y="6014239"/>
            <a:ext cx="1133023" cy="1096660"/>
          </a:xfrm>
          <a:prstGeom prst="rect">
            <a:avLst/>
          </a:prstGeom>
        </p:spPr>
      </p:pic>
      <p:pic>
        <p:nvPicPr>
          <p:cNvPr id="28" name="Picture 27" descr="c70bfb3500c73463.gif">
            <a:extLst>
              <a:ext uri="{FF2B5EF4-FFF2-40B4-BE49-F238E27FC236}">
                <a16:creationId xmlns:a16="http://schemas.microsoft.com/office/drawing/2014/main" id="{05296725-FEBE-F8E5-B80F-59CED45683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06058" y="6014239"/>
            <a:ext cx="1133023" cy="1096660"/>
          </a:xfrm>
          <a:prstGeom prst="rect">
            <a:avLst/>
          </a:prstGeom>
        </p:spPr>
      </p:pic>
      <p:pic>
        <p:nvPicPr>
          <p:cNvPr id="30" name="Picture 29" descr="c70bfb3500c73463.gif">
            <a:extLst>
              <a:ext uri="{FF2B5EF4-FFF2-40B4-BE49-F238E27FC236}">
                <a16:creationId xmlns:a16="http://schemas.microsoft.com/office/drawing/2014/main" id="{336ACEB5-E5AF-8D1C-A246-9FD97C1B0F0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63556" y="5965129"/>
            <a:ext cx="1133023" cy="109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2.22222E-6 L -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7.40741E-7 L 2.291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55461" y="0"/>
            <a:ext cx="7460558" cy="746055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823054" y="1449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75981" y="2167819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8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85171" y="944703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6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Unit: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DE17B-B625-FCA1-3FF0-BA665E8053E6}"/>
              </a:ext>
            </a:extLst>
          </p:cNvPr>
          <p:cNvSpPr txBox="1"/>
          <p:nvPr/>
        </p:nvSpPr>
        <p:spPr>
          <a:xfrm>
            <a:off x="3323063" y="3285949"/>
            <a:ext cx="5207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ighlight>
                  <a:srgbClr val="00FFFF"/>
                </a:highlight>
                <a:latin typeface="Comic Sans MS" panose="030F0702030302020204" pitchFamily="66" charset="0"/>
              </a:rPr>
              <a:t>Lesson 3: Task 7, 8, 9, 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chimes.wav"/>
          </p:stSnd>
        </p:sndAc>
      </p:transition>
    </mc:Choice>
    <mc:Fallback xmlns="">
      <p:transition>
        <p:cut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643" y="3944464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632" y="3846922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177" y="12796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25525" y="5648949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733930" y="3974241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362046" y="391152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6604354" y="5713047"/>
            <a:ext cx="2682783" cy="6245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Assessment 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 dirty="0"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5BA1B-9A73-E6EC-EB05-6EB67E70E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75" y="4081506"/>
            <a:ext cx="2670559" cy="2670559"/>
          </a:xfrm>
          <a:prstGeom prst="rect">
            <a:avLst/>
          </a:prstGeom>
        </p:spPr>
      </p:pic>
      <p:sp>
        <p:nvSpPr>
          <p:cNvPr id="4" name="Freeform 15">
            <a:extLst>
              <a:ext uri="{FF2B5EF4-FFF2-40B4-BE49-F238E27FC236}">
                <a16:creationId xmlns:a16="http://schemas.microsoft.com/office/drawing/2014/main" id="{60D79EF2-681E-8DD7-2873-8069748A4D84}"/>
              </a:ext>
            </a:extLst>
          </p:cNvPr>
          <p:cNvSpPr/>
          <p:nvPr/>
        </p:nvSpPr>
        <p:spPr>
          <a:xfrm>
            <a:off x="-325742" y="4941885"/>
            <a:ext cx="2121171" cy="1586417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70bfb3500c73463.gif">
            <a:extLst>
              <a:ext uri="{FF2B5EF4-FFF2-40B4-BE49-F238E27FC236}">
                <a16:creationId xmlns:a16="http://schemas.microsoft.com/office/drawing/2014/main" id="{71C48D68-FEC7-EF9A-6713-524AE83C1DD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8153" y="6114250"/>
            <a:ext cx="891566" cy="862952"/>
          </a:xfrm>
          <a:prstGeom prst="rect">
            <a:avLst/>
          </a:prstGeom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id="{B5317407-20F5-86F3-5A86-72BA857E12B4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9654" y="6077578"/>
            <a:ext cx="1050302" cy="886153"/>
          </a:xfrm>
          <a:prstGeom prst="rect">
            <a:avLst/>
          </a:prstGeom>
        </p:spPr>
      </p:pic>
      <p:pic>
        <p:nvPicPr>
          <p:cNvPr id="9" name="Picture 8" descr="200.gif">
            <a:extLst>
              <a:ext uri="{FF2B5EF4-FFF2-40B4-BE49-F238E27FC236}">
                <a16:creationId xmlns:a16="http://schemas.microsoft.com/office/drawing/2014/main" id="{AC4807AE-5E49-3DB3-B971-448CFE3BF5E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68756" y="23771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841A34C1-502E-CB21-98CD-5E00366B82B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586880">
            <a:off x="701880" y="5925775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DDE0E8FD-B662-3308-5299-BBC59FD7FBE8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42031" y="5828698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BF003F6A-002D-3071-0085-A69A05D3882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671269">
            <a:off x="9728271" y="5785696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2163A9B0-2242-1807-762B-3D7F512D56D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334980" y="5809450"/>
            <a:ext cx="1350389" cy="1139340"/>
          </a:xfrm>
          <a:prstGeom prst="rect">
            <a:avLst/>
          </a:prstGeom>
        </p:spPr>
      </p:pic>
      <p:sp>
        <p:nvSpPr>
          <p:cNvPr id="6" name="Google Shape;5658;p37">
            <a:extLst>
              <a:ext uri="{FF2B5EF4-FFF2-40B4-BE49-F238E27FC236}">
                <a16:creationId xmlns:a16="http://schemas.microsoft.com/office/drawing/2014/main" id="{D5F2CD8F-A646-71E6-02EB-EF4EAC166F4A}"/>
              </a:ext>
            </a:extLst>
          </p:cNvPr>
          <p:cNvSpPr txBox="1">
            <a:spLocks/>
          </p:cNvSpPr>
          <p:nvPr/>
        </p:nvSpPr>
        <p:spPr>
          <a:xfrm>
            <a:off x="5584977" y="4023986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lang="vi-VN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Comic Sans MS" panose="030F0702030302020204" pitchFamily="66" charset="0"/>
              </a:rPr>
              <a:t>Warm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vi-VN" b="1" dirty="0">
                <a:solidFill>
                  <a:srgbClr val="0070C0"/>
                </a:solidFill>
                <a:latin typeface="Comic Sans MS" panose="030F0702030302020204" pitchFamily="66" charset="0"/>
              </a:rPr>
              <a:t>up</a:t>
            </a:r>
            <a:endParaRPr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2602195" y="3918745"/>
            <a:ext cx="7402155" cy="15217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sing a song!</a:t>
            </a:r>
            <a:endParaRPr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26976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32640" y="46766"/>
            <a:ext cx="894155" cy="92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6" y="3357000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ee_inkinch.gif">
            <a:extLst>
              <a:ext uri="{FF2B5EF4-FFF2-40B4-BE49-F238E27FC236}">
                <a16:creationId xmlns:a16="http://schemas.microsoft.com/office/drawing/2014/main" id="{29E2B5DA-5247-F56B-0785-6B7E2D8ECDD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51840" y="5709120"/>
            <a:ext cx="3115834" cy="1182425"/>
          </a:xfrm>
          <a:prstGeom prst="rect">
            <a:avLst/>
          </a:prstGeom>
        </p:spPr>
      </p:pic>
      <p:pic>
        <p:nvPicPr>
          <p:cNvPr id="10" name="Picture 9" descr="Bee_inkinch.gif">
            <a:extLst>
              <a:ext uri="{FF2B5EF4-FFF2-40B4-BE49-F238E27FC236}">
                <a16:creationId xmlns:a16="http://schemas.microsoft.com/office/drawing/2014/main" id="{2B5FAA8E-EF5C-9CA0-FDC7-562362AB453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28656" y="5649163"/>
            <a:ext cx="3115834" cy="11824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83B2CF7-C683-0F54-0068-8772B4A3A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17" y="3562786"/>
            <a:ext cx="2792712" cy="279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2.59259E-6 L -0.0017 0.0724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8" y="3143257"/>
            <a:ext cx="1834245" cy="282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7322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3.7037E-7 L -0.00169 0.0724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CAFD59-5535-4B3F-0D54-C06738D06E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73233F-2FF2-29FF-B401-80E1D4CE2A26}"/>
              </a:ext>
            </a:extLst>
          </p:cNvPr>
          <p:cNvSpPr/>
          <p:nvPr/>
        </p:nvSpPr>
        <p:spPr>
          <a:xfrm>
            <a:off x="4088428" y="1350585"/>
            <a:ext cx="3689743" cy="1041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 sound</a:t>
            </a:r>
          </a:p>
        </p:txBody>
      </p:sp>
      <p:pic>
        <p:nvPicPr>
          <p:cNvPr id="7" name="w">
            <a:hlinkClick r:id="" action="ppaction://media"/>
            <a:extLst>
              <a:ext uri="{FF2B5EF4-FFF2-40B4-BE49-F238E27FC236}">
                <a16:creationId xmlns:a16="http://schemas.microsoft.com/office/drawing/2014/main" id="{3BEFC1A0-7BC1-EB8A-14B4-016C3FF21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16428" y="482574"/>
            <a:ext cx="816428" cy="816428"/>
          </a:xfrm>
          <a:prstGeom prst="rect">
            <a:avLst/>
          </a:prstGeom>
        </p:spPr>
      </p:pic>
      <p:pic>
        <p:nvPicPr>
          <p:cNvPr id="8" name="w">
            <a:hlinkClick r:id="" action="ppaction://media"/>
            <a:extLst>
              <a:ext uri="{FF2B5EF4-FFF2-40B4-BE49-F238E27FC236}">
                <a16:creationId xmlns:a16="http://schemas.microsoft.com/office/drawing/2014/main" id="{A94FEF38-2FF8-3A8C-189B-56A425AFF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6257" y="1299001"/>
            <a:ext cx="812800" cy="812800"/>
          </a:xfrm>
          <a:prstGeom prst="rect">
            <a:avLst/>
          </a:prstGeom>
        </p:spPr>
      </p:pic>
      <p:pic>
        <p:nvPicPr>
          <p:cNvPr id="9" name="w">
            <a:hlinkClick r:id="" action="ppaction://media"/>
            <a:extLst>
              <a:ext uri="{FF2B5EF4-FFF2-40B4-BE49-F238E27FC236}">
                <a16:creationId xmlns:a16="http://schemas.microsoft.com/office/drawing/2014/main" id="{D3AAB882-86A5-2031-2A38-1CDB06BE5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55486" y="732942"/>
            <a:ext cx="878115" cy="878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EAA2B3-AC0D-9613-94C7-ED8E0E6E08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6797" y1="78056" x2="42422" y2="80000"/>
                        <a14:foregroundMark x1="42422" y1="80000" x2="43594" y2="81250"/>
                        <a14:foregroundMark x1="37422" y1="78750" x2="43750" y2="80833"/>
                        <a14:foregroundMark x1="43750" y1="80833" x2="43828" y2="81111"/>
                        <a14:foregroundMark x1="52422" y1="52222" x2="52422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834" y="1414421"/>
            <a:ext cx="10460958" cy="5693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0D2D98-229A-EC91-AD89-857CA4DC8D44}"/>
              </a:ext>
            </a:extLst>
          </p:cNvPr>
          <p:cNvSpPr txBox="1"/>
          <p:nvPr/>
        </p:nvSpPr>
        <p:spPr>
          <a:xfrm>
            <a:off x="1908238" y="4466016"/>
            <a:ext cx="2180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72C988-772C-440D-8CD8-9A33ACCEA1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94" y="3988356"/>
            <a:ext cx="2499612" cy="1777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BDB01B-8214-39A0-A0FE-0018771341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6797" y1="78056" x2="42422" y2="80000"/>
                        <a14:foregroundMark x1="42422" y1="80000" x2="43594" y2="81250"/>
                        <a14:foregroundMark x1="37422" y1="78750" x2="43750" y2="80833"/>
                        <a14:foregroundMark x1="43750" y1="80833" x2="43828" y2="81111"/>
                        <a14:foregroundMark x1="52422" y1="52222" x2="52422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33" y="1350585"/>
            <a:ext cx="10159253" cy="57145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135008-F6EA-0A3F-6B57-2E00CACFABA3}"/>
              </a:ext>
            </a:extLst>
          </p:cNvPr>
          <p:cNvSpPr txBox="1"/>
          <p:nvPr/>
        </p:nvSpPr>
        <p:spPr>
          <a:xfrm>
            <a:off x="7858123" y="4466016"/>
            <a:ext cx="3010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r>
              <a:rPr lang="en-US" sz="6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</a:t>
            </a:r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:/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2E005A-9A9D-3318-B3AB-9C4CBA733B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29" y="5158000"/>
            <a:ext cx="2337499" cy="1699999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D43AD01C-9BFE-54F2-252A-30FFB4C705B5}"/>
              </a:ext>
            </a:extLst>
          </p:cNvPr>
          <p:cNvSpPr/>
          <p:nvPr/>
        </p:nvSpPr>
        <p:spPr>
          <a:xfrm>
            <a:off x="61687" y="-41978"/>
            <a:ext cx="5963114" cy="1422985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1777C-FF6E-FFF2-F98A-14346A42BE3A}"/>
              </a:ext>
            </a:extLst>
          </p:cNvPr>
          <p:cNvSpPr txBox="1"/>
          <p:nvPr/>
        </p:nvSpPr>
        <p:spPr>
          <a:xfrm>
            <a:off x="439058" y="309607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Pronunciation of</a:t>
            </a:r>
            <a:r>
              <a:rPr 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words.</a:t>
            </a:r>
          </a:p>
        </p:txBody>
      </p:sp>
      <p:pic>
        <p:nvPicPr>
          <p:cNvPr id="10" name="we">
            <a:hlinkClick r:id="" action="ppaction://media"/>
            <a:extLst>
              <a:ext uri="{FF2B5EF4-FFF2-40B4-BE49-F238E27FC236}">
                <a16:creationId xmlns:a16="http://schemas.microsoft.com/office/drawing/2014/main" id="{A7DD8AB5-3579-46EA-023E-CA768A453F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92916" y="4572376"/>
            <a:ext cx="758371" cy="75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7" name="chimes.wav"/>
          </p:stSnd>
        </p:sndAc>
      </p:transition>
    </mc:Choice>
    <mc:Fallback xmlns="">
      <p:transition spd="slow">
        <p:split orient="vert"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EBE44C-80B1-B74B-C108-00D77C2362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AA4C604-2B10-1822-45EC-789962F9BBAB}"/>
              </a:ext>
            </a:extLst>
          </p:cNvPr>
          <p:cNvSpPr/>
          <p:nvPr/>
        </p:nvSpPr>
        <p:spPr>
          <a:xfrm>
            <a:off x="4547574" y="1128316"/>
            <a:ext cx="3239254" cy="132495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AD34B-E78C-9DCA-73E3-C42A60A4C5C0}"/>
              </a:ext>
            </a:extLst>
          </p:cNvPr>
          <p:cNvSpPr txBox="1"/>
          <p:nvPr/>
        </p:nvSpPr>
        <p:spPr>
          <a:xfrm>
            <a:off x="4321674" y="1329130"/>
            <a:ext cx="3691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F2FA96FB-4721-900F-17A8-896B51D5B03F}"/>
              </a:ext>
            </a:extLst>
          </p:cNvPr>
          <p:cNvSpPr/>
          <p:nvPr/>
        </p:nvSpPr>
        <p:spPr>
          <a:xfrm>
            <a:off x="3668486" y="1878216"/>
            <a:ext cx="879088" cy="1324957"/>
          </a:xfrm>
          <a:prstGeom prst="curvedRightArrow">
            <a:avLst>
              <a:gd name="adj1" fmla="val 25000"/>
              <a:gd name="adj2" fmla="val 50000"/>
              <a:gd name="adj3" fmla="val 39779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C5773B-A1C1-3E54-0F3D-4C1C4B3E9A5E}"/>
              </a:ext>
            </a:extLst>
          </p:cNvPr>
          <p:cNvSpPr/>
          <p:nvPr/>
        </p:nvSpPr>
        <p:spPr>
          <a:xfrm>
            <a:off x="4746405" y="2685325"/>
            <a:ext cx="3435072" cy="9757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w </a:t>
            </a:r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sound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F9C62A-F3A8-F55C-D8C2-7A28520E3F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2" b="89888" l="9133" r="90000">
                        <a14:foregroundMark x1="10600" y1="27949" x2="9133" y2="39045"/>
                        <a14:foregroundMark x1="9133" y1="39045" x2="9533" y2="51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17" y="2945532"/>
            <a:ext cx="5848516" cy="2776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2CDEC6-1C8A-5690-EA1B-6CCE657372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72333" y1="41152" x2="72333" y2="41152"/>
                        <a14:backgroundMark x1="47133" y1="55337" x2="47133" y2="55337"/>
                        <a14:backgroundMark x1="35200" y1="39607" x2="35200" y2="39607"/>
                        <a14:backgroundMark x1="28600" y1="33989" x2="36733" y2="38904"/>
                        <a14:backgroundMark x1="36733" y1="38904" x2="33067" y2="35393"/>
                        <a14:backgroundMark x1="17200" y1="26264" x2="17667" y2="46348"/>
                        <a14:backgroundMark x1="17667" y1="46348" x2="38533" y2="58567"/>
                        <a14:backgroundMark x1="38533" y1="58567" x2="37733" y2="29494"/>
                        <a14:backgroundMark x1="37733" y1="29494" x2="22067" y2="33708"/>
                        <a14:backgroundMark x1="22067" y1="33708" x2="21867" y2="36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167">
            <a:off x="4088250" y="2752748"/>
            <a:ext cx="7371143" cy="2829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943E50-8D9B-CC6F-8594-991B8223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67" b="96267" l="9585" r="89617">
                        <a14:foregroundMark x1="51597" y1="8267" x2="51597" y2="8267"/>
                        <a14:foregroundMark x1="51757" y1="4267" x2="51757" y2="4267"/>
                        <a14:foregroundMark x1="56709" y1="92267" x2="56709" y2="92267"/>
                        <a14:foregroundMark x1="48722" y1="86933" x2="48722" y2="86933"/>
                        <a14:foregroundMark x1="48882" y1="89333" x2="52236" y2="90667"/>
                        <a14:foregroundMark x1="46166" y1="93333" x2="58946" y2="96267"/>
                        <a14:foregroundMark x1="58946" y1="96267" x2="65335" y2="88267"/>
                        <a14:foregroundMark x1="65335" y1="88267" x2="56869" y2="79467"/>
                        <a14:foregroundMark x1="56869" y1="79467" x2="56709" y2="79467"/>
                        <a14:foregroundMark x1="33067" y1="96000" x2="33067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86" y="4333961"/>
            <a:ext cx="4325127" cy="25909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AEF893-BC68-5D2B-60E2-F28BBF2FC3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67" b="96267" l="9585" r="89617">
                        <a14:foregroundMark x1="51597" y1="8267" x2="51597" y2="8267"/>
                        <a14:foregroundMark x1="51757" y1="4267" x2="51757" y2="4267"/>
                        <a14:foregroundMark x1="56709" y1="92267" x2="56709" y2="92267"/>
                        <a14:foregroundMark x1="48722" y1="86933" x2="48722" y2="86933"/>
                        <a14:foregroundMark x1="48882" y1="89333" x2="52236" y2="90667"/>
                        <a14:foregroundMark x1="46166" y1="93333" x2="58946" y2="96267"/>
                        <a14:foregroundMark x1="58946" y1="96267" x2="65335" y2="88267"/>
                        <a14:foregroundMark x1="65335" y1="88267" x2="56869" y2="79467"/>
                        <a14:foregroundMark x1="56869" y1="79467" x2="56709" y2="79467"/>
                        <a14:foregroundMark x1="33067" y1="96000" x2="33067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633" y="4333580"/>
            <a:ext cx="4214099" cy="2524420"/>
          </a:xfrm>
          <a:prstGeom prst="rect">
            <a:avLst/>
          </a:prstGeom>
        </p:spPr>
      </p:pic>
      <p:pic>
        <p:nvPicPr>
          <p:cNvPr id="2" name="Tieng-bao-sai-www_tiengdong_com - Copy">
            <a:hlinkClick r:id="" action="ppaction://media"/>
            <a:extLst>
              <a:ext uri="{FF2B5EF4-FFF2-40B4-BE49-F238E27FC236}">
                <a16:creationId xmlns:a16="http://schemas.microsoft.com/office/drawing/2014/main" id="{2245C92B-8301-B096-DC12-B576AC3E24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41.8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1" y="3975692"/>
            <a:ext cx="542952" cy="542952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C0220BAD-B1BC-9EA3-1AB4-3D5468AD23FA}"/>
              </a:ext>
            </a:extLst>
          </p:cNvPr>
          <p:cNvSpPr/>
          <p:nvPr/>
        </p:nvSpPr>
        <p:spPr>
          <a:xfrm>
            <a:off x="61687" y="-41978"/>
            <a:ext cx="5963114" cy="1422985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4F1CA-6562-00F1-CF73-F4A1DAB82FCE}"/>
              </a:ext>
            </a:extLst>
          </p:cNvPr>
          <p:cNvSpPr txBox="1"/>
          <p:nvPr/>
        </p:nvSpPr>
        <p:spPr>
          <a:xfrm>
            <a:off x="439058" y="309607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Pronunciation of</a:t>
            </a:r>
            <a:r>
              <a:rPr 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words.</a:t>
            </a:r>
          </a:p>
        </p:txBody>
      </p:sp>
      <p:pic>
        <p:nvPicPr>
          <p:cNvPr id="16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79F96C9F-5E37-259B-2F96-BB23B9A1DB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137.8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4241" y="3838902"/>
            <a:ext cx="649514" cy="649514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A9CFF957-7B13-DBBF-6E1E-7F35D2DFAC2D}"/>
              </a:ext>
            </a:extLst>
          </p:cNvPr>
          <p:cNvSpPr/>
          <p:nvPr/>
        </p:nvSpPr>
        <p:spPr>
          <a:xfrm>
            <a:off x="7952607" y="1693158"/>
            <a:ext cx="685843" cy="37011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6BD68A-7AD4-C7CE-F433-2B92E3CC28B3}"/>
              </a:ext>
            </a:extLst>
          </p:cNvPr>
          <p:cNvSpPr/>
          <p:nvPr/>
        </p:nvSpPr>
        <p:spPr>
          <a:xfrm>
            <a:off x="8665915" y="1085504"/>
            <a:ext cx="3199631" cy="15205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/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4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eə</a:t>
            </a:r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(r)/</a:t>
            </a:r>
          </a:p>
        </p:txBody>
      </p:sp>
      <p:pic>
        <p:nvPicPr>
          <p:cNvPr id="4" name="mp3-output-ttsfree(dot)com (8)">
            <a:hlinkClick r:id="" action="ppaction://media"/>
            <a:extLst>
              <a:ext uri="{FF2B5EF4-FFF2-40B4-BE49-F238E27FC236}">
                <a16:creationId xmlns:a16="http://schemas.microsoft.com/office/drawing/2014/main" id="{06237C4E-2057-EB5A-D5D4-1609BA013AA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49855" y="1586342"/>
            <a:ext cx="675268" cy="675268"/>
          </a:xfrm>
          <a:prstGeom prst="rect">
            <a:avLst/>
          </a:prstGeom>
        </p:spPr>
      </p:pic>
      <p:pic>
        <p:nvPicPr>
          <p:cNvPr id="10" name="mp3-output-ttsfree(dot)com (8)">
            <a:hlinkClick r:id="" action="ppaction://media"/>
            <a:extLst>
              <a:ext uri="{FF2B5EF4-FFF2-40B4-BE49-F238E27FC236}">
                <a16:creationId xmlns:a16="http://schemas.microsoft.com/office/drawing/2014/main" id="{2C473C8F-5051-2F80-CF0F-9EE9164321A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29901" y="1498015"/>
            <a:ext cx="675268" cy="6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9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 animBg="1"/>
      <p:bldP spid="11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5A17DB-CE13-BA43-6689-957AC726CB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02612"/>
            <a:ext cx="1429935" cy="68562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DF41DB-8457-6369-3279-881FEFCA4286}"/>
              </a:ext>
            </a:extLst>
          </p:cNvPr>
          <p:cNvSpPr/>
          <p:nvPr/>
        </p:nvSpPr>
        <p:spPr>
          <a:xfrm>
            <a:off x="4580987" y="1185539"/>
            <a:ext cx="2927019" cy="121353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DEA37-092B-0482-E582-F4E6D78E3DD1}"/>
              </a:ext>
            </a:extLst>
          </p:cNvPr>
          <p:cNvSpPr txBox="1"/>
          <p:nvPr/>
        </p:nvSpPr>
        <p:spPr>
          <a:xfrm>
            <a:off x="4179274" y="1299233"/>
            <a:ext cx="3691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D20FF842-7E66-E1E8-35C0-486769E2255A}"/>
              </a:ext>
            </a:extLst>
          </p:cNvPr>
          <p:cNvSpPr/>
          <p:nvPr/>
        </p:nvSpPr>
        <p:spPr>
          <a:xfrm>
            <a:off x="3372758" y="1847413"/>
            <a:ext cx="855548" cy="1520535"/>
          </a:xfrm>
          <a:prstGeom prst="curved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64B1CA-1627-B72E-92B1-E1805C508071}"/>
              </a:ext>
            </a:extLst>
          </p:cNvPr>
          <p:cNvSpPr/>
          <p:nvPr/>
        </p:nvSpPr>
        <p:spPr>
          <a:xfrm>
            <a:off x="4404292" y="2729529"/>
            <a:ext cx="3466036" cy="9757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w </a:t>
            </a:r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sound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7F828D-17FF-32CB-4660-795D9C228B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2" b="89888" l="9133" r="90000">
                        <a14:foregroundMark x1="10600" y1="27949" x2="9133" y2="39045"/>
                        <a14:foregroundMark x1="9133" y1="39045" x2="9533" y2="51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118">
            <a:off x="2139660" y="3232215"/>
            <a:ext cx="4777768" cy="2267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CD325-71BD-8093-4F5B-5DF8F00E95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2333" y1="41152" x2="72333" y2="41152"/>
                        <a14:backgroundMark x1="47133" y1="55337" x2="47133" y2="55337"/>
                        <a14:backgroundMark x1="35200" y1="39607" x2="35200" y2="39607"/>
                        <a14:backgroundMark x1="28600" y1="33989" x2="36733" y2="38904"/>
                        <a14:backgroundMark x1="36733" y1="38904" x2="33067" y2="35393"/>
                        <a14:backgroundMark x1="17200" y1="26264" x2="17667" y2="46348"/>
                        <a14:backgroundMark x1="17667" y1="46348" x2="38533" y2="58567"/>
                        <a14:backgroundMark x1="38533" y1="58567" x2="37733" y2="29494"/>
                        <a14:backgroundMark x1="37733" y1="29494" x2="22067" y2="33708"/>
                        <a14:backgroundMark x1="22067" y1="33708" x2="21867" y2="36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99" y="3117698"/>
            <a:ext cx="6369680" cy="2475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669BD-CCC5-3D35-BF8A-F83E0F53E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67" b="96267" l="9585" r="89617">
                        <a14:foregroundMark x1="51597" y1="8267" x2="51597" y2="8267"/>
                        <a14:foregroundMark x1="51757" y1="4267" x2="51757" y2="4267"/>
                        <a14:foregroundMark x1="56709" y1="92267" x2="56709" y2="92267"/>
                        <a14:foregroundMark x1="48722" y1="86933" x2="48722" y2="86933"/>
                        <a14:foregroundMark x1="48882" y1="89333" x2="52236" y2="90667"/>
                        <a14:foregroundMark x1="46166" y1="93333" x2="58946" y2="96267"/>
                        <a14:foregroundMark x1="58946" y1="96267" x2="65335" y2="88267"/>
                        <a14:foregroundMark x1="65335" y1="88267" x2="56869" y2="79467"/>
                        <a14:foregroundMark x1="56869" y1="79467" x2="56709" y2="79467"/>
                        <a14:foregroundMark x1="33067" y1="96000" x2="33067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8" y="4263085"/>
            <a:ext cx="4325127" cy="2590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29EB7-9F8C-D0F7-0EDC-D82A4321E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67" b="96267" l="9585" r="89617">
                        <a14:foregroundMark x1="51597" y1="8267" x2="51597" y2="8267"/>
                        <a14:foregroundMark x1="51757" y1="4267" x2="51757" y2="4267"/>
                        <a14:foregroundMark x1="56709" y1="92267" x2="56709" y2="92267"/>
                        <a14:foregroundMark x1="48722" y1="86933" x2="48722" y2="86933"/>
                        <a14:foregroundMark x1="48882" y1="89333" x2="52236" y2="90667"/>
                        <a14:foregroundMark x1="46166" y1="93333" x2="58946" y2="96267"/>
                        <a14:foregroundMark x1="58946" y1="96267" x2="65335" y2="88267"/>
                        <a14:foregroundMark x1="65335" y1="88267" x2="56869" y2="79467"/>
                        <a14:foregroundMark x1="56869" y1="79467" x2="56709" y2="79467"/>
                        <a14:foregroundMark x1="33067" y1="96000" x2="33067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96" y="4263085"/>
            <a:ext cx="4325127" cy="2590930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8AD2ADD1-363F-C59C-5F2A-9C977D4953ED}"/>
              </a:ext>
            </a:extLst>
          </p:cNvPr>
          <p:cNvSpPr/>
          <p:nvPr/>
        </p:nvSpPr>
        <p:spPr>
          <a:xfrm>
            <a:off x="61687" y="-41978"/>
            <a:ext cx="5963114" cy="1422985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4CA5F-E139-5EBB-9C7A-F2C8A831C1E6}"/>
              </a:ext>
            </a:extLst>
          </p:cNvPr>
          <p:cNvSpPr txBox="1"/>
          <p:nvPr/>
        </p:nvSpPr>
        <p:spPr>
          <a:xfrm>
            <a:off x="439058" y="309607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Pronunciation of</a:t>
            </a:r>
            <a:r>
              <a:rPr 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words.</a:t>
            </a:r>
          </a:p>
        </p:txBody>
      </p:sp>
      <p:pic>
        <p:nvPicPr>
          <p:cNvPr id="14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0ACAC7E0-A5B4-4F5A-0DF8-DB0A997839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21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8466" y="3836446"/>
            <a:ext cx="634170" cy="634170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46892C5E-D9FE-DF48-02C1-5B7F26A2255F}"/>
              </a:ext>
            </a:extLst>
          </p:cNvPr>
          <p:cNvSpPr/>
          <p:nvPr/>
        </p:nvSpPr>
        <p:spPr>
          <a:xfrm>
            <a:off x="7660050" y="1713497"/>
            <a:ext cx="685843" cy="37011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83F3DD-089A-AB29-2D4C-8ECC88B123F6}"/>
              </a:ext>
            </a:extLst>
          </p:cNvPr>
          <p:cNvSpPr/>
          <p:nvPr/>
        </p:nvSpPr>
        <p:spPr>
          <a:xfrm>
            <a:off x="8497937" y="1032039"/>
            <a:ext cx="2754086" cy="15205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/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u:/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sound</a:t>
            </a:r>
          </a:p>
        </p:txBody>
      </p:sp>
      <p:pic>
        <p:nvPicPr>
          <p:cNvPr id="23" name="hiệu ứng báo câu sai">
            <a:hlinkClick r:id="" action="ppaction://media"/>
            <a:extLst>
              <a:ext uri="{FF2B5EF4-FFF2-40B4-BE49-F238E27FC236}">
                <a16:creationId xmlns:a16="http://schemas.microsoft.com/office/drawing/2014/main" id="{06717753-9180-6F51-221B-D60DA0E0A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02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1205" y="5097721"/>
            <a:ext cx="406400" cy="406400"/>
          </a:xfrm>
          <a:prstGeom prst="rect">
            <a:avLst/>
          </a:prstGeom>
        </p:spPr>
      </p:pic>
      <p:pic>
        <p:nvPicPr>
          <p:cNvPr id="2" name="mp3-output-ttsfree(dot)com (9)">
            <a:hlinkClick r:id="" action="ppaction://media"/>
            <a:extLst>
              <a:ext uri="{FF2B5EF4-FFF2-40B4-BE49-F238E27FC236}">
                <a16:creationId xmlns:a16="http://schemas.microsoft.com/office/drawing/2014/main" id="{BDEEF533-26F1-1D2C-85DC-EB3840C208E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83742" y="1433092"/>
            <a:ext cx="828641" cy="82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3D309E-E669-01F8-1571-56643C0CA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02612"/>
            <a:ext cx="1429935" cy="6856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74E69B-B6A0-5519-8F08-D17001D170DA}"/>
              </a:ext>
            </a:extLst>
          </p:cNvPr>
          <p:cNvSpPr/>
          <p:nvPr/>
        </p:nvSpPr>
        <p:spPr>
          <a:xfrm>
            <a:off x="68010" y="788239"/>
            <a:ext cx="2253343" cy="936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which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F0EC39-F1CF-3E37-A95C-3E55C31B9BDE}"/>
              </a:ext>
            </a:extLst>
          </p:cNvPr>
          <p:cNvSpPr/>
          <p:nvPr/>
        </p:nvSpPr>
        <p:spPr>
          <a:xfrm>
            <a:off x="6630697" y="1945517"/>
            <a:ext cx="2253343" cy="936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wheel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04ADD7-2F68-9E63-A874-C3B0835BCDE7}"/>
              </a:ext>
            </a:extLst>
          </p:cNvPr>
          <p:cNvSpPr/>
          <p:nvPr/>
        </p:nvSpPr>
        <p:spPr>
          <a:xfrm>
            <a:off x="5652382" y="805006"/>
            <a:ext cx="2253343" cy="936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3570F0-072B-C78D-0D62-2B71CD1A96CA}"/>
              </a:ext>
            </a:extLst>
          </p:cNvPr>
          <p:cNvSpPr/>
          <p:nvPr/>
        </p:nvSpPr>
        <p:spPr>
          <a:xfrm>
            <a:off x="798752" y="1898044"/>
            <a:ext cx="2253343" cy="936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BF1BEF-3A4B-E73F-2F7A-45E250B7FEA8}"/>
              </a:ext>
            </a:extLst>
          </p:cNvPr>
          <p:cNvSpPr/>
          <p:nvPr/>
        </p:nvSpPr>
        <p:spPr>
          <a:xfrm>
            <a:off x="2812558" y="830171"/>
            <a:ext cx="2348619" cy="936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EE592-02B5-9FE1-5413-C8079928D86F}"/>
              </a:ext>
            </a:extLst>
          </p:cNvPr>
          <p:cNvSpPr txBox="1"/>
          <p:nvPr/>
        </p:nvSpPr>
        <p:spPr>
          <a:xfrm>
            <a:off x="250371" y="102612"/>
            <a:ext cx="1031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Small activity : Find the words with /w/ and /h/ sounds.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44AD1A-5603-47B1-338D-447781A8808B}"/>
              </a:ext>
            </a:extLst>
          </p:cNvPr>
          <p:cNvSpPr/>
          <p:nvPr/>
        </p:nvSpPr>
        <p:spPr>
          <a:xfrm>
            <a:off x="3680719" y="1945517"/>
            <a:ext cx="2253343" cy="936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C3889A-A161-8398-769C-B89BECA02911}"/>
              </a:ext>
            </a:extLst>
          </p:cNvPr>
          <p:cNvSpPr/>
          <p:nvPr/>
        </p:nvSpPr>
        <p:spPr>
          <a:xfrm>
            <a:off x="8316686" y="788239"/>
            <a:ext cx="2253343" cy="936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54C5EAD-21C0-811D-4D55-D92FC02625EE}"/>
              </a:ext>
            </a:extLst>
          </p:cNvPr>
          <p:cNvSpPr/>
          <p:nvPr/>
        </p:nvSpPr>
        <p:spPr>
          <a:xfrm>
            <a:off x="9567383" y="1945517"/>
            <a:ext cx="2253343" cy="9361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whom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D885B91-4F3E-2E4E-2192-E75321E96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712734"/>
              </p:ext>
            </p:extLst>
          </p:nvPr>
        </p:nvGraphicFramePr>
        <p:xfrm>
          <a:off x="1857413" y="3038555"/>
          <a:ext cx="7522029" cy="36233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37177">
                  <a:extLst>
                    <a:ext uri="{9D8B030D-6E8A-4147-A177-3AD203B41FA5}">
                      <a16:colId xmlns:a16="http://schemas.microsoft.com/office/drawing/2014/main" val="1573679339"/>
                    </a:ext>
                  </a:extLst>
                </a:gridCol>
                <a:gridCol w="3684852">
                  <a:extLst>
                    <a:ext uri="{9D8B030D-6E8A-4147-A177-3AD203B41FA5}">
                      <a16:colId xmlns:a16="http://schemas.microsoft.com/office/drawing/2014/main" val="381936440"/>
                    </a:ext>
                  </a:extLst>
                </a:gridCol>
              </a:tblGrid>
              <a:tr h="102340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/w/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/h/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182148"/>
                  </a:ext>
                </a:extLst>
              </a:tr>
              <a:tr h="2599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64704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891D1FC-84AB-1004-271F-27E3A2BAFB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54" y="3868566"/>
            <a:ext cx="1429935" cy="21472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049D7D-E170-B84D-7419-1FCCE727304E}"/>
              </a:ext>
            </a:extLst>
          </p:cNvPr>
          <p:cNvSpPr/>
          <p:nvPr/>
        </p:nvSpPr>
        <p:spPr>
          <a:xfrm>
            <a:off x="10765703" y="6446520"/>
            <a:ext cx="1399032" cy="4114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24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8766B7-15D8-3A5F-970C-E21C7AEA2D7B}"/>
              </a:ext>
            </a:extLst>
          </p:cNvPr>
          <p:cNvSpPr/>
          <p:nvPr/>
        </p:nvSpPr>
        <p:spPr>
          <a:xfrm>
            <a:off x="10742138" y="4484914"/>
            <a:ext cx="1333766" cy="12518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2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0D0387C-297D-1E7E-2B2E-A3BB0E6CC6A4}"/>
              </a:ext>
            </a:extLst>
          </p:cNvPr>
          <p:cNvSpPr/>
          <p:nvPr/>
        </p:nvSpPr>
        <p:spPr>
          <a:xfrm>
            <a:off x="10742138" y="4435688"/>
            <a:ext cx="1333766" cy="13503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3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F89FB2-70E0-2753-5117-B8642DC3688D}"/>
              </a:ext>
            </a:extLst>
          </p:cNvPr>
          <p:cNvSpPr/>
          <p:nvPr/>
        </p:nvSpPr>
        <p:spPr>
          <a:xfrm>
            <a:off x="10742138" y="4435688"/>
            <a:ext cx="1333766" cy="13503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3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3EDE6C-E8D7-96FE-0195-F367EE98FB71}"/>
              </a:ext>
            </a:extLst>
          </p:cNvPr>
          <p:cNvSpPr/>
          <p:nvPr/>
        </p:nvSpPr>
        <p:spPr>
          <a:xfrm>
            <a:off x="10762983" y="4435688"/>
            <a:ext cx="1333766" cy="13503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3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01BC2F-F8B6-8CCC-17DD-2A1B6C7BC57A}"/>
              </a:ext>
            </a:extLst>
          </p:cNvPr>
          <p:cNvSpPr/>
          <p:nvPr/>
        </p:nvSpPr>
        <p:spPr>
          <a:xfrm>
            <a:off x="10742138" y="4435688"/>
            <a:ext cx="1333766" cy="13503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3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F0DF79-611D-2334-12A5-80CA3731BDDC}"/>
              </a:ext>
            </a:extLst>
          </p:cNvPr>
          <p:cNvSpPr/>
          <p:nvPr/>
        </p:nvSpPr>
        <p:spPr>
          <a:xfrm>
            <a:off x="10733106" y="4435688"/>
            <a:ext cx="1333766" cy="13503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3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0A6853-2B00-ECD9-98F0-86E9F7FE9B14}"/>
              </a:ext>
            </a:extLst>
          </p:cNvPr>
          <p:cNvSpPr/>
          <p:nvPr/>
        </p:nvSpPr>
        <p:spPr>
          <a:xfrm>
            <a:off x="10742138" y="4435688"/>
            <a:ext cx="1333766" cy="13503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3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B545F3C-3CB9-84D0-45FE-7F184CB48821}"/>
              </a:ext>
            </a:extLst>
          </p:cNvPr>
          <p:cNvSpPr/>
          <p:nvPr/>
        </p:nvSpPr>
        <p:spPr>
          <a:xfrm>
            <a:off x="10733106" y="4435688"/>
            <a:ext cx="1333766" cy="13503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3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A569EC-2921-832B-83BA-C72F31AEDE26}"/>
              </a:ext>
            </a:extLst>
          </p:cNvPr>
          <p:cNvSpPr/>
          <p:nvPr/>
        </p:nvSpPr>
        <p:spPr>
          <a:xfrm>
            <a:off x="10751170" y="4435688"/>
            <a:ext cx="1333766" cy="13503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3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7187695-D0E6-B441-732A-2B440814CAC7}"/>
              </a:ext>
            </a:extLst>
          </p:cNvPr>
          <p:cNvSpPr/>
          <p:nvPr/>
        </p:nvSpPr>
        <p:spPr>
          <a:xfrm>
            <a:off x="10751170" y="4429156"/>
            <a:ext cx="1333766" cy="13503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3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AB38374-42AF-A214-2F6F-3D3B3F718A19}"/>
              </a:ext>
            </a:extLst>
          </p:cNvPr>
          <p:cNvSpPr/>
          <p:nvPr/>
        </p:nvSpPr>
        <p:spPr>
          <a:xfrm>
            <a:off x="10760202" y="4386463"/>
            <a:ext cx="1333766" cy="13503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out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7892E5-A0C1-FF1A-4EEE-81909328FF94}"/>
              </a:ext>
            </a:extLst>
          </p:cNvPr>
          <p:cNvSpPr txBox="1"/>
          <p:nvPr/>
        </p:nvSpPr>
        <p:spPr>
          <a:xfrm>
            <a:off x="3296880" y="4195833"/>
            <a:ext cx="185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which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67AACC-C707-1512-ED10-2F52FE8A011B}"/>
              </a:ext>
            </a:extLst>
          </p:cNvPr>
          <p:cNvSpPr txBox="1"/>
          <p:nvPr/>
        </p:nvSpPr>
        <p:spPr>
          <a:xfrm>
            <a:off x="3296880" y="4771182"/>
            <a:ext cx="1553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whale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1526EB-4572-D7E5-EEAF-FF5EA1E398F6}"/>
              </a:ext>
            </a:extLst>
          </p:cNvPr>
          <p:cNvSpPr txBox="1"/>
          <p:nvPr/>
        </p:nvSpPr>
        <p:spPr>
          <a:xfrm>
            <a:off x="3320792" y="5256244"/>
            <a:ext cx="1857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84E9E-7CBD-DCCD-F683-E4D2C7E4EC81}"/>
              </a:ext>
            </a:extLst>
          </p:cNvPr>
          <p:cNvSpPr txBox="1"/>
          <p:nvPr/>
        </p:nvSpPr>
        <p:spPr>
          <a:xfrm>
            <a:off x="3296880" y="5745424"/>
            <a:ext cx="205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wheel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1F907-0D60-4B5F-6BAF-E73D5AAA2930}"/>
              </a:ext>
            </a:extLst>
          </p:cNvPr>
          <p:cNvSpPr txBox="1"/>
          <p:nvPr/>
        </p:nvSpPr>
        <p:spPr>
          <a:xfrm>
            <a:off x="7094115" y="4117429"/>
            <a:ext cx="1857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8D1E0-651D-ED06-71DF-146864B5CC4F}"/>
              </a:ext>
            </a:extLst>
          </p:cNvPr>
          <p:cNvSpPr txBox="1"/>
          <p:nvPr/>
        </p:nvSpPr>
        <p:spPr>
          <a:xfrm>
            <a:off x="7075444" y="4678859"/>
            <a:ext cx="1857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whose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F6B4CB-99A6-21FB-3ABA-A4BEF2C02AA1}"/>
              </a:ext>
            </a:extLst>
          </p:cNvPr>
          <p:cNvSpPr txBox="1"/>
          <p:nvPr/>
        </p:nvSpPr>
        <p:spPr>
          <a:xfrm>
            <a:off x="7073036" y="5240289"/>
            <a:ext cx="1857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house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C84AAB-4553-FF9B-5005-CE864B2132D8}"/>
              </a:ext>
            </a:extLst>
          </p:cNvPr>
          <p:cNvSpPr txBox="1"/>
          <p:nvPr/>
        </p:nvSpPr>
        <p:spPr>
          <a:xfrm>
            <a:off x="7061223" y="5736771"/>
            <a:ext cx="1857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whom</a:t>
            </a:r>
          </a:p>
        </p:txBody>
      </p:sp>
      <p:pic>
        <p:nvPicPr>
          <p:cNvPr id="35" name="Picture 8" descr="Palamau Tiger Reserve | Park Jharkhand">
            <a:extLst>
              <a:ext uri="{FF2B5EF4-FFF2-40B4-BE49-F238E27FC236}">
                <a16:creationId xmlns:a16="http://schemas.microsoft.com/office/drawing/2014/main" id="{DA90C4FA-AD51-C3E7-6565-90865210A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72" y="5266331"/>
            <a:ext cx="1713982" cy="16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4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_ringing_dài 00_00_00-00_00_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/>
      <p:bldP spid="33" grpId="0"/>
      <p:bldP spid="34" grpId="0"/>
      <p:bldP spid="3" grpId="0"/>
      <p:bldP spid="4" grpId="0"/>
      <p:bldP spid="6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422</Words>
  <Application>Microsoft Office PowerPoint</Application>
  <PresentationFormat>Widescreen</PresentationFormat>
  <Paragraphs>122</Paragraphs>
  <Slides>20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Catamaran</vt:lpstr>
      <vt:lpstr>Changa One</vt:lpstr>
      <vt:lpstr>Chewy</vt:lpstr>
      <vt:lpstr>Comic Sans MS</vt:lpstr>
      <vt:lpstr>Montserrat</vt:lpstr>
      <vt:lpstr>Roboto</vt:lpstr>
      <vt:lpstr>Russo One</vt:lpstr>
      <vt:lpstr>Times New Roman</vt:lpstr>
      <vt:lpstr>Office Theme</vt:lpstr>
      <vt:lpstr>It's Springtime! MK Plan by Slidesgo</vt:lpstr>
      <vt:lpstr>PowerPoint Presentation</vt:lpstr>
      <vt:lpstr>PowerPoint Presentation</vt:lpstr>
      <vt:lpstr>Warm-up</vt:lpstr>
      <vt:lpstr>Warm-up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Production</vt:lpstr>
      <vt:lpstr>PowerPoint Presentation</vt:lpstr>
      <vt:lpstr>Wrap-up &amp;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Phuong Tran</dc:creator>
  <cp:lastModifiedBy>admin</cp:lastModifiedBy>
  <cp:revision>31</cp:revision>
  <dcterms:created xsi:type="dcterms:W3CDTF">2024-04-13T04:01:17Z</dcterms:created>
  <dcterms:modified xsi:type="dcterms:W3CDTF">2025-04-05T16:30:57Z</dcterms:modified>
</cp:coreProperties>
</file>