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277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Đặng</a:t>
            </a:r>
            <a:r>
              <a:rPr lang="en-US" altLang="en-US" b="1" dirty="0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Hân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41889" y="2194975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LUYỆN TẬP CHUNG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10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4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8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1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6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4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2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3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90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4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5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6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2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30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8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8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9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500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1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2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70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1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9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40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1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1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9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10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8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9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7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7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8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8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8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9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20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8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8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6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7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8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9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7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6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7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7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8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6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4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1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3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4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90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6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7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6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9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3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4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0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4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6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725" y="102870"/>
            <a:ext cx="9195435" cy="52933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29330" y="5467985"/>
            <a:ext cx="5974080" cy="1390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Cả 2 người mua số lít xăng là:</a:t>
            </a:r>
          </a:p>
          <a:p>
            <a:pPr algn="ctr"/>
            <a:r>
              <a:rPr lang="en-US" sz="3200"/>
              <a:t>25 + 3 = 28 (</a:t>
            </a:r>
            <a:r>
              <a:rPr lang="en-US" sz="3200" i="1"/>
              <a:t>l</a:t>
            </a:r>
            <a:r>
              <a:rPr lang="en-US" sz="3200"/>
              <a:t>)</a:t>
            </a:r>
          </a:p>
          <a:p>
            <a:pPr algn="ctr"/>
            <a:r>
              <a:rPr lang="en-US" sz="3200"/>
              <a:t>Đáp số: 28 </a:t>
            </a:r>
            <a:r>
              <a:rPr lang="en-US" sz="3200" i="1"/>
              <a:t>l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C2FA651-BA7D-4179-83F7-1C3D7A562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255270"/>
            <a:ext cx="9062720" cy="3735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15" y="4467225"/>
            <a:ext cx="10066655" cy="1513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659120" y="2789555"/>
            <a:ext cx="304165" cy="2089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931160"/>
            <a:ext cx="3499485" cy="1896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14370" y="2809875"/>
            <a:ext cx="2302510" cy="26777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86630" y="3752850"/>
            <a:ext cx="730250" cy="1734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16880" y="3601085"/>
            <a:ext cx="1491615" cy="18865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5C6D0CD6-0A4D-4816-9A53-C16DF64F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95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175"/>
            <a:ext cx="11214735" cy="4189730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3509645" y="268795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 kg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509645" y="355028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20 kg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755130" y="268795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 kg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958330" y="355028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5 kg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1000740" y="2780665"/>
            <a:ext cx="1130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= 56 kg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970260" y="3642360"/>
            <a:ext cx="1130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= 25 kg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022600" y="4391660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40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3053080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30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167120" y="4381500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6492240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10483215" y="446849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68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10452735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45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pic>
        <p:nvPicPr>
          <p:cNvPr id="16" name="Content Placeholder 20" descr="logo">
            <a:extLst>
              <a:ext uri="{FF2B5EF4-FFF2-40B4-BE49-F238E27FC236}">
                <a16:creationId xmlns:a16="http://schemas.microsoft.com/office/drawing/2014/main" id="{DEBC40E2-0688-483D-B1E2-8B9508A23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30175"/>
            <a:ext cx="10088245" cy="16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0" y="2325370"/>
            <a:ext cx="7357110" cy="453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" y="3117215"/>
            <a:ext cx="4772025" cy="15474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46450" y="321564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7730" y="408686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0E9EE7D8-1136-4F15-B6F8-9ABA6FE95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189</Words>
  <Application>Microsoft Office PowerPoint</Application>
  <PresentationFormat>Widescreen</PresentationFormat>
  <Paragraphs>53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MercuriusScript</vt:lpstr>
      <vt:lpstr>SVN-Whimsy</vt:lpstr>
      <vt:lpstr>Times New Roman</vt:lpstr>
      <vt:lpstr>字魂17号-萌趣果冻体</vt:lpstr>
      <vt:lpstr>2_Office Theme</vt:lpstr>
      <vt:lpstr>1_Office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2021-05-14T03:45:18Z</dcterms:created>
  <dcterms:modified xsi:type="dcterms:W3CDTF">2025-04-20T07:23:24Z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