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3"/>
  </p:notesMasterIdLst>
  <p:sldIdLst>
    <p:sldId id="257" r:id="rId6"/>
    <p:sldId id="258" r:id="rId7"/>
    <p:sldId id="259" r:id="rId8"/>
    <p:sldId id="286" r:id="rId9"/>
    <p:sldId id="287" r:id="rId10"/>
    <p:sldId id="288" r:id="rId11"/>
    <p:sldId id="263" r:id="rId12"/>
    <p:sldId id="264" r:id="rId14"/>
    <p:sldId id="267" r:id="rId15"/>
    <p:sldId id="268" r:id="rId16"/>
    <p:sldId id="289" r:id="rId17"/>
    <p:sldId id="290" r:id="rId18"/>
    <p:sldId id="291" r:id="rId19"/>
    <p:sldId id="269" r:id="rId20"/>
    <p:sldId id="270" r:id="rId21"/>
    <p:sldId id="271" r:id="rId22"/>
    <p:sldId id="272" r:id="rId23"/>
    <p:sldId id="273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  <a:endParaRPr lang="en-US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7445" y="274955"/>
            <a:ext cx="9765030" cy="268097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971165" y="3509645"/>
            <a:ext cx="7039610" cy="17246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Con nghé nặng số ki-lô-gam là:</a:t>
            </a:r>
            <a:endParaRPr lang="en-US" sz="3600"/>
          </a:p>
          <a:p>
            <a:pPr algn="ctr"/>
            <a:r>
              <a:rPr lang="en-US" sz="3600"/>
              <a:t>47 + 18 = 65 (kg)</a:t>
            </a:r>
            <a:endParaRPr lang="en-US" sz="3600"/>
          </a:p>
          <a:p>
            <a:pPr algn="ctr"/>
            <a:r>
              <a:rPr lang="en-US" sz="3600"/>
              <a:t>Đáp số: 65 kg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480185"/>
            <a:ext cx="10638790" cy="3700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54220" y="2424430"/>
            <a:ext cx="98234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33 kg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5840" y="631190"/>
            <a:ext cx="10249535" cy="52660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12485" y="5264150"/>
            <a:ext cx="1339215" cy="548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56 l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9381490" y="5243830"/>
            <a:ext cx="1339215" cy="548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54 l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2440" y="274955"/>
            <a:ext cx="11109960" cy="59937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16880" y="4980305"/>
            <a:ext cx="54800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30</a:t>
            </a:r>
            <a:endParaRPr lang="en-US" sz="2400"/>
          </a:p>
        </p:txBody>
      </p:sp>
      <p:sp>
        <p:nvSpPr>
          <p:cNvPr id="7" name="Rounded Rectangle 6"/>
          <p:cNvSpPr/>
          <p:nvPr/>
        </p:nvSpPr>
        <p:spPr>
          <a:xfrm>
            <a:off x="6095365" y="5629275"/>
            <a:ext cx="54800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55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12340" y="313373"/>
            <a:ext cx="8686800" cy="14674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8" name="Text Box 7"/>
          <p:cNvSpPr txBox="1"/>
          <p:nvPr/>
        </p:nvSpPr>
        <p:spPr>
          <a:xfrm>
            <a:off x="468630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22973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615" y="434340"/>
            <a:ext cx="9561830" cy="53047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55240" y="2981960"/>
            <a:ext cx="8408670" cy="13290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28395" y="0"/>
            <a:ext cx="10278110" cy="51034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89885" y="5104130"/>
            <a:ext cx="6755765" cy="14484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Nam và Rô-bốt có tất cả số bi là:</a:t>
            </a:r>
            <a:endParaRPr lang="en-US" sz="3200"/>
          </a:p>
          <a:p>
            <a:pPr algn="ctr"/>
            <a:r>
              <a:rPr lang="en-US" sz="3200"/>
              <a:t>38 + 34 = 72 (viên)</a:t>
            </a:r>
            <a:endParaRPr lang="en-US" sz="3200"/>
          </a:p>
          <a:p>
            <a:pPr algn="ctr"/>
            <a:r>
              <a:rPr lang="en-US" sz="3200"/>
              <a:t>Đáp án: 72 viên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6050" y="102235"/>
            <a:ext cx="9360535" cy="3321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55" y="4021455"/>
            <a:ext cx="9361170" cy="21018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51305" y="3945890"/>
            <a:ext cx="9737090" cy="22720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/>
              <a:t>a. Mực nước ở bể B cao hơn mực nước ở bể A: 6 cm</a:t>
            </a:r>
            <a:endParaRPr lang="en-US" sz="2400"/>
          </a:p>
          <a:p>
            <a:pPr algn="ctr"/>
            <a:r>
              <a:rPr lang="en-US" sz="2400"/>
              <a:t>b. </a:t>
            </a:r>
            <a:r>
              <a:rPr lang="en-US" sz="2400">
                <a:sym typeface="+mn-ea"/>
              </a:rPr>
              <a:t>Mực nước ở bể C cao hơn mực nước ở bể A:  15 + 6 = 21 cm</a:t>
            </a:r>
            <a:endParaRPr lang="en-US" sz="2400">
              <a:sym typeface="+mn-ea"/>
            </a:endParaRPr>
          </a:p>
          <a:p>
            <a:pPr algn="ctr"/>
            <a:r>
              <a:rPr lang="en-US" sz="2400"/>
              <a:t>c. Lúc này mực nước ở bể B cao hơn mực nước bể A số cm là:</a:t>
            </a:r>
            <a:endParaRPr lang="en-US" sz="2400"/>
          </a:p>
          <a:p>
            <a:pPr algn="ctr"/>
            <a:r>
              <a:rPr lang="en-US" sz="2400"/>
              <a:t>6 + 5 = 11 (cm)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8690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5635" y="1060450"/>
            <a:ext cx="779970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21: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 descr="C:\Users\user\Desktop\Capture.PNGCapture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569845" y="807720"/>
            <a:ext cx="829945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51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15" name="Text Box 14"/>
          <p:cNvSpPr txBox="1"/>
          <p:nvPr/>
        </p:nvSpPr>
        <p:spPr>
          <a:xfrm>
            <a:off x="494474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37070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/>
              <a:t>+</a:t>
            </a:r>
            <a:endParaRPr lang="en-US" sz="4000"/>
          </a:p>
        </p:txBody>
      </p:sp>
      <p:pic>
        <p:nvPicPr>
          <p:cNvPr id="2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WPS Presentation</Application>
  <PresentationFormat>Widescreen</PresentationFormat>
  <Paragraphs>175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等线</vt:lpstr>
      <vt:lpstr>等线</vt:lpstr>
      <vt:lpstr>Verdana</vt:lpstr>
      <vt:lpstr>Arial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1</cp:revision>
  <dcterms:created xsi:type="dcterms:W3CDTF">2021-05-14T09:15:36Z</dcterms:created>
  <dcterms:modified xsi:type="dcterms:W3CDTF">2021-05-14T09:15:36Z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