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788" r:id="rId2"/>
    <p:sldMasterId id="2147483801" r:id="rId3"/>
  </p:sldMasterIdLst>
  <p:notesMasterIdLst>
    <p:notesMasterId r:id="rId13"/>
  </p:notesMasterIdLst>
  <p:sldIdLst>
    <p:sldId id="256" r:id="rId4"/>
    <p:sldId id="303" r:id="rId5"/>
    <p:sldId id="272" r:id="rId6"/>
    <p:sldId id="301" r:id="rId7"/>
    <p:sldId id="277" r:id="rId8"/>
    <p:sldId id="278" r:id="rId9"/>
    <p:sldId id="300" r:id="rId10"/>
    <p:sldId id="273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1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844" algn="l" defTabSz="911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681" algn="l" defTabSz="911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523" algn="l" defTabSz="911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344" algn="l" defTabSz="911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179" algn="l" defTabSz="911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5022" algn="l" defTabSz="911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0862" algn="l" defTabSz="911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6697" algn="l" defTabSz="911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A76"/>
    <a:srgbClr val="ECB2D7"/>
    <a:srgbClr val="F4CAAA"/>
    <a:srgbClr val="D3EE8E"/>
    <a:srgbClr val="CDEC80"/>
    <a:srgbClr val="EEFBCD"/>
    <a:srgbClr val="E5D497"/>
    <a:srgbClr val="FAA4D5"/>
    <a:srgbClr val="B1F9C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FD9A1-6B10-4703-B7E0-10DF1A6051DB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9311E-CFC5-4422-8363-DFBEE1819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8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6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844" algn="l" defTabSz="9116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681" algn="l" defTabSz="9116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523" algn="l" defTabSz="9116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344" algn="l" defTabSz="9116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179" algn="l" defTabSz="9116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022" algn="l" defTabSz="9116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862" algn="l" defTabSz="9116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697" algn="l" defTabSz="9116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5939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9395" name="文本占位符 593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6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0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1"/>
            <a:ext cx="9144173" cy="2387680"/>
          </a:xfrm>
          <a:prstGeom prst="rect">
            <a:avLst/>
          </a:prstGeom>
        </p:spPr>
        <p:txBody>
          <a:bodyPr lIns="66278" tIns="33138" rIns="66278" bIns="33138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8"/>
            <a:ext cx="9144173" cy="1655817"/>
          </a:xfrm>
          <a:prstGeom prst="rect">
            <a:avLst/>
          </a:prstGeom>
        </p:spPr>
        <p:txBody>
          <a:bodyPr lIns="66278" tIns="33138" rIns="66278" bIns="33138"/>
          <a:lstStyle>
            <a:lvl1pPr marL="0" indent="0" algn="ctr">
              <a:buNone/>
              <a:defRPr sz="2400"/>
            </a:lvl1pPr>
            <a:lvl2pPr marL="456103" indent="0" algn="ctr">
              <a:buNone/>
              <a:defRPr sz="2000"/>
            </a:lvl2pPr>
            <a:lvl3pPr marL="912204" indent="0" algn="ctr">
              <a:buNone/>
              <a:defRPr sz="1800"/>
            </a:lvl3pPr>
            <a:lvl4pPr marL="1368307" indent="0" algn="ctr">
              <a:buNone/>
              <a:defRPr sz="1600"/>
            </a:lvl4pPr>
            <a:lvl5pPr marL="1823941" indent="0" algn="ctr">
              <a:buNone/>
              <a:defRPr sz="1600"/>
            </a:lvl5pPr>
            <a:lvl6pPr marL="2280038" indent="0" algn="ctr">
              <a:buNone/>
              <a:defRPr sz="1600"/>
            </a:lvl6pPr>
            <a:lvl7pPr marL="2736145" indent="0" algn="ctr">
              <a:buNone/>
              <a:defRPr sz="1600"/>
            </a:lvl7pPr>
            <a:lvl8pPr marL="3192242" indent="0" algn="ctr">
              <a:buNone/>
              <a:defRPr sz="1600"/>
            </a:lvl8pPr>
            <a:lvl9pPr marL="364834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95823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278" tIns="33138" rIns="66278" bIns="3313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49"/>
            <a:ext cx="5980067" cy="3275847"/>
          </a:xfrm>
          <a:prstGeom prst="rect">
            <a:avLst/>
          </a:prstGeom>
        </p:spPr>
        <p:txBody>
          <a:bodyPr vert="eaVert"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0074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 lIns="66278" tIns="33138" rIns="66278" bIns="3313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6" cy="5812032"/>
          </a:xfrm>
          <a:prstGeom prst="rect">
            <a:avLst/>
          </a:prstGeom>
        </p:spPr>
        <p:txBody>
          <a:bodyPr vert="eaVert"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793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66278" tIns="33138" rIns="66278" bIns="3313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708"/>
            <a:ext cx="5181698" cy="2098745"/>
          </a:xfrm>
        </p:spPr>
        <p:txBody>
          <a:bodyPr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59"/>
            <a:ext cx="5181698" cy="2100333"/>
          </a:xfrm>
        </p:spPr>
        <p:txBody>
          <a:bodyPr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56254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2035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1"/>
            <a:ext cx="9144173" cy="2387680"/>
          </a:xfrm>
          <a:prstGeom prst="rect">
            <a:avLst/>
          </a:prstGeom>
        </p:spPr>
        <p:txBody>
          <a:bodyPr lIns="66297" tIns="33148" rIns="66297" bIns="33148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8"/>
            <a:ext cx="9144173" cy="1655817"/>
          </a:xfrm>
          <a:prstGeom prst="rect">
            <a:avLst/>
          </a:prstGeom>
        </p:spPr>
        <p:txBody>
          <a:bodyPr lIns="66297" tIns="33148" rIns="66297" bIns="33148"/>
          <a:lstStyle>
            <a:lvl1pPr marL="0" indent="0" algn="ctr">
              <a:buNone/>
              <a:defRPr sz="2400"/>
            </a:lvl1pPr>
            <a:lvl2pPr marL="456241" indent="0" algn="ctr">
              <a:buNone/>
              <a:defRPr sz="2000"/>
            </a:lvl2pPr>
            <a:lvl3pPr marL="912480" indent="0" algn="ctr">
              <a:buNone/>
              <a:defRPr sz="1800"/>
            </a:lvl3pPr>
            <a:lvl4pPr marL="1368722" indent="0" algn="ctr">
              <a:buNone/>
              <a:defRPr sz="1600"/>
            </a:lvl4pPr>
            <a:lvl5pPr marL="1824497" indent="0" algn="ctr">
              <a:buNone/>
              <a:defRPr sz="1600"/>
            </a:lvl5pPr>
            <a:lvl6pPr marL="2280733" indent="0" algn="ctr">
              <a:buNone/>
              <a:defRPr sz="1600"/>
            </a:lvl6pPr>
            <a:lvl7pPr marL="2736976" indent="0" algn="ctr">
              <a:buNone/>
              <a:defRPr sz="1600"/>
            </a:lvl7pPr>
            <a:lvl8pPr marL="3193212" indent="0" algn="ctr">
              <a:buNone/>
              <a:defRPr sz="1600"/>
            </a:lvl8pPr>
            <a:lvl9pPr marL="364945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760069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297" tIns="33148" rIns="66297" bIns="3314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43"/>
            <a:ext cx="5980067" cy="3275847"/>
          </a:xfrm>
          <a:prstGeom prst="rect">
            <a:avLst/>
          </a:prstGeom>
        </p:spPr>
        <p:txBody>
          <a:bodyPr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34361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82" y="1709811"/>
            <a:ext cx="10515799" cy="2852833"/>
          </a:xfrm>
          <a:prstGeom prst="rect">
            <a:avLst/>
          </a:prstGeom>
        </p:spPr>
        <p:txBody>
          <a:bodyPr lIns="66297" tIns="33148" rIns="66297" bIns="33148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82" y="4589633"/>
            <a:ext cx="10515799" cy="1500237"/>
          </a:xfrm>
          <a:prstGeom prst="rect">
            <a:avLst/>
          </a:prstGeom>
        </p:spPr>
        <p:txBody>
          <a:bodyPr lIns="66297" tIns="33148" rIns="66297" bIns="3314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8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07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69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3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94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73033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297" tIns="33148" rIns="66297" bIns="3314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14878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0" y="365139"/>
            <a:ext cx="10515799" cy="1325607"/>
          </a:xfrm>
          <a:prstGeom prst="rect">
            <a:avLst/>
          </a:prstGeom>
        </p:spPr>
        <p:txBody>
          <a:bodyPr lIns="66297" tIns="33148" rIns="66297" bIns="3314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lIns="66297" tIns="33148" rIns="66297" bIns="33148" anchor="ctr" anchorCtr="0"/>
          <a:lstStyle>
            <a:lvl1pPr marL="0" indent="0">
              <a:buNone/>
              <a:defRPr sz="2800"/>
            </a:lvl1pPr>
            <a:lvl2pPr marL="456241" indent="0">
              <a:buNone/>
              <a:defRPr sz="2400"/>
            </a:lvl2pPr>
            <a:lvl3pPr marL="912480" indent="0">
              <a:buNone/>
              <a:defRPr sz="2000"/>
            </a:lvl3pPr>
            <a:lvl4pPr marL="1368722" indent="0">
              <a:buNone/>
              <a:defRPr sz="1800"/>
            </a:lvl4pPr>
            <a:lvl5pPr marL="1824497" indent="0">
              <a:buNone/>
              <a:defRPr sz="1800"/>
            </a:lvl5pPr>
            <a:lvl6pPr marL="2280733" indent="0">
              <a:buNone/>
              <a:defRPr sz="1800"/>
            </a:lvl6pPr>
            <a:lvl7pPr marL="2736976" indent="0">
              <a:buNone/>
              <a:defRPr sz="1800"/>
            </a:lvl7pPr>
            <a:lvl8pPr marL="3193212" indent="0">
              <a:buNone/>
              <a:defRPr sz="1800"/>
            </a:lvl8pPr>
            <a:lvl9pPr marL="364945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72" y="1778497"/>
            <a:ext cx="4897669" cy="823940"/>
          </a:xfrm>
          <a:prstGeom prst="rect">
            <a:avLst/>
          </a:prstGeom>
        </p:spPr>
        <p:txBody>
          <a:bodyPr lIns="66297" tIns="33148" rIns="66297" bIns="33148" anchor="ctr" anchorCtr="0"/>
          <a:lstStyle>
            <a:lvl1pPr marL="0" indent="0">
              <a:buNone/>
              <a:defRPr sz="2800"/>
            </a:lvl1pPr>
            <a:lvl2pPr marL="456241" indent="0">
              <a:buNone/>
              <a:defRPr sz="2400"/>
            </a:lvl2pPr>
            <a:lvl3pPr marL="912480" indent="0">
              <a:buNone/>
              <a:defRPr sz="2000"/>
            </a:lvl3pPr>
            <a:lvl4pPr marL="1368722" indent="0">
              <a:buNone/>
              <a:defRPr sz="1800"/>
            </a:lvl4pPr>
            <a:lvl5pPr marL="1824497" indent="0">
              <a:buNone/>
              <a:defRPr sz="1800"/>
            </a:lvl5pPr>
            <a:lvl6pPr marL="2280733" indent="0">
              <a:buNone/>
              <a:defRPr sz="1800"/>
            </a:lvl6pPr>
            <a:lvl7pPr marL="2736976" indent="0">
              <a:buNone/>
              <a:defRPr sz="1800"/>
            </a:lvl7pPr>
            <a:lvl8pPr marL="3193212" indent="0">
              <a:buNone/>
              <a:defRPr sz="1800"/>
            </a:lvl8pPr>
            <a:lvl9pPr marL="364945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72" y="2665468"/>
            <a:ext cx="4897669" cy="3524402"/>
          </a:xfrm>
          <a:prstGeom prst="rect">
            <a:avLst/>
          </a:prstGeom>
        </p:spPr>
        <p:txBody>
          <a:bodyPr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58602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297" tIns="33148" rIns="66297" bIns="3314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2350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278" tIns="33138" rIns="66278" bIns="3313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49"/>
            <a:ext cx="5980067" cy="3275847"/>
          </a:xfrm>
          <a:prstGeom prst="rect">
            <a:avLst/>
          </a:prstGeom>
        </p:spPr>
        <p:txBody>
          <a:bodyPr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486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317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lIns="66297" tIns="33148" rIns="66297" bIns="33148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303" y="987458"/>
            <a:ext cx="6172317" cy="4873788"/>
          </a:xfrm>
          <a:prstGeom prst="rect">
            <a:avLst/>
          </a:prstGeom>
        </p:spPr>
        <p:txBody>
          <a:bodyPr lIns="66297" tIns="33148" rIns="66297" bIns="3314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 lIns="66297" tIns="33148" rIns="66297" bIns="33148"/>
          <a:lstStyle>
            <a:lvl1pPr marL="0" indent="0">
              <a:buNone/>
              <a:defRPr sz="1600"/>
            </a:lvl1pPr>
            <a:lvl2pPr marL="456241" indent="0">
              <a:buNone/>
              <a:defRPr sz="1400"/>
            </a:lvl2pPr>
            <a:lvl3pPr marL="912480" indent="0">
              <a:buNone/>
              <a:defRPr sz="1200"/>
            </a:lvl3pPr>
            <a:lvl4pPr marL="1368722" indent="0">
              <a:buNone/>
              <a:defRPr sz="1000"/>
            </a:lvl4pPr>
            <a:lvl5pPr marL="1824497" indent="0">
              <a:buNone/>
              <a:defRPr sz="1000"/>
            </a:lvl5pPr>
            <a:lvl6pPr marL="2280733" indent="0">
              <a:buNone/>
              <a:defRPr sz="1000"/>
            </a:lvl6pPr>
            <a:lvl7pPr marL="2736976" indent="0">
              <a:buNone/>
              <a:defRPr sz="1000"/>
            </a:lvl7pPr>
            <a:lvl8pPr marL="3193212" indent="0">
              <a:buNone/>
              <a:defRPr sz="1000"/>
            </a:lvl8pPr>
            <a:lvl9pPr marL="364945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63930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4165428" cy="1600253"/>
          </a:xfrm>
          <a:prstGeom prst="rect">
            <a:avLst/>
          </a:prstGeom>
        </p:spPr>
        <p:txBody>
          <a:bodyPr lIns="66297" tIns="33148" rIns="66297" bIns="33148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303" y="457216"/>
            <a:ext cx="6172317" cy="5404031"/>
          </a:xfrm>
          <a:prstGeom prst="rect">
            <a:avLst/>
          </a:prstGeom>
        </p:spPr>
        <p:txBody>
          <a:bodyPr lIns="66297" tIns="33148" rIns="66297" bIns="33148"/>
          <a:lstStyle>
            <a:lvl1pPr marL="0" indent="0">
              <a:buNone/>
              <a:defRPr sz="3200"/>
            </a:lvl1pPr>
            <a:lvl2pPr marL="456241" indent="0">
              <a:buNone/>
              <a:defRPr sz="2800"/>
            </a:lvl2pPr>
            <a:lvl3pPr marL="912480" indent="0">
              <a:buNone/>
              <a:defRPr sz="2400"/>
            </a:lvl3pPr>
            <a:lvl4pPr marL="1368722" indent="0">
              <a:buNone/>
              <a:defRPr sz="2000"/>
            </a:lvl4pPr>
            <a:lvl5pPr marL="1824497" indent="0">
              <a:buNone/>
              <a:defRPr sz="2000"/>
            </a:lvl5pPr>
            <a:lvl6pPr marL="2280733" indent="0">
              <a:buNone/>
              <a:defRPr sz="2000"/>
            </a:lvl6pPr>
            <a:lvl7pPr marL="2736976" indent="0">
              <a:buNone/>
              <a:defRPr sz="2000"/>
            </a:lvl7pPr>
            <a:lvl8pPr marL="3193212" indent="0">
              <a:buNone/>
              <a:defRPr sz="2000"/>
            </a:lvl8pPr>
            <a:lvl9pPr marL="364945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 lIns="66297" tIns="33148" rIns="66297" bIns="33148"/>
          <a:lstStyle>
            <a:lvl1pPr marL="0" indent="0">
              <a:buNone/>
              <a:defRPr sz="2000"/>
            </a:lvl1pPr>
            <a:lvl2pPr marL="456241" indent="0">
              <a:buNone/>
              <a:defRPr sz="1800"/>
            </a:lvl2pPr>
            <a:lvl3pPr marL="912480" indent="0">
              <a:buNone/>
              <a:defRPr sz="1600"/>
            </a:lvl3pPr>
            <a:lvl4pPr marL="1368722" indent="0">
              <a:buNone/>
              <a:defRPr sz="1400"/>
            </a:lvl4pPr>
            <a:lvl5pPr marL="1824497" indent="0">
              <a:buNone/>
              <a:defRPr sz="1400"/>
            </a:lvl5pPr>
            <a:lvl6pPr marL="2280733" indent="0">
              <a:buNone/>
              <a:defRPr sz="1400"/>
            </a:lvl6pPr>
            <a:lvl7pPr marL="2736976" indent="0">
              <a:buNone/>
              <a:defRPr sz="1400"/>
            </a:lvl7pPr>
            <a:lvl8pPr marL="3193212" indent="0">
              <a:buNone/>
              <a:defRPr sz="1400"/>
            </a:lvl8pPr>
            <a:lvl9pPr marL="3649453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29426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297" tIns="33148" rIns="66297" bIns="3314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43"/>
            <a:ext cx="5980067" cy="3275847"/>
          </a:xfrm>
          <a:prstGeom prst="rect">
            <a:avLst/>
          </a:prstGeom>
        </p:spPr>
        <p:txBody>
          <a:bodyPr vert="eaVert"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2652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 lIns="66297" tIns="33148" rIns="66297" bIns="3314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6" cy="5812032"/>
          </a:xfrm>
          <a:prstGeom prst="rect">
            <a:avLst/>
          </a:prstGeom>
        </p:spPr>
        <p:txBody>
          <a:bodyPr vert="eaVert"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38227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66297" tIns="33148" rIns="66297" bIns="3314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702"/>
            <a:ext cx="5181698" cy="2098745"/>
          </a:xfrm>
        </p:spPr>
        <p:txBody>
          <a:bodyPr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53"/>
            <a:ext cx="5181698" cy="2100333"/>
          </a:xfrm>
        </p:spPr>
        <p:txBody>
          <a:bodyPr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831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1"/>
            <a:ext cx="9144173" cy="2387680"/>
          </a:xfrm>
          <a:prstGeom prst="rect">
            <a:avLst/>
          </a:prstGeom>
        </p:spPr>
        <p:txBody>
          <a:bodyPr lIns="66317" tIns="33157" rIns="66317" bIns="33157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8"/>
            <a:ext cx="9144173" cy="1655817"/>
          </a:xfrm>
          <a:prstGeom prst="rect">
            <a:avLst/>
          </a:prstGeom>
        </p:spPr>
        <p:txBody>
          <a:bodyPr lIns="66317" tIns="33157" rIns="66317" bIns="33157"/>
          <a:lstStyle>
            <a:lvl1pPr marL="0" indent="0" algn="ctr">
              <a:buNone/>
              <a:defRPr sz="2400"/>
            </a:lvl1pPr>
            <a:lvl2pPr marL="456379" indent="0" algn="ctr">
              <a:buNone/>
              <a:defRPr sz="2000"/>
            </a:lvl2pPr>
            <a:lvl3pPr marL="912758" indent="0" algn="ctr">
              <a:buNone/>
              <a:defRPr sz="1800"/>
            </a:lvl3pPr>
            <a:lvl4pPr marL="1369137" indent="0" algn="ctr">
              <a:buNone/>
              <a:defRPr sz="1600"/>
            </a:lvl4pPr>
            <a:lvl5pPr marL="1825052" indent="0" algn="ctr">
              <a:buNone/>
              <a:defRPr sz="1600"/>
            </a:lvl5pPr>
            <a:lvl6pPr marL="2281427" indent="0" algn="ctr">
              <a:buNone/>
              <a:defRPr sz="1600"/>
            </a:lvl6pPr>
            <a:lvl7pPr marL="2737807" indent="0" algn="ctr">
              <a:buNone/>
              <a:defRPr sz="1600"/>
            </a:lvl7pPr>
            <a:lvl8pPr marL="3194184" indent="0" algn="ctr">
              <a:buNone/>
              <a:defRPr sz="1600"/>
            </a:lvl8pPr>
            <a:lvl9pPr marL="365056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760069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317" tIns="33157" rIns="66317" bIns="3315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37"/>
            <a:ext cx="5980067" cy="3275847"/>
          </a:xfrm>
          <a:prstGeom prst="rect">
            <a:avLst/>
          </a:prstGeom>
        </p:spPr>
        <p:txBody>
          <a:bodyPr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34361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76" y="1709805"/>
            <a:ext cx="10515799" cy="2852833"/>
          </a:xfrm>
          <a:prstGeom prst="rect">
            <a:avLst/>
          </a:prstGeom>
        </p:spPr>
        <p:txBody>
          <a:bodyPr lIns="66317" tIns="33157" rIns="66317" bIns="33157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76" y="4589627"/>
            <a:ext cx="10515799" cy="1500237"/>
          </a:xfrm>
          <a:prstGeom prst="rect">
            <a:avLst/>
          </a:prstGeom>
        </p:spPr>
        <p:txBody>
          <a:bodyPr lIns="66317" tIns="33157" rIns="66317" bIns="33157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1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4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78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1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0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73033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317" tIns="33157" rIns="66317" bIns="3315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1487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88" y="1709817"/>
            <a:ext cx="10515799" cy="2852833"/>
          </a:xfrm>
          <a:prstGeom prst="rect">
            <a:avLst/>
          </a:prstGeom>
        </p:spPr>
        <p:txBody>
          <a:bodyPr lIns="66278" tIns="33138" rIns="66278" bIns="33138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88" y="4589639"/>
            <a:ext cx="10515799" cy="1500237"/>
          </a:xfrm>
          <a:prstGeom prst="rect">
            <a:avLst/>
          </a:prstGeom>
        </p:spPr>
        <p:txBody>
          <a:bodyPr lIns="66278" tIns="33138" rIns="66278" bIns="3313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1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2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8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9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00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61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22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47633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14" y="365139"/>
            <a:ext cx="10515799" cy="1325607"/>
          </a:xfrm>
          <a:prstGeom prst="rect">
            <a:avLst/>
          </a:prstGeom>
        </p:spPr>
        <p:txBody>
          <a:bodyPr lIns="66317" tIns="33157" rIns="66317" bIns="3315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lIns="66317" tIns="33157" rIns="66317" bIns="33157" anchor="ctr" anchorCtr="0"/>
          <a:lstStyle>
            <a:lvl1pPr marL="0" indent="0">
              <a:buNone/>
              <a:defRPr sz="2800"/>
            </a:lvl1pPr>
            <a:lvl2pPr marL="456379" indent="0">
              <a:buNone/>
              <a:defRPr sz="2400"/>
            </a:lvl2pPr>
            <a:lvl3pPr marL="912758" indent="0">
              <a:buNone/>
              <a:defRPr sz="2000"/>
            </a:lvl3pPr>
            <a:lvl4pPr marL="1369137" indent="0">
              <a:buNone/>
              <a:defRPr sz="1800"/>
            </a:lvl4pPr>
            <a:lvl5pPr marL="1825052" indent="0">
              <a:buNone/>
              <a:defRPr sz="1800"/>
            </a:lvl5pPr>
            <a:lvl6pPr marL="2281427" indent="0">
              <a:buNone/>
              <a:defRPr sz="1800"/>
            </a:lvl6pPr>
            <a:lvl7pPr marL="2737807" indent="0">
              <a:buNone/>
              <a:defRPr sz="1800"/>
            </a:lvl7pPr>
            <a:lvl8pPr marL="3194184" indent="0">
              <a:buNone/>
              <a:defRPr sz="1800"/>
            </a:lvl8pPr>
            <a:lvl9pPr marL="365056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66" y="1778497"/>
            <a:ext cx="4897669" cy="823940"/>
          </a:xfrm>
          <a:prstGeom prst="rect">
            <a:avLst/>
          </a:prstGeom>
        </p:spPr>
        <p:txBody>
          <a:bodyPr lIns="66317" tIns="33157" rIns="66317" bIns="33157" anchor="ctr" anchorCtr="0"/>
          <a:lstStyle>
            <a:lvl1pPr marL="0" indent="0">
              <a:buNone/>
              <a:defRPr sz="2800"/>
            </a:lvl1pPr>
            <a:lvl2pPr marL="456379" indent="0">
              <a:buNone/>
              <a:defRPr sz="2400"/>
            </a:lvl2pPr>
            <a:lvl3pPr marL="912758" indent="0">
              <a:buNone/>
              <a:defRPr sz="2000"/>
            </a:lvl3pPr>
            <a:lvl4pPr marL="1369137" indent="0">
              <a:buNone/>
              <a:defRPr sz="1800"/>
            </a:lvl4pPr>
            <a:lvl5pPr marL="1825052" indent="0">
              <a:buNone/>
              <a:defRPr sz="1800"/>
            </a:lvl5pPr>
            <a:lvl6pPr marL="2281427" indent="0">
              <a:buNone/>
              <a:defRPr sz="1800"/>
            </a:lvl6pPr>
            <a:lvl7pPr marL="2737807" indent="0">
              <a:buNone/>
              <a:defRPr sz="1800"/>
            </a:lvl7pPr>
            <a:lvl8pPr marL="3194184" indent="0">
              <a:buNone/>
              <a:defRPr sz="1800"/>
            </a:lvl8pPr>
            <a:lvl9pPr marL="365056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66" y="2665468"/>
            <a:ext cx="4897669" cy="3524402"/>
          </a:xfrm>
          <a:prstGeom prst="rect">
            <a:avLst/>
          </a:prstGeom>
        </p:spPr>
        <p:txBody>
          <a:bodyPr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58602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317" tIns="33157" rIns="66317" bIns="33157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23504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317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lIns="66317" tIns="33157" rIns="66317" bIns="33157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97" y="987458"/>
            <a:ext cx="6172317" cy="4873788"/>
          </a:xfrm>
          <a:prstGeom prst="rect">
            <a:avLst/>
          </a:prstGeom>
        </p:spPr>
        <p:txBody>
          <a:bodyPr lIns="66317" tIns="33157" rIns="66317" bIns="3315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 lIns="66317" tIns="33157" rIns="66317" bIns="33157"/>
          <a:lstStyle>
            <a:lvl1pPr marL="0" indent="0">
              <a:buNone/>
              <a:defRPr sz="1600"/>
            </a:lvl1pPr>
            <a:lvl2pPr marL="456379" indent="0">
              <a:buNone/>
              <a:defRPr sz="1400"/>
            </a:lvl2pPr>
            <a:lvl3pPr marL="912758" indent="0">
              <a:buNone/>
              <a:defRPr sz="1200"/>
            </a:lvl3pPr>
            <a:lvl4pPr marL="1369137" indent="0">
              <a:buNone/>
              <a:defRPr sz="1000"/>
            </a:lvl4pPr>
            <a:lvl5pPr marL="1825052" indent="0">
              <a:buNone/>
              <a:defRPr sz="1000"/>
            </a:lvl5pPr>
            <a:lvl6pPr marL="2281427" indent="0">
              <a:buNone/>
              <a:defRPr sz="1000"/>
            </a:lvl6pPr>
            <a:lvl7pPr marL="2737807" indent="0">
              <a:buNone/>
              <a:defRPr sz="1000"/>
            </a:lvl7pPr>
            <a:lvl8pPr marL="3194184" indent="0">
              <a:buNone/>
              <a:defRPr sz="1000"/>
            </a:lvl8pPr>
            <a:lvl9pPr marL="365056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63930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4165428" cy="1600253"/>
          </a:xfrm>
          <a:prstGeom prst="rect">
            <a:avLst/>
          </a:prstGeom>
        </p:spPr>
        <p:txBody>
          <a:bodyPr lIns="66317" tIns="33157" rIns="66317" bIns="33157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97" y="457216"/>
            <a:ext cx="6172317" cy="5404031"/>
          </a:xfrm>
          <a:prstGeom prst="rect">
            <a:avLst/>
          </a:prstGeom>
        </p:spPr>
        <p:txBody>
          <a:bodyPr lIns="66317" tIns="33157" rIns="66317" bIns="33157"/>
          <a:lstStyle>
            <a:lvl1pPr marL="0" indent="0">
              <a:buNone/>
              <a:defRPr sz="3200"/>
            </a:lvl1pPr>
            <a:lvl2pPr marL="456379" indent="0">
              <a:buNone/>
              <a:defRPr sz="2800"/>
            </a:lvl2pPr>
            <a:lvl3pPr marL="912758" indent="0">
              <a:buNone/>
              <a:defRPr sz="2400"/>
            </a:lvl3pPr>
            <a:lvl4pPr marL="1369137" indent="0">
              <a:buNone/>
              <a:defRPr sz="2000"/>
            </a:lvl4pPr>
            <a:lvl5pPr marL="1825052" indent="0">
              <a:buNone/>
              <a:defRPr sz="2000"/>
            </a:lvl5pPr>
            <a:lvl6pPr marL="2281427" indent="0">
              <a:buNone/>
              <a:defRPr sz="2000"/>
            </a:lvl6pPr>
            <a:lvl7pPr marL="2737807" indent="0">
              <a:buNone/>
              <a:defRPr sz="2000"/>
            </a:lvl7pPr>
            <a:lvl8pPr marL="3194184" indent="0">
              <a:buNone/>
              <a:defRPr sz="2000"/>
            </a:lvl8pPr>
            <a:lvl9pPr marL="365056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 lIns="66317" tIns="33157" rIns="66317" bIns="33157"/>
          <a:lstStyle>
            <a:lvl1pPr marL="0" indent="0">
              <a:buNone/>
              <a:defRPr sz="2000"/>
            </a:lvl1pPr>
            <a:lvl2pPr marL="456379" indent="0">
              <a:buNone/>
              <a:defRPr sz="1800"/>
            </a:lvl2pPr>
            <a:lvl3pPr marL="912758" indent="0">
              <a:buNone/>
              <a:defRPr sz="1600"/>
            </a:lvl3pPr>
            <a:lvl4pPr marL="1369137" indent="0">
              <a:buNone/>
              <a:defRPr sz="1400"/>
            </a:lvl4pPr>
            <a:lvl5pPr marL="1825052" indent="0">
              <a:buNone/>
              <a:defRPr sz="1400"/>
            </a:lvl5pPr>
            <a:lvl6pPr marL="2281427" indent="0">
              <a:buNone/>
              <a:defRPr sz="1400"/>
            </a:lvl6pPr>
            <a:lvl7pPr marL="2737807" indent="0">
              <a:buNone/>
              <a:defRPr sz="1400"/>
            </a:lvl7pPr>
            <a:lvl8pPr marL="3194184" indent="0">
              <a:buNone/>
              <a:defRPr sz="1400"/>
            </a:lvl8pPr>
            <a:lvl9pPr marL="3650563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29426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317" tIns="33157" rIns="66317" bIns="3315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37"/>
            <a:ext cx="5980067" cy="3275847"/>
          </a:xfrm>
          <a:prstGeom prst="rect">
            <a:avLst/>
          </a:prstGeom>
        </p:spPr>
        <p:txBody>
          <a:bodyPr vert="eaVert"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2652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 lIns="66317" tIns="33157" rIns="66317" bIns="3315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6" cy="5812032"/>
          </a:xfrm>
          <a:prstGeom prst="rect">
            <a:avLst/>
          </a:prstGeom>
        </p:spPr>
        <p:txBody>
          <a:bodyPr vert="eaVert"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38227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66317" tIns="33157" rIns="66317" bIns="3315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96"/>
            <a:ext cx="5181698" cy="2098745"/>
          </a:xfrm>
        </p:spPr>
        <p:txBody>
          <a:bodyPr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47"/>
            <a:ext cx="5181698" cy="2100333"/>
          </a:xfrm>
        </p:spPr>
        <p:txBody>
          <a:bodyPr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831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452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278" tIns="33138" rIns="66278" bIns="3313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2261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6" y="365139"/>
            <a:ext cx="10515799" cy="1325607"/>
          </a:xfrm>
          <a:prstGeom prst="rect">
            <a:avLst/>
          </a:prstGeom>
        </p:spPr>
        <p:txBody>
          <a:bodyPr lIns="66278" tIns="33138" rIns="66278" bIns="3313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lIns="66278" tIns="33138" rIns="66278" bIns="33138" anchor="ctr" anchorCtr="0"/>
          <a:lstStyle>
            <a:lvl1pPr marL="0" indent="0">
              <a:buNone/>
              <a:defRPr sz="2800"/>
            </a:lvl1pPr>
            <a:lvl2pPr marL="456103" indent="0">
              <a:buNone/>
              <a:defRPr sz="2400"/>
            </a:lvl2pPr>
            <a:lvl3pPr marL="912204" indent="0">
              <a:buNone/>
              <a:defRPr sz="2000"/>
            </a:lvl3pPr>
            <a:lvl4pPr marL="1368307" indent="0">
              <a:buNone/>
              <a:defRPr sz="1800"/>
            </a:lvl4pPr>
            <a:lvl5pPr marL="1823941" indent="0">
              <a:buNone/>
              <a:defRPr sz="1800"/>
            </a:lvl5pPr>
            <a:lvl6pPr marL="2280038" indent="0">
              <a:buNone/>
              <a:defRPr sz="1800"/>
            </a:lvl6pPr>
            <a:lvl7pPr marL="2736145" indent="0">
              <a:buNone/>
              <a:defRPr sz="1800"/>
            </a:lvl7pPr>
            <a:lvl8pPr marL="3192242" indent="0">
              <a:buNone/>
              <a:defRPr sz="1800"/>
            </a:lvl8pPr>
            <a:lvl9pPr marL="364834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78" y="1778497"/>
            <a:ext cx="4897669" cy="823940"/>
          </a:xfrm>
          <a:prstGeom prst="rect">
            <a:avLst/>
          </a:prstGeom>
        </p:spPr>
        <p:txBody>
          <a:bodyPr lIns="66278" tIns="33138" rIns="66278" bIns="33138" anchor="ctr" anchorCtr="0"/>
          <a:lstStyle>
            <a:lvl1pPr marL="0" indent="0">
              <a:buNone/>
              <a:defRPr sz="2800"/>
            </a:lvl1pPr>
            <a:lvl2pPr marL="456103" indent="0">
              <a:buNone/>
              <a:defRPr sz="2400"/>
            </a:lvl2pPr>
            <a:lvl3pPr marL="912204" indent="0">
              <a:buNone/>
              <a:defRPr sz="2000"/>
            </a:lvl3pPr>
            <a:lvl4pPr marL="1368307" indent="0">
              <a:buNone/>
              <a:defRPr sz="1800"/>
            </a:lvl4pPr>
            <a:lvl5pPr marL="1823941" indent="0">
              <a:buNone/>
              <a:defRPr sz="1800"/>
            </a:lvl5pPr>
            <a:lvl6pPr marL="2280038" indent="0">
              <a:buNone/>
              <a:defRPr sz="1800"/>
            </a:lvl6pPr>
            <a:lvl7pPr marL="2736145" indent="0">
              <a:buNone/>
              <a:defRPr sz="1800"/>
            </a:lvl7pPr>
            <a:lvl8pPr marL="3192242" indent="0">
              <a:buNone/>
              <a:defRPr sz="1800"/>
            </a:lvl8pPr>
            <a:lvl9pPr marL="364834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78" y="2665468"/>
            <a:ext cx="4897669" cy="3524402"/>
          </a:xfrm>
          <a:prstGeom prst="rect">
            <a:avLst/>
          </a:prstGeom>
        </p:spPr>
        <p:txBody>
          <a:bodyPr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3629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278" tIns="33138" rIns="66278" bIns="3313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4716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86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lIns="66278" tIns="33138" rIns="66278" bIns="33138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309" y="987458"/>
            <a:ext cx="6172317" cy="4873788"/>
          </a:xfrm>
          <a:prstGeom prst="rect">
            <a:avLst/>
          </a:prstGeom>
        </p:spPr>
        <p:txBody>
          <a:bodyPr lIns="66278" tIns="33138" rIns="66278" bIns="3313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 lIns="66278" tIns="33138" rIns="66278" bIns="33138"/>
          <a:lstStyle>
            <a:lvl1pPr marL="0" indent="0">
              <a:buNone/>
              <a:defRPr sz="1600"/>
            </a:lvl1pPr>
            <a:lvl2pPr marL="456103" indent="0">
              <a:buNone/>
              <a:defRPr sz="1400"/>
            </a:lvl2pPr>
            <a:lvl3pPr marL="912204" indent="0">
              <a:buNone/>
              <a:defRPr sz="1200"/>
            </a:lvl3pPr>
            <a:lvl4pPr marL="1368307" indent="0">
              <a:buNone/>
              <a:defRPr sz="1000"/>
            </a:lvl4pPr>
            <a:lvl5pPr marL="1823941" indent="0">
              <a:buNone/>
              <a:defRPr sz="1000"/>
            </a:lvl5pPr>
            <a:lvl6pPr marL="2280038" indent="0">
              <a:buNone/>
              <a:defRPr sz="1000"/>
            </a:lvl6pPr>
            <a:lvl7pPr marL="2736145" indent="0">
              <a:buNone/>
              <a:defRPr sz="1000"/>
            </a:lvl7pPr>
            <a:lvl8pPr marL="3192242" indent="0">
              <a:buNone/>
              <a:defRPr sz="1000"/>
            </a:lvl8pPr>
            <a:lvl9pPr marL="36483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65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4165428" cy="1600253"/>
          </a:xfrm>
          <a:prstGeom prst="rect">
            <a:avLst/>
          </a:prstGeom>
        </p:spPr>
        <p:txBody>
          <a:bodyPr lIns="66278" tIns="33138" rIns="66278" bIns="33138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309" y="457216"/>
            <a:ext cx="6172317" cy="5404031"/>
          </a:xfrm>
          <a:prstGeom prst="rect">
            <a:avLst/>
          </a:prstGeom>
        </p:spPr>
        <p:txBody>
          <a:bodyPr lIns="66278" tIns="33138" rIns="66278" bIns="33138"/>
          <a:lstStyle>
            <a:lvl1pPr marL="0" indent="0">
              <a:buNone/>
              <a:defRPr sz="3200"/>
            </a:lvl1pPr>
            <a:lvl2pPr marL="456103" indent="0">
              <a:buNone/>
              <a:defRPr sz="2800"/>
            </a:lvl2pPr>
            <a:lvl3pPr marL="912204" indent="0">
              <a:buNone/>
              <a:defRPr sz="2400"/>
            </a:lvl3pPr>
            <a:lvl4pPr marL="1368307" indent="0">
              <a:buNone/>
              <a:defRPr sz="2000"/>
            </a:lvl4pPr>
            <a:lvl5pPr marL="1823941" indent="0">
              <a:buNone/>
              <a:defRPr sz="2000"/>
            </a:lvl5pPr>
            <a:lvl6pPr marL="2280038" indent="0">
              <a:buNone/>
              <a:defRPr sz="2000"/>
            </a:lvl6pPr>
            <a:lvl7pPr marL="2736145" indent="0">
              <a:buNone/>
              <a:defRPr sz="2000"/>
            </a:lvl7pPr>
            <a:lvl8pPr marL="3192242" indent="0">
              <a:buNone/>
              <a:defRPr sz="2000"/>
            </a:lvl8pPr>
            <a:lvl9pPr marL="364834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 lIns="66278" tIns="33138" rIns="66278" bIns="33138"/>
          <a:lstStyle>
            <a:lvl1pPr marL="0" indent="0">
              <a:buNone/>
              <a:defRPr sz="2000"/>
            </a:lvl1pPr>
            <a:lvl2pPr marL="456103" indent="0">
              <a:buNone/>
              <a:defRPr sz="1800"/>
            </a:lvl2pPr>
            <a:lvl3pPr marL="912204" indent="0">
              <a:buNone/>
              <a:defRPr sz="1600"/>
            </a:lvl3pPr>
            <a:lvl4pPr marL="1368307" indent="0">
              <a:buNone/>
              <a:defRPr sz="1400"/>
            </a:lvl4pPr>
            <a:lvl5pPr marL="1823941" indent="0">
              <a:buNone/>
              <a:defRPr sz="1400"/>
            </a:lvl5pPr>
            <a:lvl6pPr marL="2280038" indent="0">
              <a:buNone/>
              <a:defRPr sz="1400"/>
            </a:lvl6pPr>
            <a:lvl7pPr marL="2736145" indent="0">
              <a:buNone/>
              <a:defRPr sz="1400"/>
            </a:lvl7pPr>
            <a:lvl8pPr marL="3192242" indent="0">
              <a:buNone/>
              <a:defRPr sz="1400"/>
            </a:lvl8pPr>
            <a:lvl9pPr marL="3648343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7286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4" y="1172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5181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844" r:id="rId13"/>
  </p:sldLayoutIdLst>
  <p:hf sldNum="0" hdr="0"/>
  <p:txStyles>
    <p:titleStyle>
      <a:lvl1pPr marL="0" lvl="0" indent="0" algn="ctr" defTabSz="108755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7309" lvl="0" indent="-407309" algn="l" defTabSz="10875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3663" lvl="1" indent="-340581" algn="l" defTabSz="10875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9095" lvl="2" indent="-271543" algn="l" defTabSz="10875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3104" lvl="3" indent="-272462" algn="l" defTabSz="10875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6190" lvl="4" indent="-271543" algn="l" defTabSz="10875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2558" lvl="5" indent="-165694" algn="l" defTabSz="10875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3940" lvl="6" indent="-165694" algn="l" defTabSz="10875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5310" lvl="7" indent="-165694" algn="l" defTabSz="10875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6686" lvl="8" indent="-165694" algn="l" defTabSz="10875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274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1377" lvl="1" indent="0" algn="l" defTabSz="66274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2746" lvl="2" indent="0" algn="l" defTabSz="66274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4129" lvl="3" indent="0" algn="l" defTabSz="66274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5503" lvl="4" indent="0" algn="l" defTabSz="66274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6874" lvl="5" indent="0" algn="l" defTabSz="66274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8251" lvl="6" indent="0" algn="l" defTabSz="66274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9628" lvl="7" indent="0" algn="l" defTabSz="66274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51002" lvl="8" indent="0" algn="l" defTabSz="66274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66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3551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hf sldNum="0" hdr="0"/>
  <p:txStyles>
    <p:titleStyle>
      <a:lvl1pPr marL="0" lvl="0" indent="0" algn="ctr" defTabSz="108788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7435" lvl="0" indent="-407435" algn="l" defTabSz="108788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3932" lvl="1" indent="-340684" algn="l" defTabSz="108788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9508" lvl="2" indent="-271626" algn="l" defTabSz="108788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3683" lvl="3" indent="-272546" algn="l" defTabSz="108788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6934" lvl="4" indent="-271626" algn="l" defTabSz="108788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3114" lvl="5" indent="-165742" algn="l" defTabSz="108788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4594" lvl="6" indent="-165742" algn="l" defTabSz="108788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6066" lvl="7" indent="-165742" algn="l" defTabSz="108788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7543" lvl="8" indent="-165742" algn="l" defTabSz="108788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29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1477" lvl="1" indent="0" algn="l" defTabSz="6629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2948" lvl="2" indent="0" algn="l" defTabSz="6629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4430" lvl="3" indent="0" algn="l" defTabSz="6629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5905" lvl="4" indent="0" algn="l" defTabSz="6629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7378" lvl="5" indent="0" algn="l" defTabSz="6629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8854" lvl="6" indent="0" algn="l" defTabSz="6629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20332" lvl="7" indent="0" algn="l" defTabSz="6629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51806" lvl="8" indent="0" algn="l" defTabSz="6629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4" y="116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3551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43" r:id="rId13"/>
  </p:sldLayoutIdLst>
  <p:hf sldNum="0" hdr="0"/>
  <p:txStyles>
    <p:titleStyle>
      <a:lvl1pPr marL="0" lvl="0" indent="0" algn="ctr" defTabSz="10882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7560" lvl="0" indent="-407560" algn="l" defTabSz="1088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4202" lvl="1" indent="-340787" algn="l" defTabSz="1088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9922" lvl="2" indent="-271708" algn="l" defTabSz="1088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4262" lvl="3" indent="-272629" algn="l" defTabSz="1088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7678" lvl="4" indent="-271708" algn="l" defTabSz="1088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3669" lvl="5" indent="-165791" algn="l" defTabSz="1088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5248" lvl="6" indent="-165791" algn="l" defTabSz="1088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6822" lvl="7" indent="-165791" algn="l" defTabSz="1088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8399" lvl="8" indent="-165791" algn="l" defTabSz="1088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31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1576" lvl="1" indent="0" algn="l" defTabSz="6631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3151" lvl="2" indent="0" algn="l" defTabSz="6631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4732" lvl="3" indent="0" algn="l" defTabSz="6631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6307" lvl="4" indent="0" algn="l" defTabSz="6631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7882" lvl="5" indent="0" algn="l" defTabSz="6631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9457" lvl="6" indent="0" algn="l" defTabSz="6631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21036" lvl="7" indent="0" algn="l" defTabSz="6631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52610" lvl="8" indent="0" algn="l" defTabSz="6631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5" Type="http://schemas.openxmlformats.org/officeDocument/2006/relationships/tags" Target="../tags/tag5.xml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727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8"/>
          <a:stretch/>
        </p:blipFill>
        <p:spPr>
          <a:xfrm>
            <a:off x="0" y="4699322"/>
            <a:ext cx="12192000" cy="21586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3" y="0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70" y="3744185"/>
            <a:ext cx="1170490" cy="117049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F1A2813-B2E5-B2ED-08D0-98835C67DB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37" y="4785384"/>
            <a:ext cx="2296413" cy="22964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E4965A-D87F-A484-BFE6-0F11C010709D}"/>
              </a:ext>
            </a:extLst>
          </p:cNvPr>
          <p:cNvSpPr/>
          <p:nvPr/>
        </p:nvSpPr>
        <p:spPr>
          <a:xfrm>
            <a:off x="1084028" y="1048657"/>
            <a:ext cx="10302949" cy="954107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UBND </a:t>
            </a:r>
            <a:r>
              <a:rPr kumimoji="0" lang="en-US" sz="2800" b="1" i="0" u="none" strike="noStrike" kern="1200" cap="none" spc="0" normalizeH="0" baseline="0" noProof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Huyện</a:t>
            </a:r>
            <a:r>
              <a:rPr kumimoji="0" lang="en-US" sz="2800" b="1" i="0" u="none" strike="noStrike" kern="1200" cap="none" spc="0" normalizeH="0" baseline="0" noProof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Dương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 Hồng</a:t>
            </a:r>
            <a:r>
              <a:rPr kumimoji="0" lang="en-US" sz="2800" b="1" i="0" u="none" strike="noStrike" kern="1200" cap="none" spc="0" normalizeH="0" baseline="0" noProof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BD31D4-5BC8-1127-BEED-784BE3377B20}"/>
              </a:ext>
            </a:extLst>
          </p:cNvPr>
          <p:cNvSpPr txBox="1">
            <a:spLocks/>
          </p:cNvSpPr>
          <p:nvPr/>
        </p:nvSpPr>
        <p:spPr>
          <a:xfrm>
            <a:off x="2900725" y="2029696"/>
            <a:ext cx="5747814" cy="1280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Môn: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Toán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2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BÀI 22: LUYỆN TẬP </a:t>
            </a:r>
            <a:endParaRPr kumimoji="0" lang="en-US" altLang="zh-CN" sz="48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72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ounded Rectangle 24">
            <a:extLst>
              <a:ext uri="{FF2B5EF4-FFF2-40B4-BE49-F238E27FC236}">
                <a16:creationId xmlns:a16="http://schemas.microsoft.com/office/drawing/2014/main" id="{45156564-9DF7-AC92-7DC7-D6906B845DAE}"/>
              </a:ext>
            </a:extLst>
          </p:cNvPr>
          <p:cNvSpPr/>
          <p:nvPr/>
        </p:nvSpPr>
        <p:spPr>
          <a:xfrm>
            <a:off x="4368792" y="3788222"/>
            <a:ext cx="5859378" cy="1280958"/>
          </a:xfrm>
          <a:prstGeom prst="round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Đặng Thị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Hân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9144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1974</a:t>
            </a:r>
          </a:p>
        </p:txBody>
      </p:sp>
    </p:spTree>
    <p:extLst>
      <p:ext uri="{BB962C8B-B14F-4D97-AF65-F5344CB8AC3E}">
        <p14:creationId xmlns:p14="http://schemas.microsoft.com/office/powerpoint/2010/main" val="17651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E87A4-6502-E296-A2FA-F7B6342B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28" y="150125"/>
            <a:ext cx="2602042" cy="876105"/>
          </a:xfrm>
        </p:spPr>
        <p:txBody>
          <a:bodyPr/>
          <a:lstStyle/>
          <a:p>
            <a:r>
              <a:rPr lang="en-US" sz="5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D9832-7222-9EC4-0034-59E0081F0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1" y="1267331"/>
            <a:ext cx="6530658" cy="3275847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b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75 - 6 = ?</a:t>
            </a:r>
            <a:b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959122-C61B-E550-54F9-4228E091FAD1}"/>
              </a:ext>
            </a:extLst>
          </p:cNvPr>
          <p:cNvSpPr txBox="1">
            <a:spLocks/>
          </p:cNvSpPr>
          <p:nvPr/>
        </p:nvSpPr>
        <p:spPr>
          <a:xfrm>
            <a:off x="2743201" y="3429000"/>
            <a:ext cx="6530658" cy="3275847"/>
          </a:xfrm>
          <a:prstGeom prst="rect">
            <a:avLst/>
          </a:prstGeom>
        </p:spPr>
        <p:txBody>
          <a:bodyPr lIns="66278" tIns="33138" rIns="66278" bIns="33138"/>
          <a:lstStyle>
            <a:lvl1pPr marL="407309" lvl="0" indent="-407309" algn="l" defTabSz="1087556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3663" lvl="1" indent="-340581" algn="l" defTabSz="1087556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3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9095" lvl="2" indent="-271543" algn="l" defTabSz="1087556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3104" lvl="3" indent="-272462" algn="l" defTabSz="1087556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6190" lvl="4" indent="-271543" algn="l" defTabSz="1087556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2558" lvl="5" indent="-165694" algn="l" defTabSz="1087556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3940" lvl="6" indent="-165694" algn="l" defTabSz="1087556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85310" lvl="7" indent="-165694" algn="l" defTabSz="1087556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16686" lvl="8" indent="-165694" algn="l" defTabSz="1087556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KHỞI ĐỘNG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8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BA1FEEF-A87D-4DAA-9850-95C185CCDE9C}"/>
              </a:ext>
            </a:extLst>
          </p:cNvPr>
          <p:cNvGrpSpPr/>
          <p:nvPr/>
        </p:nvGrpSpPr>
        <p:grpSpPr>
          <a:xfrm>
            <a:off x="331822" y="370441"/>
            <a:ext cx="6205081" cy="705990"/>
            <a:chOff x="30507" y="1382937"/>
            <a:chExt cx="6205081" cy="70599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09BD2334-73C1-46E2-8265-443ED0BE7BE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652583-1653-4EC1-9BA6-830F9B4F75CB}"/>
                </a:ext>
              </a:extLst>
            </p:cNvPr>
            <p:cNvSpPr txBox="1"/>
            <p:nvPr/>
          </p:nvSpPr>
          <p:spPr>
            <a:xfrm>
              <a:off x="926121" y="1498478"/>
              <a:ext cx="53094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lọ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18A1E9-D70A-41CC-B761-62D616FA527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556" b="85556" l="37396" r="85729">
                        <a14:foregroundMark x1="79271" y1="44074" x2="82604" y2="56111"/>
                        <a14:foregroundMark x1="53646" y1="58333" x2="54219" y2="61111"/>
                        <a14:foregroundMark x1="47552" y1="58426" x2="47865" y2="60185"/>
                        <a14:foregroundMark x1="75885" y1="50093" x2="78490" y2="48333"/>
                      </a14:backgroundRemoval>
                    </a14:imgEffect>
                  </a14:imgLayer>
                </a14:imgProps>
              </a:ext>
            </a:extLst>
          </a:blip>
          <a:srcRect l="37762" t="30990" r="14659" b="14912"/>
          <a:stretch/>
        </p:blipFill>
        <p:spPr>
          <a:xfrm>
            <a:off x="2208839" y="1316595"/>
            <a:ext cx="7822786" cy="50032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8A66AF-B8FA-41BD-A75E-83735126524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1618"/>
          <a:stretch/>
        </p:blipFill>
        <p:spPr>
          <a:xfrm>
            <a:off x="4553892" y="2465574"/>
            <a:ext cx="768163" cy="797238"/>
          </a:xfrm>
          <a:prstGeom prst="rect">
            <a:avLst/>
          </a:prstGeom>
        </p:spPr>
      </p:pic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C17AB745-7175-4CFD-B81B-B726345FA001}"/>
              </a:ext>
            </a:extLst>
          </p:cNvPr>
          <p:cNvSpPr/>
          <p:nvPr/>
        </p:nvSpPr>
        <p:spPr>
          <a:xfrm rot="21463603">
            <a:off x="4507103" y="1854951"/>
            <a:ext cx="755863" cy="1402065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A18EDB6-C0BD-486F-B183-A7D2651C0B5A}"/>
              </a:ext>
            </a:extLst>
          </p:cNvPr>
          <p:cNvGrpSpPr/>
          <p:nvPr/>
        </p:nvGrpSpPr>
        <p:grpSpPr>
          <a:xfrm rot="21240571">
            <a:off x="4120937" y="1147912"/>
            <a:ext cx="1423128" cy="1018214"/>
            <a:chOff x="1356841" y="3161971"/>
            <a:chExt cx="1423128" cy="1018214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A1BA423-A3FF-46C3-86AD-E388394E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3094">
              <a:off x="1356841" y="3161971"/>
              <a:ext cx="1423128" cy="1018214"/>
            </a:xfrm>
            <a:prstGeom prst="rect">
              <a:avLst/>
            </a:prstGeom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382D476-722A-4576-B00C-FBC5541BD3B4}"/>
                </a:ext>
              </a:extLst>
            </p:cNvPr>
            <p:cNvGrpSpPr/>
            <p:nvPr/>
          </p:nvGrpSpPr>
          <p:grpSpPr>
            <a:xfrm rot="1723370">
              <a:off x="1716289" y="3393250"/>
              <a:ext cx="639919" cy="584775"/>
              <a:chOff x="7527620" y="3382781"/>
              <a:chExt cx="639919" cy="584775"/>
            </a:xfrm>
          </p:grpSpPr>
          <p:sp>
            <p:nvSpPr>
              <p:cNvPr id="73" name="MH_Other_2">
                <a:extLst>
                  <a:ext uri="{FF2B5EF4-FFF2-40B4-BE49-F238E27FC236}">
                    <a16:creationId xmlns:a16="http://schemas.microsoft.com/office/drawing/2014/main" id="{5EFF4084-8DB6-49AA-9F82-CDD8A285B47B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F84C7AC-40A5-49B4-B5BA-DA5B0780986D}"/>
                  </a:ext>
                </a:extLst>
              </p:cNvPr>
              <p:cNvSpPr txBox="1"/>
              <p:nvPr/>
            </p:nvSpPr>
            <p:spPr>
              <a:xfrm rot="19207317">
                <a:off x="7527620" y="3382781"/>
                <a:ext cx="639919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FDE5FB75-A106-4C0C-B956-A06627CE140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45180"/>
          <a:stretch/>
        </p:blipFill>
        <p:spPr>
          <a:xfrm>
            <a:off x="3368570" y="2665825"/>
            <a:ext cx="262151" cy="818817"/>
          </a:xfrm>
          <a:prstGeom prst="rect">
            <a:avLst/>
          </a:prstGeom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F4DA275-48EC-41C1-BEBD-DC44992B6DB5}"/>
              </a:ext>
            </a:extLst>
          </p:cNvPr>
          <p:cNvSpPr/>
          <p:nvPr/>
        </p:nvSpPr>
        <p:spPr>
          <a:xfrm flipH="1">
            <a:off x="3403930" y="2042262"/>
            <a:ext cx="226791" cy="1456692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3CD5F42-B77E-4DA3-B307-17D5641A6A5A}"/>
              </a:ext>
            </a:extLst>
          </p:cNvPr>
          <p:cNvGrpSpPr/>
          <p:nvPr/>
        </p:nvGrpSpPr>
        <p:grpSpPr>
          <a:xfrm rot="979831">
            <a:off x="2897855" y="1425421"/>
            <a:ext cx="1423128" cy="1018214"/>
            <a:chOff x="-201356" y="2679395"/>
            <a:chExt cx="1423128" cy="1018214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76C4D2-BC5F-4EA1-8D5E-16D80857E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6782">
              <a:off x="-201356" y="2679395"/>
              <a:ext cx="1423128" cy="1018214"/>
            </a:xfrm>
            <a:prstGeom prst="rect">
              <a:avLst/>
            </a:prstGeom>
          </p:spPr>
        </p:pic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F1D8169-694D-4CEC-8AEB-3B323E87A161}"/>
                </a:ext>
              </a:extLst>
            </p:cNvPr>
            <p:cNvGrpSpPr/>
            <p:nvPr/>
          </p:nvGrpSpPr>
          <p:grpSpPr>
            <a:xfrm rot="1723370">
              <a:off x="158093" y="2910673"/>
              <a:ext cx="639919" cy="584775"/>
              <a:chOff x="7527620" y="3382781"/>
              <a:chExt cx="639919" cy="584775"/>
            </a:xfrm>
          </p:grpSpPr>
          <p:sp>
            <p:nvSpPr>
              <p:cNvPr id="80" name="MH_Other_2">
                <a:extLst>
                  <a:ext uri="{FF2B5EF4-FFF2-40B4-BE49-F238E27FC236}">
                    <a16:creationId xmlns:a16="http://schemas.microsoft.com/office/drawing/2014/main" id="{2BB56FFB-13CC-439A-8278-7AA4A33DADFE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FA9E7A1-C486-41E7-A05E-E9DE0A3FAD83}"/>
                  </a:ext>
                </a:extLst>
              </p:cNvPr>
              <p:cNvSpPr txBox="1"/>
              <p:nvPr/>
            </p:nvSpPr>
            <p:spPr>
              <a:xfrm rot="19207317">
                <a:off x="7527620" y="3382781"/>
                <a:ext cx="639919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</a:t>
                </a:r>
              </a:p>
            </p:txBody>
          </p:sp>
        </p:grp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A707E989-96E7-48C7-924D-73B7E52BEA8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0" b="936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26613">
            <a:off x="7827221" y="2878428"/>
            <a:ext cx="1423128" cy="101821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2184BCB-AE33-4A59-A6D3-59DA9E5221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0" b="936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017">
            <a:off x="7147945" y="3103547"/>
            <a:ext cx="1423128" cy="1018214"/>
          </a:xfrm>
          <a:prstGeom prst="rect">
            <a:avLst/>
          </a:prstGeom>
        </p:spPr>
      </p:pic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6E6B6EFA-A117-4442-BF94-E51A44EFCCE9}"/>
              </a:ext>
            </a:extLst>
          </p:cNvPr>
          <p:cNvSpPr/>
          <p:nvPr/>
        </p:nvSpPr>
        <p:spPr>
          <a:xfrm flipH="1">
            <a:off x="8442004" y="3436249"/>
            <a:ext cx="226791" cy="1456692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8C41033-16A2-4714-9BA6-AD85E6FB5F4C}"/>
              </a:ext>
            </a:extLst>
          </p:cNvPr>
          <p:cNvGrpSpPr/>
          <p:nvPr/>
        </p:nvGrpSpPr>
        <p:grpSpPr>
          <a:xfrm rot="979831">
            <a:off x="7911882" y="2757419"/>
            <a:ext cx="1423128" cy="1018214"/>
            <a:chOff x="-201356" y="2679395"/>
            <a:chExt cx="1423128" cy="1018214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129C5E73-FF7B-4834-BC00-CED1495C5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6782">
              <a:off x="-201356" y="2679395"/>
              <a:ext cx="1423128" cy="1018214"/>
            </a:xfrm>
            <a:prstGeom prst="rect">
              <a:avLst/>
            </a:prstGeom>
          </p:spPr>
        </p:pic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2861E4F-11F9-464C-BB2A-33963ECAE9F0}"/>
                </a:ext>
              </a:extLst>
            </p:cNvPr>
            <p:cNvGrpSpPr/>
            <p:nvPr/>
          </p:nvGrpSpPr>
          <p:grpSpPr>
            <a:xfrm rot="1723370">
              <a:off x="158093" y="2910673"/>
              <a:ext cx="639919" cy="584775"/>
              <a:chOff x="7527620" y="3382781"/>
              <a:chExt cx="639919" cy="584775"/>
            </a:xfrm>
          </p:grpSpPr>
          <p:sp>
            <p:nvSpPr>
              <p:cNvPr id="105" name="MH_Other_2">
                <a:extLst>
                  <a:ext uri="{FF2B5EF4-FFF2-40B4-BE49-F238E27FC236}">
                    <a16:creationId xmlns:a16="http://schemas.microsoft.com/office/drawing/2014/main" id="{6F130EDA-B9CE-41EA-81DB-2158762ED639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270A9A-4B62-431D-92BD-9F531527BE06}"/>
                  </a:ext>
                </a:extLst>
              </p:cNvPr>
              <p:cNvSpPr txBox="1"/>
              <p:nvPr/>
            </p:nvSpPr>
            <p:spPr>
              <a:xfrm rot="19207317">
                <a:off x="7527620" y="3382781"/>
                <a:ext cx="639919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</a:t>
                </a: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7D66D14-B2B8-4455-A055-F540CC7D91A1}"/>
              </a:ext>
            </a:extLst>
          </p:cNvPr>
          <p:cNvGrpSpPr/>
          <p:nvPr/>
        </p:nvGrpSpPr>
        <p:grpSpPr>
          <a:xfrm rot="342103">
            <a:off x="7164033" y="3039468"/>
            <a:ext cx="1426720" cy="2055977"/>
            <a:chOff x="7285706" y="3158924"/>
            <a:chExt cx="1426720" cy="2055977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1C8FB67-E68F-4A17-9086-A9847C1870B4}"/>
                </a:ext>
              </a:extLst>
            </p:cNvPr>
            <p:cNvSpPr/>
            <p:nvPr/>
          </p:nvSpPr>
          <p:spPr>
            <a:xfrm rot="21121500">
              <a:off x="7954556" y="3826296"/>
              <a:ext cx="757870" cy="1388605"/>
            </a:xfrm>
            <a:custGeom>
              <a:avLst/>
              <a:gdLst>
                <a:gd name="connsiteX0" fmla="*/ 0 w 106325"/>
                <a:gd name="connsiteY0" fmla="*/ 10664 h 1456692"/>
                <a:gd name="connsiteX1" fmla="*/ 74428 w 106325"/>
                <a:gd name="connsiteY1" fmla="*/ 212683 h 1456692"/>
                <a:gd name="connsiteX2" fmla="*/ 106325 w 106325"/>
                <a:gd name="connsiteY2" fmla="*/ 1456692 h 145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25" h="1456692">
                  <a:moveTo>
                    <a:pt x="0" y="10664"/>
                  </a:moveTo>
                  <a:cubicBezTo>
                    <a:pt x="28353" y="-8829"/>
                    <a:pt x="56707" y="-28322"/>
                    <a:pt x="74428" y="212683"/>
                  </a:cubicBezTo>
                  <a:cubicBezTo>
                    <a:pt x="92149" y="453688"/>
                    <a:pt x="99237" y="955190"/>
                    <a:pt x="106325" y="1456692"/>
                  </a:cubicBezTo>
                </a:path>
              </a:pathLst>
            </a:custGeom>
            <a:noFill/>
            <a:ln w="57150">
              <a:solidFill>
                <a:srgbClr val="249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F97AC6F-4CE4-4C9A-8E77-052D646DED7D}"/>
                </a:ext>
              </a:extLst>
            </p:cNvPr>
            <p:cNvGrpSpPr/>
            <p:nvPr/>
          </p:nvGrpSpPr>
          <p:grpSpPr>
            <a:xfrm rot="20898468">
              <a:off x="7285706" y="3158924"/>
              <a:ext cx="1423128" cy="1018214"/>
              <a:chOff x="1356841" y="3161972"/>
              <a:chExt cx="1423128" cy="1018214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F741408E-E33F-4E11-929F-10B340293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160" b="93677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03094">
                <a:off x="1356841" y="3161972"/>
                <a:ext cx="1423128" cy="1018214"/>
              </a:xfrm>
              <a:prstGeom prst="rect">
                <a:avLst/>
              </a:prstGeom>
            </p:spPr>
          </p:pic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2DCD2FFF-A445-4749-8095-147DC90F1E7A}"/>
                  </a:ext>
                </a:extLst>
              </p:cNvPr>
              <p:cNvGrpSpPr/>
              <p:nvPr/>
            </p:nvGrpSpPr>
            <p:grpSpPr>
              <a:xfrm rot="1723370">
                <a:off x="1716289" y="3393250"/>
                <a:ext cx="639919" cy="584775"/>
                <a:chOff x="7527620" y="3382781"/>
                <a:chExt cx="639919" cy="584775"/>
              </a:xfrm>
            </p:grpSpPr>
            <p:sp>
              <p:nvSpPr>
                <p:cNvPr id="112" name="MH_Other_2">
                  <a:extLst>
                    <a:ext uri="{FF2B5EF4-FFF2-40B4-BE49-F238E27FC236}">
                      <a16:creationId xmlns:a16="http://schemas.microsoft.com/office/drawing/2014/main" id="{921C5CB3-FD96-499B-A795-C0251319A5E2}"/>
                    </a:ext>
                  </a:extLst>
                </p:cNvPr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7591583" y="3453194"/>
                  <a:ext cx="484000" cy="4439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defRPr/>
                  </a:pPr>
                  <a:endParaRPr lang="zh-CN" alt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6CF0DDE8-014A-4257-AA8D-7F948ACE69CD}"/>
                    </a:ext>
                  </a:extLst>
                </p:cNvPr>
                <p:cNvSpPr txBox="1"/>
                <p:nvPr/>
              </p:nvSpPr>
              <p:spPr>
                <a:xfrm rot="19207317">
                  <a:off x="7527620" y="3382781"/>
                  <a:ext cx="639919" cy="584775"/>
                </a:xfrm>
                <a:prstGeom prst="rect">
                  <a:avLst/>
                </a:prstGeom>
                <a:noFill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48</a:t>
                  </a:r>
                </a:p>
              </p:txBody>
            </p: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DCC5360-D48D-4499-9808-1896ADA6D59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556" b="85556" l="37396" r="85729">
                        <a14:foregroundMark x1="79271" y1="44074" x2="82604" y2="56111"/>
                        <a14:foregroundMark x1="53646" y1="58333" x2="54219" y2="61111"/>
                        <a14:foregroundMark x1="47552" y1="58426" x2="47865" y2="60185"/>
                        <a14:foregroundMark x1="75885" y1="50093" x2="78490" y2="48333"/>
                      </a14:backgroundRemoval>
                    </a14:imgEffect>
                  </a14:imgLayer>
                </a14:imgProps>
              </a:ext>
            </a:extLst>
          </a:blip>
          <a:srcRect l="73910" t="57874" r="16733" b="36148"/>
          <a:stretch/>
        </p:blipFill>
        <p:spPr>
          <a:xfrm>
            <a:off x="8170586" y="3791016"/>
            <a:ext cx="1538510" cy="5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417 L -0.26875 -0.2650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3803 0.141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708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2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41653 -0.191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958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41549 -0.205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01679 0.133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69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6" grpId="0" animBg="1"/>
      <p:bldP spid="76" grpId="1" animBg="1"/>
      <p:bldP spid="101" grpId="0" animBg="1"/>
      <p:bldP spid="10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1876116" y="57840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2371864" y="578409"/>
            <a:ext cx="7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về nhà sóc đi qua ba phép tính có kết quả bằng nhau. Tìm nhà cho sóc.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C62BC-A370-45CA-A8D6-EA959D4A66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7872" y="1267458"/>
            <a:ext cx="7236255" cy="46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5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图片 46086" descr="1-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" y="2"/>
            <a:ext cx="12206996" cy="695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图片 46085" descr="1-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793" y="1"/>
            <a:ext cx="3211517" cy="2647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8" name="图片 46087" descr="1-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9432" y="-40730"/>
            <a:ext cx="3437616" cy="38420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3EC564-A127-8F83-5148-A8528F389F0E}"/>
              </a:ext>
            </a:extLst>
          </p:cNvPr>
          <p:cNvSpPr txBox="1"/>
          <p:nvPr/>
        </p:nvSpPr>
        <p:spPr>
          <a:xfrm>
            <a:off x="3028184" y="2242669"/>
            <a:ext cx="6220554" cy="74404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lIns="66294" tIns="33146" rIns="66294" bIns="33146" rtlCol="0">
            <a:spAutoFit/>
          </a:bodyPr>
          <a:lstStyle/>
          <a:p>
            <a:pPr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RUNG CHUÔNG VÀNG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6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6087" descr="1-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104" y="3064195"/>
            <a:ext cx="4081339" cy="42690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Oval 3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8" name="Oval 27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9" name="Oval 28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30" name="Oval 29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1" name="Oval 30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3" name="Oval 32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4" name="Oval 33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6" name="Oval 35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7" name="Oval 36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9392466" y="3859996"/>
            <a:ext cx="2197644" cy="207609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0266" y="510559"/>
            <a:ext cx="11092870" cy="142115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lIns="66294" tIns="33146" rIns="66294" bIns="33146" rtlCol="0">
            <a:spAutoFit/>
          </a:bodyPr>
          <a:lstStyle/>
          <a:p>
            <a:pPr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0266" y="2283831"/>
            <a:ext cx="8605628" cy="2914911"/>
          </a:xfrm>
          <a:prstGeom prst="rect">
            <a:avLst/>
          </a:prstGeom>
          <a:solidFill>
            <a:srgbClr val="FFE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5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5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5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5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b.Ngôi</a:t>
            </a:r>
            <a:r>
              <a:rPr lang="en-US" sz="5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5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c.Ngôi</a:t>
            </a:r>
            <a:r>
              <a:rPr lang="en-US" sz="5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5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d.Ngôi</a:t>
            </a:r>
            <a:r>
              <a:rPr lang="en-US" sz="5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sp>
        <p:nvSpPr>
          <p:cNvPr id="44" name="Oval 43"/>
          <p:cNvSpPr/>
          <p:nvPr/>
        </p:nvSpPr>
        <p:spPr>
          <a:xfrm>
            <a:off x="2425531" y="3044350"/>
            <a:ext cx="889523" cy="7692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0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về nhà sóc đi qua ba phép tính có kết quả bằng nhau. Tìm nhà cho sóc.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FC62BC-A370-45CA-A8D6-EA959D4A66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7744" y="1431231"/>
            <a:ext cx="7236255" cy="4607876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058785" y="3162475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244099" y="2577700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EE88230-3D48-4B83-A60B-812511C2FA5E}"/>
              </a:ext>
            </a:extLst>
          </p:cNvPr>
          <p:cNvGrpSpPr/>
          <p:nvPr/>
        </p:nvGrpSpPr>
        <p:grpSpPr>
          <a:xfrm>
            <a:off x="7933751" y="1708880"/>
            <a:ext cx="807151" cy="662828"/>
            <a:chOff x="1750173" y="2926500"/>
            <a:chExt cx="807151" cy="66282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E327A65-FE8C-439D-BE18-4C9832FEA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5D54ACC-4560-43A2-BB16-DEE14A6002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947993" y="4656932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8559726" y="2645385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8083989" y="3931083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66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8011827" y="5687173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83934">
            <a:off x="5826378" y="389458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962">
            <a:off x="6214493" y="379015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3544">
            <a:off x="7210764" y="292971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412">
            <a:off x="7552936" y="2715411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7640">
            <a:off x="7873665" y="2959818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2821">
            <a:off x="8886217" y="334615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>
            <a:extLst>
              <a:ext uri="{FF2B5EF4-FFF2-40B4-BE49-F238E27FC236}">
                <a16:creationId xmlns:a16="http://schemas.microsoft.com/office/drawing/2014/main" id="{85898D58-7B4A-45E7-86C2-C65E0992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1787">
            <a:off x="9287390" y="343584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>
            <a:extLst>
              <a:ext uri="{FF2B5EF4-FFF2-40B4-BE49-F238E27FC236}">
                <a16:creationId xmlns:a16="http://schemas.microsoft.com/office/drawing/2014/main" id="{0F2F5D2E-8127-42B0-998F-ED5FF7E5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0705">
            <a:off x="9713607" y="343600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9821728" y="2317069"/>
            <a:ext cx="1239392" cy="13634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423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1F9B4A-4068-4AA7-A9C0-BFD8CF1AB9EE}"/>
              </a:ext>
            </a:extLst>
          </p:cNvPr>
          <p:cNvGrpSpPr/>
          <p:nvPr/>
        </p:nvGrpSpPr>
        <p:grpSpPr>
          <a:xfrm>
            <a:off x="1334604" y="1253203"/>
            <a:ext cx="9860937" cy="5372281"/>
            <a:chOff x="1334604" y="1253203"/>
            <a:chExt cx="9860937" cy="53722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9BF459-2143-41EB-992A-6E577271A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546" t="37984" r="26588" b="12094"/>
            <a:stretch/>
          </p:blipFill>
          <p:spPr>
            <a:xfrm>
              <a:off x="1506021" y="1253203"/>
              <a:ext cx="9689520" cy="5372281"/>
            </a:xfrm>
            <a:prstGeom prst="round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6900F05-F39C-4D26-8AAB-894281307D6F}"/>
                </a:ext>
              </a:extLst>
            </p:cNvPr>
            <p:cNvSpPr/>
            <p:nvPr/>
          </p:nvSpPr>
          <p:spPr>
            <a:xfrm>
              <a:off x="1334604" y="3411468"/>
              <a:ext cx="1282287" cy="1198756"/>
            </a:xfrm>
            <a:prstGeom prst="ellipse">
              <a:avLst/>
            </a:prstGeom>
            <a:solidFill>
              <a:srgbClr val="ADDC7A"/>
            </a:solidFill>
            <a:ln>
              <a:solidFill>
                <a:srgbClr val="ADDC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6B47B3A-5A50-4990-91C9-E62F1E3F6395}"/>
              </a:ext>
            </a:extLst>
          </p:cNvPr>
          <p:cNvGrpSpPr/>
          <p:nvPr/>
        </p:nvGrpSpPr>
        <p:grpSpPr>
          <a:xfrm>
            <a:off x="331822" y="211163"/>
            <a:ext cx="11721277" cy="954107"/>
            <a:chOff x="30507" y="1223659"/>
            <a:chExt cx="11721277" cy="954107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53478DC0-3DB1-4F82-AF08-42ACDC886C9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22365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71417E-B24F-4B74-B666-AECA2FD061BA}"/>
                </a:ext>
              </a:extLst>
            </p:cNvPr>
            <p:cNvSpPr txBox="1"/>
            <p:nvPr/>
          </p:nvSpPr>
          <p:spPr>
            <a:xfrm>
              <a:off x="921691" y="1223659"/>
              <a:ext cx="108300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364DB0-7536-4697-AC7A-523AB1F25193}"/>
              </a:ext>
            </a:extLst>
          </p:cNvPr>
          <p:cNvSpPr txBox="1"/>
          <p:nvPr/>
        </p:nvSpPr>
        <p:spPr>
          <a:xfrm>
            <a:off x="3189768" y="3354568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BDD6CC-B642-4E74-B12B-8476C559C89E}"/>
              </a:ext>
            </a:extLst>
          </p:cNvPr>
          <p:cNvSpPr txBox="1"/>
          <p:nvPr/>
        </p:nvSpPr>
        <p:spPr>
          <a:xfrm>
            <a:off x="7541356" y="2769793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343C90-EB0E-44C1-8136-436196378E56}"/>
              </a:ext>
            </a:extLst>
          </p:cNvPr>
          <p:cNvSpPr txBox="1"/>
          <p:nvPr/>
        </p:nvSpPr>
        <p:spPr>
          <a:xfrm>
            <a:off x="5533433" y="3646955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3194195-8A9B-406D-ACD3-5F0AB07CB6AA}"/>
              </a:ext>
            </a:extLst>
          </p:cNvPr>
          <p:cNvSpPr/>
          <p:nvPr/>
        </p:nvSpPr>
        <p:spPr>
          <a:xfrm>
            <a:off x="3885106" y="3955308"/>
            <a:ext cx="1133461" cy="277741"/>
          </a:xfrm>
          <a:custGeom>
            <a:avLst/>
            <a:gdLst>
              <a:gd name="connsiteX0" fmla="*/ 0 w 1137684"/>
              <a:gd name="connsiteY0" fmla="*/ 340241 h 357534"/>
              <a:gd name="connsiteX1" fmla="*/ 563526 w 1137684"/>
              <a:gd name="connsiteY1" fmla="*/ 318976 h 357534"/>
              <a:gd name="connsiteX2" fmla="*/ 1137684 w 1137684"/>
              <a:gd name="connsiteY2" fmla="*/ 0 h 35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7684" h="357534">
                <a:moveTo>
                  <a:pt x="0" y="340241"/>
                </a:moveTo>
                <a:cubicBezTo>
                  <a:pt x="186956" y="357962"/>
                  <a:pt x="373912" y="375683"/>
                  <a:pt x="563526" y="318976"/>
                </a:cubicBezTo>
                <a:cubicBezTo>
                  <a:pt x="753140" y="262269"/>
                  <a:pt x="945412" y="131134"/>
                  <a:pt x="1137684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C225B36-4098-4F9D-909B-893B19D6E9C4}"/>
              </a:ext>
            </a:extLst>
          </p:cNvPr>
          <p:cNvSpPr/>
          <p:nvPr/>
        </p:nvSpPr>
        <p:spPr>
          <a:xfrm>
            <a:off x="5911702" y="2902688"/>
            <a:ext cx="1180214" cy="329610"/>
          </a:xfrm>
          <a:custGeom>
            <a:avLst/>
            <a:gdLst>
              <a:gd name="connsiteX0" fmla="*/ 0 w 1180214"/>
              <a:gd name="connsiteY0" fmla="*/ 382784 h 393417"/>
              <a:gd name="connsiteX1" fmla="*/ 701749 w 1180214"/>
              <a:gd name="connsiteY1" fmla="*/ 12 h 393417"/>
              <a:gd name="connsiteX2" fmla="*/ 1180214 w 1180214"/>
              <a:gd name="connsiteY2" fmla="*/ 393417 h 39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393417">
                <a:moveTo>
                  <a:pt x="0" y="382784"/>
                </a:moveTo>
                <a:cubicBezTo>
                  <a:pt x="252523" y="190512"/>
                  <a:pt x="505047" y="-1760"/>
                  <a:pt x="701749" y="12"/>
                </a:cubicBezTo>
                <a:cubicBezTo>
                  <a:pt x="898451" y="1784"/>
                  <a:pt x="1039332" y="197600"/>
                  <a:pt x="1180214" y="3934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411131-592A-40B3-8FF5-3B0937E2B2C6}"/>
              </a:ext>
            </a:extLst>
          </p:cNvPr>
          <p:cNvSpPr/>
          <p:nvPr/>
        </p:nvSpPr>
        <p:spPr>
          <a:xfrm>
            <a:off x="8112642" y="3606800"/>
            <a:ext cx="1477925" cy="126577"/>
          </a:xfrm>
          <a:custGeom>
            <a:avLst/>
            <a:gdLst>
              <a:gd name="connsiteX0" fmla="*/ 0 w 1477925"/>
              <a:gd name="connsiteY0" fmla="*/ 18902 h 126577"/>
              <a:gd name="connsiteX1" fmla="*/ 510363 w 1477925"/>
              <a:gd name="connsiteY1" fmla="*/ 8270 h 126577"/>
              <a:gd name="connsiteX2" fmla="*/ 935665 w 1477925"/>
              <a:gd name="connsiteY2" fmla="*/ 125228 h 126577"/>
              <a:gd name="connsiteX3" fmla="*/ 1477925 w 1477925"/>
              <a:gd name="connsiteY3" fmla="*/ 61433 h 12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925" h="126577">
                <a:moveTo>
                  <a:pt x="0" y="18902"/>
                </a:moveTo>
                <a:cubicBezTo>
                  <a:pt x="177209" y="4725"/>
                  <a:pt x="354419" y="-9451"/>
                  <a:pt x="510363" y="8270"/>
                </a:cubicBezTo>
                <a:cubicBezTo>
                  <a:pt x="666307" y="25991"/>
                  <a:pt x="774405" y="116367"/>
                  <a:pt x="935665" y="125228"/>
                </a:cubicBezTo>
                <a:cubicBezTo>
                  <a:pt x="1096925" y="134089"/>
                  <a:pt x="1287425" y="97761"/>
                  <a:pt x="1477925" y="614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731E511-169F-4236-AEAB-18B79CDE2B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1534" y1="15265" x2="18051" y2="33506"/>
                        <a14:foregroundMark x1="16773" y1="12031" x2="10383" y2="26003"/>
                        <a14:foregroundMark x1="33706" y1="13066" x2="26518" y2="27296"/>
                        <a14:foregroundMark x1="33706" y1="10091" x2="31310" y2="14489"/>
                        <a14:foregroundMark x1="17252" y1="12031" x2="10703" y2="15912"/>
                        <a14:foregroundMark x1="14058" y1="28719" x2="13738" y2="34929"/>
                        <a14:foregroundMark x1="29233" y1="34670" x2="21406" y2="41138"/>
                        <a14:foregroundMark x1="18211" y1="33635" x2="14856" y2="38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0410" y="2972119"/>
            <a:ext cx="1180213" cy="14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1111 L 0.08216 0.00139 L 0.14231 0.00857 L 0.17669 0.00857 L 0.22239 -0.01967 L 0.28476 -0.11088 L 0.34843 -0.18958 L 0.36731 -0.20069 L 0.4138 -0.11643 L 0.49843 -0.08287 L 0.54778 -0.07014 L 0.60286 -0.08148 " pathEditMode="relative" rAng="0" ptsTypes="AAAAAAAAAAAA">
                                      <p:cBhvr>
                                        <p:cTn id="2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43" y="-84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78898" y="150721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16452" y="1236752"/>
            <a:ext cx="31911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Trong vườn có 30 cây hoa hồng và hoa cúc. Mi đếm được có 9 cây hoa cúc. Hỏi trong vườn có bao nhiêu cây hoa hồng?</a:t>
            </a: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DC6F35-B1D5-4480-A370-1F6DB0F26A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413" y="328812"/>
            <a:ext cx="6176134" cy="52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235</Words>
  <Application>Microsoft Office PowerPoint</Application>
  <PresentationFormat>Widescreen</PresentationFormat>
  <Paragraphs>64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6_默认设计模板</vt:lpstr>
      <vt:lpstr>4_默认设计模板</vt:lpstr>
      <vt:lpstr>7_默认设计模板</vt:lpstr>
      <vt:lpstr>PowerPoint Presentation</vt:lpstr>
      <vt:lpstr>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59</cp:revision>
  <dcterms:created xsi:type="dcterms:W3CDTF">2020-07-28T08:39:47Z</dcterms:created>
  <dcterms:modified xsi:type="dcterms:W3CDTF">2025-04-04T07:08:06Z</dcterms:modified>
</cp:coreProperties>
</file>