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6" r:id="rId4"/>
    <p:sldId id="261" r:id="rId5"/>
    <p:sldId id="265" r:id="rId6"/>
    <p:sldId id="266" r:id="rId7"/>
    <p:sldId id="268" r:id="rId8"/>
    <p:sldId id="269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3271-A27B-4606-A717-2BB76481F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D8653-B5C4-4AD2-A811-CD6F59128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32F2-AFEE-47A1-B86E-BB86A870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E81D1-C684-4B00-B625-1F5F640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CCEF-0C0D-4925-A572-0BF906C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0452-0764-45AB-A430-327257BD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1D826-BB39-4038-B37B-626B30B6E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2551-8D06-4AEA-8014-984EFADA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090F-7A35-4A74-AB51-0C4E3ABA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B1B38-1FD3-472D-8028-B6EB89D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E5F52-D663-41F7-9B3C-A88E32E8E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ADBAD-A3C0-4249-90F9-0C38DA5B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B9B83-B14C-486D-92ED-6698EB4D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3BBC-6E95-493B-B73F-C518F12C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61B51-E676-4B2A-B8CE-EAB067CB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CFC7-F42A-4AB9-BCE2-5A94A266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DF89-36A6-4CCA-924A-DB741B39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9A78-C571-41CA-A027-A88E2A1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4D8C-EA16-48BF-9B70-F450FCC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00687-A39F-4598-9443-BDCEE3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13B6-B26C-4B53-B103-2897C08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9158-33F3-48CD-8295-9F20444E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84EDA-E59E-44B1-9350-A34EBE38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7F2FA-ED8A-4C41-87FA-C1C7C40D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4C05-CEE1-44DE-A4B8-B52F7773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D152-66B4-4296-ACF6-F6D09ABF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BF3F-549B-48A9-8F7E-0534C2D6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7FBB-5C88-474F-A098-091C723B9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CB10A-1B6A-4C9E-B66B-C9CBF0FA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743CE-9262-42E4-9CAC-F846DE5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F2FCE-A05C-4A1F-A5FE-D3C05869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77C7-E337-4783-A027-A8FE903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1E95D-832B-4681-89AA-FABCAB7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54C32-BDBC-4387-B94A-6FBE7780A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B63AB-BD89-464D-86F6-F2C97F791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BCB80-6CD6-458D-AD29-37B5216B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92FF9-310A-46BD-A427-C132E33C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05490-D6FB-4851-AC07-A987EB33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61D83-F6C5-4E4D-BDFE-C4070280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F148-31A4-459D-BF11-9D52CB74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3AF48-D35E-4ADE-AD3E-1F9D047B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68B41-5B56-4EED-97A9-2F6175F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74EF1-340F-4D96-B726-2EF4D6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AD544-BC90-4C03-93A4-9D7EBEE3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2C28A-EABE-440A-8290-B25B70FE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D0AF3-EDED-4575-BF48-486E2F9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906C-1EB0-43C2-BFAD-4BFFC49E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17B70-8B3E-46B7-956D-993194DB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AD0CA-3A5C-4619-BCB0-3D05AA76B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78FF4-9310-488B-816F-7A3381FD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5377-432B-4E2A-A6D6-B25768B5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76CFE-3175-4AA7-BACB-26D9CF13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BD5F-5356-4A06-85FE-85E449D0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DABC1-EA17-47CA-80CC-64F9DC4DB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0FCF-8A5E-41DB-878E-FF69B801F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1EF1C-A9E7-47BB-A7FB-22D5A430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8F61-9DFD-49A4-94FD-35E23D7A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B2D5C-1F06-408E-B37B-459EF81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17F76-9A62-44CC-ACA8-150AC656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ADC6-915C-4558-B81A-07612639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6210-433A-4E71-9C99-BFCF836E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FD59-AD39-4A0F-AA04-666D8D22B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76C1-C25C-4EE9-AB7E-B7D1EB3B8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9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1084028" y="1048657"/>
            <a:ext cx="10302949" cy="954107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2800" b="1" i="0" u="none" strike="noStrike" kern="1200" cap="none" spc="0" normalizeH="0" baseline="0" noProof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Hồng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6" y="2438708"/>
            <a:ext cx="5747814" cy="1280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Môn: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Việt 2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VIẾT 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CHỮ HOA H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368792" y="3788222"/>
            <a:ext cx="5859378" cy="128095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 Thị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1974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4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99+ Hình nền Powerpoint chuyên nghiệp &amp;quot;Tải ngay &amp;quot; miễn phí">
            <a:extLst>
              <a:ext uri="{FF2B5EF4-FFF2-40B4-BE49-F238E27FC236}">
                <a16:creationId xmlns:a16="http://schemas.microsoft.com/office/drawing/2014/main" id="{2A442B99-CFEA-4364-B201-A2434793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6"/>
            <a:ext cx="12517524" cy="6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FC1516-F34D-4115-BE91-D2B2F080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9" y="2425148"/>
            <a:ext cx="7209181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424FB-038D-4D98-9769-009B9501DF89}"/>
              </a:ext>
            </a:extLst>
          </p:cNvPr>
          <p:cNvSpPr txBox="1"/>
          <p:nvPr/>
        </p:nvSpPr>
        <p:spPr>
          <a:xfrm>
            <a:off x="5159025" y="3396600"/>
            <a:ext cx="287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CC06F-47C0-4275-A8A4-FB72B1B9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64" y="0"/>
            <a:ext cx="556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FB8F62-58DD-4323-86BC-B524287C60D2}"/>
              </a:ext>
            </a:extLst>
          </p:cNvPr>
          <p:cNvSpPr txBox="1"/>
          <p:nvPr/>
        </p:nvSpPr>
        <p:spPr>
          <a:xfrm>
            <a:off x="6722036" y="309442"/>
            <a:ext cx="47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04A51-D4E4-487D-9FEE-5CC359A148EC}"/>
              </a:ext>
            </a:extLst>
          </p:cNvPr>
          <p:cNvSpPr txBox="1"/>
          <p:nvPr/>
        </p:nvSpPr>
        <p:spPr>
          <a:xfrm>
            <a:off x="6028266" y="1410465"/>
            <a:ext cx="49445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?</a:t>
            </a: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3AB0A-4393-4BDF-9DFD-77E2DB13A025}"/>
              </a:ext>
            </a:extLst>
          </p:cNvPr>
          <p:cNvSpPr txBox="1"/>
          <p:nvPr/>
        </p:nvSpPr>
        <p:spPr>
          <a:xfrm>
            <a:off x="6259446" y="4319399"/>
            <a:ext cx="5261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BF90B-8BDD-4C58-AC80-71DB8E9E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74"/>
            <a:ext cx="526111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CC06F-47C0-4275-A8A4-FB72B1B9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64" y="0"/>
            <a:ext cx="556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nền cho powerpoint">
            <a:extLst>
              <a:ext uri="{FF2B5EF4-FFF2-40B4-BE49-F238E27FC236}">
                <a16:creationId xmlns:a16="http://schemas.microsoft.com/office/drawing/2014/main" id="{2F024EDD-ECC7-47B7-9EF4-C2BDC324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ED4FE-E0A4-4F62-9B61-B16634E80837}"/>
              </a:ext>
            </a:extLst>
          </p:cNvPr>
          <p:cNvSpPr txBox="1"/>
          <p:nvPr/>
        </p:nvSpPr>
        <p:spPr>
          <a:xfrm>
            <a:off x="6357352" y="896466"/>
            <a:ext cx="541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252E3-053A-4016-A420-69E7D35A6093}"/>
              </a:ext>
            </a:extLst>
          </p:cNvPr>
          <p:cNvSpPr txBox="1"/>
          <p:nvPr/>
        </p:nvSpPr>
        <p:spPr>
          <a:xfrm>
            <a:off x="5380383" y="1443841"/>
            <a:ext cx="5719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2F91E-3DB7-497F-9096-CDF781B7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03304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65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FB8F62-58DD-4323-86BC-B524287C60D2}"/>
              </a:ext>
            </a:extLst>
          </p:cNvPr>
          <p:cNvSpPr txBox="1"/>
          <p:nvPr/>
        </p:nvSpPr>
        <p:spPr>
          <a:xfrm>
            <a:off x="3865944" y="896466"/>
            <a:ext cx="541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04A51-D4E4-487D-9FEE-5CC359A148EC}"/>
              </a:ext>
            </a:extLst>
          </p:cNvPr>
          <p:cNvSpPr txBox="1"/>
          <p:nvPr/>
        </p:nvSpPr>
        <p:spPr>
          <a:xfrm>
            <a:off x="983848" y="2053935"/>
            <a:ext cx="10116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42E49-96F3-4DC9-84E3-FDC946EE3230}"/>
              </a:ext>
            </a:extLst>
          </p:cNvPr>
          <p:cNvSpPr txBox="1"/>
          <p:nvPr/>
        </p:nvSpPr>
        <p:spPr>
          <a:xfrm>
            <a:off x="3737114" y="5210051"/>
            <a:ext cx="569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90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Thị Lan Hương</dc:creator>
  <cp:lastModifiedBy>Administrator</cp:lastModifiedBy>
  <cp:revision>10</cp:revision>
  <dcterms:created xsi:type="dcterms:W3CDTF">2021-10-31T15:46:08Z</dcterms:created>
  <dcterms:modified xsi:type="dcterms:W3CDTF">2025-04-04T07:18:45Z</dcterms:modified>
</cp:coreProperties>
</file>