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274" r:id="rId3"/>
    <p:sldId id="257" r:id="rId4"/>
    <p:sldId id="258" r:id="rId5"/>
    <p:sldId id="275" r:id="rId6"/>
    <p:sldId id="259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392C-A60B-DDF1-2A00-03A109AC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CE441-3E14-1040-E7E8-B4711A5E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DEFA4-6BF7-D27E-C577-9E890917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9EFDA-0E19-4EC9-2D11-C6DA32C1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6EF5A-F0BF-960D-CF55-26774CE2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A0CC-91E8-76C6-EDBA-7EA04F1E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2023A-8C06-F3D1-A7C1-36CB7AA2E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9CD7-945E-F40D-71B3-59036DFB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D6C4-295D-F192-BA74-676F7109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EAF94-787C-427A-2312-629E213A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6BA1A-E146-C836-76D7-2985BDC0D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19EC9-7D59-BE0E-030C-A5E53EB71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30B0-C6CA-CF8B-E10F-2F7D85C9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6087-0733-3237-5271-1A09085D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FB2B-3EA1-6F64-D051-7F6C5AA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14D1-0BC8-25ED-DF87-CB223CC4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05803-4349-012C-DD76-7BC9EED06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F4FCD-965C-FAF9-E9F4-8D850A7C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BA064-80E1-A2E0-6B58-25214D89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6E77F-24D3-4B7E-A388-D18CBF86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A3F2-9EAD-F509-AA3A-3BF09FC2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56F3A-B39E-8612-BA8D-4021115E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9784A-AD69-B651-9C9D-00E9F85B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62E53-6AEC-5399-3F23-304294D1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EEE71-6082-65E7-3976-50EB738F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CC8C-909C-FEFD-5322-E2C76781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95A47-0705-35D3-CFDA-67E76D097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CC82-58B5-228C-E8FC-46716574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4304D-9E15-51D2-72B4-036B21EF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38490-85BC-B9CE-D555-D0063BA7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3506B-FE2B-6F96-1CD8-DAE81115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CFAB-0AFC-C633-2C9D-D245AAB9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3AE99-6277-5A7D-80BF-78EED7ACC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264D4-2833-CF31-329F-FEC22DB77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FA2B7-F2A7-4AF7-FB06-DD0652DDE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54A3D-95EE-1882-9C28-5C551B60D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159F7-1A4A-5953-3D9B-FEE3C5B8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5DCA8-C78D-FAD7-D757-B0A60168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20B3F-5F8B-7B25-A975-31F76586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CA49-0B49-096E-F48B-DBA1A867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D65B-5B0F-48A2-46FB-2EB4C881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4F7A8-914A-FE5B-67B4-DFD06CEE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2885F-F800-84EF-4496-5581826A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EE405-9501-EE96-21E1-5FB9E5FF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4FCAE-028D-A7CE-AE61-9B390784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55C1E-E7CB-4F6C-E490-961B3277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8C70-8725-96E2-0315-76EA6FD8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5D19-3E73-5BB7-41DB-DFFBA7F7B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43100-C33B-185C-BFD7-6BC0756DC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5E231-E06B-FB20-6BBF-2130C359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F7D9F-B53C-E5B9-118D-4C9955C6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0D2CB-FD48-B922-8DCC-F16F9DB2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B669-ED54-73AF-D4EB-AE9D1B7D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11022-742C-5CC9-7FF4-977983B74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B2DB4-8AA3-31F2-69AF-E9B8E49FE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99DE5-5AAD-0604-ADA0-59E9FD1F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30017-0B76-02DD-ECCB-ABB90DED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15728-4E38-ABA0-280C-5B74FD2F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0B80C-9695-1C53-BF90-53274E56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2A9D9-5D48-DF83-492F-087A96B57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ACD0E-DD76-5D02-F963-09CFFFC85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78C8-7423-4A8E-8A7D-591D7A9B3A6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9A409-2063-7072-0336-E259847C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A71D2-AC4E-B137-B1A5-6763B301C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26641-006D-4A6B-A3D3-409D9004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39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3" y="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7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1084028" y="1048657"/>
            <a:ext cx="10302949" cy="954107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kumimoji="0" lang="en-US" sz="2800" b="1" i="0" u="none" strike="noStrike" kern="1200" cap="none" spc="0" normalizeH="0" baseline="0" noProof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Huyện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Hồng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991036" y="2438708"/>
            <a:ext cx="5747814" cy="1280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Môn: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Ôn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phép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cộng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phép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trừ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trong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pham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vi 100(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2)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7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4368792" y="3788222"/>
            <a:ext cx="5859378" cy="1280958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Đặng Thị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1974</a:t>
            </a: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5A16BBE-44FE-1409-4E23-708B522D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9D4B578-D467-08AF-A47E-39BA523FD7D9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D0EE6-BF53-6BA9-7BA9-FDAE70EA7C65}"/>
              </a:ext>
            </a:extLst>
          </p:cNvPr>
          <p:cNvSpPr txBox="1"/>
          <p:nvPr/>
        </p:nvSpPr>
        <p:spPr>
          <a:xfrm>
            <a:off x="1411738" y="1464997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Đặt tính rồi tính</a:t>
            </a:r>
            <a:r>
              <a:rPr lang="vi-VN" sz="24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C322F9-8AF9-2F2F-60C4-651B662558F2}"/>
              </a:ext>
            </a:extLst>
          </p:cNvPr>
          <p:cNvGrpSpPr/>
          <p:nvPr/>
        </p:nvGrpSpPr>
        <p:grpSpPr>
          <a:xfrm>
            <a:off x="1323474" y="2342793"/>
            <a:ext cx="9221955" cy="661210"/>
            <a:chOff x="1824226" y="3918823"/>
            <a:chExt cx="7078770" cy="6612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4A5EF-FE69-89B7-AB55-F17A5A8750CB}"/>
                </a:ext>
              </a:extLst>
            </p:cNvPr>
            <p:cNvSpPr/>
            <p:nvPr/>
          </p:nvSpPr>
          <p:spPr>
            <a:xfrm>
              <a:off x="1824226" y="3918826"/>
              <a:ext cx="848037" cy="661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+mj-lt"/>
                </a:rPr>
                <a:t>83 + 9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CD9594-5279-EA31-7E1C-A1CFB036303F}"/>
                </a:ext>
              </a:extLst>
            </p:cNvPr>
            <p:cNvSpPr/>
            <p:nvPr/>
          </p:nvSpPr>
          <p:spPr>
            <a:xfrm>
              <a:off x="3901137" y="3918825"/>
              <a:ext cx="848037" cy="661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+mj-lt"/>
                </a:rPr>
                <a:t>57 + 4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4EBF0A-783A-2399-5F7E-7FC2566252B0}"/>
                </a:ext>
              </a:extLst>
            </p:cNvPr>
            <p:cNvSpPr/>
            <p:nvPr/>
          </p:nvSpPr>
          <p:spPr>
            <a:xfrm>
              <a:off x="5978048" y="3918824"/>
              <a:ext cx="848037" cy="661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+mj-lt"/>
                </a:rPr>
                <a:t>62 + 8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44EADC-B598-551D-7692-7767FD5CDC62}"/>
                </a:ext>
              </a:extLst>
            </p:cNvPr>
            <p:cNvSpPr/>
            <p:nvPr/>
          </p:nvSpPr>
          <p:spPr>
            <a:xfrm>
              <a:off x="8054959" y="3918823"/>
              <a:ext cx="848037" cy="661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+mj-lt"/>
                </a:rPr>
                <a:t>39 + 5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8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26245-A0C7-E8B8-7F52-CFE618D0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568" y="2503935"/>
            <a:ext cx="9594182" cy="4019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AC525-E4A4-1D9A-DEF4-8283EC5A81D3}"/>
              </a:ext>
            </a:extLst>
          </p:cNvPr>
          <p:cNvSpPr txBox="1"/>
          <p:nvPr/>
        </p:nvSpPr>
        <p:spPr>
          <a:xfrm>
            <a:off x="1359568" y="771200"/>
            <a:ext cx="92803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7B9B73A7-7688-422C-CCC9-07E5472F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436" y="-92293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65F3D48-0B49-65D2-D7CD-2915B981D706}"/>
              </a:ext>
            </a:extLst>
          </p:cNvPr>
          <p:cNvSpPr/>
          <p:nvPr/>
        </p:nvSpPr>
        <p:spPr>
          <a:xfrm>
            <a:off x="1023717" y="7712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447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01FEA5D-24FD-82CA-0651-6667C559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7D7EFAD-2B2A-CDA8-69E9-C08F2F3E652A}"/>
              </a:ext>
            </a:extLst>
          </p:cNvPr>
          <p:cNvSpPr/>
          <p:nvPr/>
        </p:nvSpPr>
        <p:spPr>
          <a:xfrm>
            <a:off x="1411722" y="11013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2D341-B25A-0E2B-0BA5-F023559BB2BC}"/>
              </a:ext>
            </a:extLst>
          </p:cNvPr>
          <p:cNvSpPr txBox="1"/>
          <p:nvPr/>
        </p:nvSpPr>
        <p:spPr>
          <a:xfrm>
            <a:off x="1849044" y="1061608"/>
            <a:ext cx="9448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04FA50-DBFA-BB8E-7F00-C269B8163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849044" y="2055446"/>
            <a:ext cx="8551428" cy="46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087" descr="1-45">
            <a:extLst>
              <a:ext uri="{FF2B5EF4-FFF2-40B4-BE49-F238E27FC236}">
                <a16:creationId xmlns:a16="http://schemas.microsoft.com/office/drawing/2014/main" id="{C19124FC-275F-E100-88BB-66ACF17E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432" y="-40730"/>
            <a:ext cx="3437616" cy="38420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6086" descr="1-44">
            <a:extLst>
              <a:ext uri="{FF2B5EF4-FFF2-40B4-BE49-F238E27FC236}">
                <a16:creationId xmlns:a16="http://schemas.microsoft.com/office/drawing/2014/main" id="{5B28A1C6-0672-35C0-F000-7611C3FB6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" y="2"/>
            <a:ext cx="12206996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6086" descr="1-44">
            <a:extLst>
              <a:ext uri="{FF2B5EF4-FFF2-40B4-BE49-F238E27FC236}">
                <a16:creationId xmlns:a16="http://schemas.microsoft.com/office/drawing/2014/main" id="{08CBC66C-BADC-7CAC-22D7-B04DF927C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8" y="152402"/>
            <a:ext cx="12206996" cy="6956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C2BF2-E2A5-BAD1-97A7-DC997A2B3908}"/>
              </a:ext>
            </a:extLst>
          </p:cNvPr>
          <p:cNvSpPr txBox="1"/>
          <p:nvPr/>
        </p:nvSpPr>
        <p:spPr>
          <a:xfrm>
            <a:off x="3028184" y="2242669"/>
            <a:ext cx="6220554" cy="74404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66294" tIns="33146" rIns="66294" bIns="33146" rtlCol="0">
            <a:spAutoFit/>
          </a:bodyPr>
          <a:lstStyle/>
          <a:p>
            <a:pPr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16167AC9-BEFF-9FAA-8E36-6C489D1C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EB013-00C6-EF62-001C-7FCF495E2F91}"/>
              </a:ext>
            </a:extLst>
          </p:cNvPr>
          <p:cNvSpPr txBox="1"/>
          <p:nvPr/>
        </p:nvSpPr>
        <p:spPr>
          <a:xfrm>
            <a:off x="800929" y="1293547"/>
            <a:ext cx="430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/>
                </a:solidFill>
              </a:rPr>
              <a:t>4</a:t>
            </a:r>
            <a:r>
              <a:rPr lang="en-US" sz="2800" dirty="0"/>
              <a:t>. </a:t>
            </a:r>
            <a:r>
              <a:rPr lang="vi-VN" sz="2800" dirty="0"/>
              <a:t>Chọn kết quả đúng.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1189D-8DE7-3C0D-DA3D-194A3B59A325}"/>
              </a:ext>
            </a:extLst>
          </p:cNvPr>
          <p:cNvSpPr txBox="1"/>
          <p:nvPr/>
        </p:nvSpPr>
        <p:spPr>
          <a:xfrm>
            <a:off x="800928" y="1856454"/>
            <a:ext cx="6923346" cy="184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dirty="0">
                <a:latin typeface="+mj-lt"/>
              </a:rPr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800" dirty="0">
                <a:solidFill>
                  <a:srgbClr val="F35757"/>
                </a:solidFill>
                <a:latin typeface="+mj-lt"/>
              </a:rPr>
              <a:t>A. </a:t>
            </a:r>
            <a:r>
              <a:rPr lang="vi-VN" sz="2800" dirty="0">
                <a:latin typeface="+mj-lt"/>
              </a:rPr>
              <a:t>37		</a:t>
            </a:r>
            <a:r>
              <a:rPr lang="vi-VN" sz="2800" dirty="0">
                <a:solidFill>
                  <a:srgbClr val="F35757"/>
                </a:solidFill>
                <a:latin typeface="+mj-lt"/>
              </a:rPr>
              <a:t>B. </a:t>
            </a:r>
            <a:r>
              <a:rPr lang="vi-VN" sz="2800" dirty="0">
                <a:latin typeface="+mj-lt"/>
              </a:rPr>
              <a:t>39		</a:t>
            </a:r>
            <a:r>
              <a:rPr lang="vi-VN" sz="2800" dirty="0">
                <a:solidFill>
                  <a:srgbClr val="F35757"/>
                </a:solidFill>
                <a:latin typeface="+mj-lt"/>
              </a:rPr>
              <a:t>C. </a:t>
            </a:r>
            <a:r>
              <a:rPr lang="vi-VN" sz="2800" dirty="0">
                <a:latin typeface="+mj-lt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9B0D8-1A1A-AFBF-B5FB-608416770590}"/>
              </a:ext>
            </a:extLst>
          </p:cNvPr>
          <p:cNvSpPr txBox="1"/>
          <p:nvPr/>
        </p:nvSpPr>
        <p:spPr>
          <a:xfrm>
            <a:off x="800928" y="3412710"/>
            <a:ext cx="5295072" cy="270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endParaRPr lang="en-US" sz="2800" dirty="0"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vi-VN" sz="2800" dirty="0">
                <a:latin typeface="+mj-lt"/>
              </a:rPr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800" dirty="0">
                <a:solidFill>
                  <a:srgbClr val="F35757"/>
                </a:solidFill>
                <a:latin typeface="+mj-lt"/>
              </a:rPr>
              <a:t>A. </a:t>
            </a:r>
            <a:r>
              <a:rPr lang="vi-VN" sz="2800" dirty="0">
                <a:latin typeface="+mj-lt"/>
              </a:rPr>
              <a:t>58		</a:t>
            </a:r>
            <a:r>
              <a:rPr lang="vi-VN" sz="2800" dirty="0">
                <a:solidFill>
                  <a:srgbClr val="F35757"/>
                </a:solidFill>
                <a:latin typeface="+mj-lt"/>
              </a:rPr>
              <a:t>B. </a:t>
            </a:r>
            <a:r>
              <a:rPr lang="vi-VN" sz="2800" dirty="0">
                <a:latin typeface="+mj-lt"/>
              </a:rPr>
              <a:t>48		</a:t>
            </a:r>
            <a:r>
              <a:rPr lang="vi-VN" sz="2800" dirty="0">
                <a:solidFill>
                  <a:srgbClr val="F35757"/>
                </a:solidFill>
                <a:latin typeface="+mj-lt"/>
              </a:rPr>
              <a:t>C. </a:t>
            </a:r>
            <a:r>
              <a:rPr lang="vi-VN" sz="2800" dirty="0">
                <a:latin typeface="+mj-lt"/>
              </a:rPr>
              <a:t>68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953BBE-EE43-6ECB-576F-FC8A80E416F9}"/>
              </a:ext>
            </a:extLst>
          </p:cNvPr>
          <p:cNvSpPr/>
          <p:nvPr/>
        </p:nvSpPr>
        <p:spPr>
          <a:xfrm>
            <a:off x="8574319" y="1856454"/>
            <a:ext cx="2197644" cy="207609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9913FF-1C8D-1159-5FAD-C226FA6683D3}"/>
              </a:ext>
            </a:extLst>
          </p:cNvPr>
          <p:cNvSpPr/>
          <p:nvPr/>
        </p:nvSpPr>
        <p:spPr>
          <a:xfrm>
            <a:off x="8730729" y="4044539"/>
            <a:ext cx="2197644" cy="207609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588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9E8CA81-140A-070D-8041-328D0B6A078C}"/>
              </a:ext>
            </a:extLst>
          </p:cNvPr>
          <p:cNvSpPr/>
          <p:nvPr/>
        </p:nvSpPr>
        <p:spPr>
          <a:xfrm>
            <a:off x="1023609" y="119052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27F0D2F8-E4C8-DB96-AA0C-CB50D526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D4619-E0C9-4500-A5BF-595004A3FB3B}"/>
              </a:ext>
            </a:extLst>
          </p:cNvPr>
          <p:cNvSpPr txBox="1"/>
          <p:nvPr/>
        </p:nvSpPr>
        <p:spPr>
          <a:xfrm>
            <a:off x="1600200" y="1190528"/>
            <a:ext cx="941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Tính tổng các số trên những hạt dẻ mà chú sóc nhặt được trên đường về nhà.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8EE40-20B9-4358-09D7-E2A24CD26A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913" y="2323632"/>
            <a:ext cx="8975558" cy="275687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991D0-4C05-3FE1-B1D2-33D9A19FDE92}"/>
              </a:ext>
            </a:extLst>
          </p:cNvPr>
          <p:cNvCxnSpPr>
            <a:cxnSpLocks/>
          </p:cNvCxnSpPr>
          <p:nvPr/>
        </p:nvCxnSpPr>
        <p:spPr>
          <a:xfrm>
            <a:off x="3421330" y="4693846"/>
            <a:ext cx="19821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F6E932-C58F-6929-C828-DD917E2E8F40}"/>
              </a:ext>
            </a:extLst>
          </p:cNvPr>
          <p:cNvCxnSpPr>
            <a:cxnSpLocks/>
          </p:cNvCxnSpPr>
          <p:nvPr/>
        </p:nvCxnSpPr>
        <p:spPr>
          <a:xfrm flipH="1">
            <a:off x="5403504" y="3836866"/>
            <a:ext cx="28080" cy="8540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809BFD-9E4F-9E9A-FF91-7D8EE1AF1AC8}"/>
              </a:ext>
            </a:extLst>
          </p:cNvPr>
          <p:cNvCxnSpPr>
            <a:cxnSpLocks/>
          </p:cNvCxnSpPr>
          <p:nvPr/>
        </p:nvCxnSpPr>
        <p:spPr>
          <a:xfrm>
            <a:off x="4605720" y="3836866"/>
            <a:ext cx="79778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EF8C16-4BFA-611B-1F99-CD6DE5798A9C}"/>
              </a:ext>
            </a:extLst>
          </p:cNvPr>
          <p:cNvCxnSpPr>
            <a:cxnSpLocks/>
          </p:cNvCxnSpPr>
          <p:nvPr/>
        </p:nvCxnSpPr>
        <p:spPr>
          <a:xfrm flipH="1">
            <a:off x="4070687" y="3836866"/>
            <a:ext cx="2464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6A90D9-7C6B-D663-8D5F-D1966B8C03DA}"/>
              </a:ext>
            </a:extLst>
          </p:cNvPr>
          <p:cNvCxnSpPr>
            <a:cxnSpLocks/>
          </p:cNvCxnSpPr>
          <p:nvPr/>
        </p:nvCxnSpPr>
        <p:spPr>
          <a:xfrm flipH="1">
            <a:off x="4065004" y="3429000"/>
            <a:ext cx="5683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F145B4-1548-D725-3E9F-0FA8D7BCD4B4}"/>
              </a:ext>
            </a:extLst>
          </p:cNvPr>
          <p:cNvCxnSpPr>
            <a:cxnSpLocks/>
          </p:cNvCxnSpPr>
          <p:nvPr/>
        </p:nvCxnSpPr>
        <p:spPr>
          <a:xfrm>
            <a:off x="4123169" y="3429000"/>
            <a:ext cx="481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947C4E-31B8-B6DF-8CA2-AB965D7DE7FF}"/>
              </a:ext>
            </a:extLst>
          </p:cNvPr>
          <p:cNvCxnSpPr>
            <a:cxnSpLocks/>
          </p:cNvCxnSpPr>
          <p:nvPr/>
        </p:nvCxnSpPr>
        <p:spPr>
          <a:xfrm>
            <a:off x="4918086" y="3429000"/>
            <a:ext cx="1990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3D6ABD-1B63-0F2B-26DE-915F20770B57}"/>
              </a:ext>
            </a:extLst>
          </p:cNvPr>
          <p:cNvCxnSpPr>
            <a:cxnSpLocks/>
          </p:cNvCxnSpPr>
          <p:nvPr/>
        </p:nvCxnSpPr>
        <p:spPr>
          <a:xfrm>
            <a:off x="6882063" y="2851484"/>
            <a:ext cx="0" cy="5775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43E4FA-E3D4-14CB-3489-9092CFE74445}"/>
              </a:ext>
            </a:extLst>
          </p:cNvPr>
          <p:cNvCxnSpPr>
            <a:cxnSpLocks/>
          </p:cNvCxnSpPr>
          <p:nvPr/>
        </p:nvCxnSpPr>
        <p:spPr>
          <a:xfrm>
            <a:off x="6908799" y="2851484"/>
            <a:ext cx="13929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7</cp:revision>
  <dcterms:created xsi:type="dcterms:W3CDTF">2024-11-06T14:05:09Z</dcterms:created>
  <dcterms:modified xsi:type="dcterms:W3CDTF">2025-04-04T09:29:49Z</dcterms:modified>
</cp:coreProperties>
</file>