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9.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0.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1.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2.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3.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4.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6.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78" r:id="rId3"/>
    <p:sldMasterId id="2147483694" r:id="rId4"/>
    <p:sldMasterId id="2147483699" r:id="rId5"/>
    <p:sldMasterId id="2147483719" r:id="rId6"/>
    <p:sldMasterId id="2147483774" r:id="rId7"/>
    <p:sldMasterId id="2147483836" r:id="rId8"/>
    <p:sldMasterId id="2147483861" r:id="rId9"/>
    <p:sldMasterId id="2147483886" r:id="rId10"/>
    <p:sldMasterId id="2147483911" r:id="rId11"/>
    <p:sldMasterId id="2147483936" r:id="rId12"/>
    <p:sldMasterId id="2147483956" r:id="rId13"/>
    <p:sldMasterId id="2147483981" r:id="rId14"/>
    <p:sldMasterId id="2147484006" r:id="rId15"/>
    <p:sldMasterId id="2147484031" r:id="rId16"/>
    <p:sldMasterId id="2147484053" r:id="rId17"/>
  </p:sldMasterIdLst>
  <p:notesMasterIdLst>
    <p:notesMasterId r:id="rId44"/>
  </p:notesMasterIdLst>
  <p:sldIdLst>
    <p:sldId id="2007577105" r:id="rId18"/>
    <p:sldId id="256" r:id="rId19"/>
    <p:sldId id="2007577101" r:id="rId20"/>
    <p:sldId id="2007577107" r:id="rId21"/>
    <p:sldId id="293" r:id="rId22"/>
    <p:sldId id="2007577122" r:id="rId23"/>
    <p:sldId id="2007577110" r:id="rId24"/>
    <p:sldId id="2007577124" r:id="rId25"/>
    <p:sldId id="2007577125" r:id="rId26"/>
    <p:sldId id="2007577115" r:id="rId27"/>
    <p:sldId id="2007577111" r:id="rId28"/>
    <p:sldId id="2007577112" r:id="rId29"/>
    <p:sldId id="2007577114" r:id="rId30"/>
    <p:sldId id="2007577113" r:id="rId31"/>
    <p:sldId id="2007577116" r:id="rId32"/>
    <p:sldId id="360" r:id="rId33"/>
    <p:sldId id="2007577117" r:id="rId34"/>
    <p:sldId id="2007577118" r:id="rId35"/>
    <p:sldId id="2007577119" r:id="rId36"/>
    <p:sldId id="2007577120" r:id="rId37"/>
    <p:sldId id="335" r:id="rId38"/>
    <p:sldId id="2007577121" r:id="rId39"/>
    <p:sldId id="2007577104" r:id="rId40"/>
    <p:sldId id="342" r:id="rId41"/>
    <p:sldId id="2007577123" r:id="rId42"/>
    <p:sldId id="344" r:id="rId43"/>
  </p:sldIdLst>
  <p:sldSz cx="12192000" cy="6858000"/>
  <p:notesSz cx="6858000" cy="9144000"/>
  <p:defaultTextStyle>
    <a:defPPr>
      <a:defRPr lang="en-US"/>
    </a:defPPr>
    <a:lvl1pPr marL="0" algn="l" defTabSz="914394" rtl="0" eaLnBrk="1" latinLnBrk="0" hangingPunct="1">
      <a:defRPr sz="1700" kern="1200">
        <a:solidFill>
          <a:schemeClr val="tx1"/>
        </a:solidFill>
        <a:latin typeface="+mn-lt"/>
        <a:ea typeface="+mn-ea"/>
        <a:cs typeface="+mn-cs"/>
      </a:defRPr>
    </a:lvl1pPr>
    <a:lvl2pPr marL="457200" algn="l" defTabSz="914394" rtl="0" eaLnBrk="1" latinLnBrk="0" hangingPunct="1">
      <a:defRPr sz="1700" kern="1200">
        <a:solidFill>
          <a:schemeClr val="tx1"/>
        </a:solidFill>
        <a:latin typeface="+mn-lt"/>
        <a:ea typeface="+mn-ea"/>
        <a:cs typeface="+mn-cs"/>
      </a:defRPr>
    </a:lvl2pPr>
    <a:lvl3pPr marL="914394" algn="l" defTabSz="914394" rtl="0" eaLnBrk="1" latinLnBrk="0" hangingPunct="1">
      <a:defRPr sz="1700" kern="1200">
        <a:solidFill>
          <a:schemeClr val="tx1"/>
        </a:solidFill>
        <a:latin typeface="+mn-lt"/>
        <a:ea typeface="+mn-ea"/>
        <a:cs typeface="+mn-cs"/>
      </a:defRPr>
    </a:lvl3pPr>
    <a:lvl4pPr marL="1371594" algn="l" defTabSz="914394" rtl="0" eaLnBrk="1" latinLnBrk="0" hangingPunct="1">
      <a:defRPr sz="1700" kern="1200">
        <a:solidFill>
          <a:schemeClr val="tx1"/>
        </a:solidFill>
        <a:latin typeface="+mn-lt"/>
        <a:ea typeface="+mn-ea"/>
        <a:cs typeface="+mn-cs"/>
      </a:defRPr>
    </a:lvl4pPr>
    <a:lvl5pPr marL="1828793" algn="l" defTabSz="914394" rtl="0" eaLnBrk="1" latinLnBrk="0" hangingPunct="1">
      <a:defRPr sz="1700" kern="1200">
        <a:solidFill>
          <a:schemeClr val="tx1"/>
        </a:solidFill>
        <a:latin typeface="+mn-lt"/>
        <a:ea typeface="+mn-ea"/>
        <a:cs typeface="+mn-cs"/>
      </a:defRPr>
    </a:lvl5pPr>
    <a:lvl6pPr marL="2285991" algn="l" defTabSz="914394" rtl="0" eaLnBrk="1" latinLnBrk="0" hangingPunct="1">
      <a:defRPr sz="1700" kern="1200">
        <a:solidFill>
          <a:schemeClr val="tx1"/>
        </a:solidFill>
        <a:latin typeface="+mn-lt"/>
        <a:ea typeface="+mn-ea"/>
        <a:cs typeface="+mn-cs"/>
      </a:defRPr>
    </a:lvl6pPr>
    <a:lvl7pPr marL="2743188" algn="l" defTabSz="914394" rtl="0" eaLnBrk="1" latinLnBrk="0" hangingPunct="1">
      <a:defRPr sz="1700" kern="1200">
        <a:solidFill>
          <a:schemeClr val="tx1"/>
        </a:solidFill>
        <a:latin typeface="+mn-lt"/>
        <a:ea typeface="+mn-ea"/>
        <a:cs typeface="+mn-cs"/>
      </a:defRPr>
    </a:lvl7pPr>
    <a:lvl8pPr marL="3200387" algn="l" defTabSz="914394" rtl="0" eaLnBrk="1" latinLnBrk="0" hangingPunct="1">
      <a:defRPr sz="1700" kern="1200">
        <a:solidFill>
          <a:schemeClr val="tx1"/>
        </a:solidFill>
        <a:latin typeface="+mn-lt"/>
        <a:ea typeface="+mn-ea"/>
        <a:cs typeface="+mn-cs"/>
      </a:defRPr>
    </a:lvl8pPr>
    <a:lvl9pPr marL="3657584" algn="l" defTabSz="914394"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18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9D1561-F921-48BA-9399-45D2BC39E21A}"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284F9-C5C2-408F-B17B-1645A09049AE}" type="slidenum">
              <a:rPr lang="en-US" smtClean="0"/>
              <a:t>‹#›</a:t>
            </a:fld>
            <a:endParaRPr lang="en-US"/>
          </a:p>
        </p:txBody>
      </p:sp>
    </p:spTree>
    <p:extLst>
      <p:ext uri="{BB962C8B-B14F-4D97-AF65-F5344CB8AC3E}">
        <p14:creationId xmlns:p14="http://schemas.microsoft.com/office/powerpoint/2010/main" val="1507609584"/>
      </p:ext>
    </p:extLst>
  </p:cSld>
  <p:clrMap bg1="lt1" tx1="dk1" bg2="lt2" tx2="dk2" accent1="accent1" accent2="accent2" accent3="accent3" accent4="accent4" accent5="accent5" accent6="accent6" hlink="hlink" folHlink="folHlink"/>
  <p:notesStyle>
    <a:lvl1pPr marL="0" algn="l" defTabSz="914394" rtl="0" eaLnBrk="1" latinLnBrk="0" hangingPunct="1">
      <a:defRPr sz="1300" kern="1200">
        <a:solidFill>
          <a:schemeClr val="tx1"/>
        </a:solidFill>
        <a:latin typeface="+mn-lt"/>
        <a:ea typeface="+mn-ea"/>
        <a:cs typeface="+mn-cs"/>
      </a:defRPr>
    </a:lvl1pPr>
    <a:lvl2pPr marL="457200" algn="l" defTabSz="914394" rtl="0" eaLnBrk="1" latinLnBrk="0" hangingPunct="1">
      <a:defRPr sz="1300" kern="1200">
        <a:solidFill>
          <a:schemeClr val="tx1"/>
        </a:solidFill>
        <a:latin typeface="+mn-lt"/>
        <a:ea typeface="+mn-ea"/>
        <a:cs typeface="+mn-cs"/>
      </a:defRPr>
    </a:lvl2pPr>
    <a:lvl3pPr marL="914394" algn="l" defTabSz="914394" rtl="0" eaLnBrk="1" latinLnBrk="0" hangingPunct="1">
      <a:defRPr sz="1300" kern="1200">
        <a:solidFill>
          <a:schemeClr val="tx1"/>
        </a:solidFill>
        <a:latin typeface="+mn-lt"/>
        <a:ea typeface="+mn-ea"/>
        <a:cs typeface="+mn-cs"/>
      </a:defRPr>
    </a:lvl3pPr>
    <a:lvl4pPr marL="1371594" algn="l" defTabSz="914394" rtl="0" eaLnBrk="1" latinLnBrk="0" hangingPunct="1">
      <a:defRPr sz="1300" kern="1200">
        <a:solidFill>
          <a:schemeClr val="tx1"/>
        </a:solidFill>
        <a:latin typeface="+mn-lt"/>
        <a:ea typeface="+mn-ea"/>
        <a:cs typeface="+mn-cs"/>
      </a:defRPr>
    </a:lvl4pPr>
    <a:lvl5pPr marL="1828793" algn="l" defTabSz="914394" rtl="0" eaLnBrk="1" latinLnBrk="0" hangingPunct="1">
      <a:defRPr sz="1300" kern="1200">
        <a:solidFill>
          <a:schemeClr val="tx1"/>
        </a:solidFill>
        <a:latin typeface="+mn-lt"/>
        <a:ea typeface="+mn-ea"/>
        <a:cs typeface="+mn-cs"/>
      </a:defRPr>
    </a:lvl5pPr>
    <a:lvl6pPr marL="2285991" algn="l" defTabSz="914394" rtl="0" eaLnBrk="1" latinLnBrk="0" hangingPunct="1">
      <a:defRPr sz="1300" kern="1200">
        <a:solidFill>
          <a:schemeClr val="tx1"/>
        </a:solidFill>
        <a:latin typeface="+mn-lt"/>
        <a:ea typeface="+mn-ea"/>
        <a:cs typeface="+mn-cs"/>
      </a:defRPr>
    </a:lvl6pPr>
    <a:lvl7pPr marL="2743188" algn="l" defTabSz="914394" rtl="0" eaLnBrk="1" latinLnBrk="0" hangingPunct="1">
      <a:defRPr sz="1300" kern="1200">
        <a:solidFill>
          <a:schemeClr val="tx1"/>
        </a:solidFill>
        <a:latin typeface="+mn-lt"/>
        <a:ea typeface="+mn-ea"/>
        <a:cs typeface="+mn-cs"/>
      </a:defRPr>
    </a:lvl7pPr>
    <a:lvl8pPr marL="3200387" algn="l" defTabSz="914394" rtl="0" eaLnBrk="1" latinLnBrk="0" hangingPunct="1">
      <a:defRPr sz="1300" kern="1200">
        <a:solidFill>
          <a:schemeClr val="tx1"/>
        </a:solidFill>
        <a:latin typeface="+mn-lt"/>
        <a:ea typeface="+mn-ea"/>
        <a:cs typeface="+mn-cs"/>
      </a:defRPr>
    </a:lvl8pPr>
    <a:lvl9pPr marL="3657584" algn="l" defTabSz="91439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5594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a:defRPr/>
            </a:pPr>
            <a:fld id="{C256B7D7-24F9-4490-B2DA-DD66701C2C20}" type="slidenum">
              <a:rPr lang="zh-CN" altLang="en-US" smtClean="0">
                <a:solidFill>
                  <a:prstClr val="black"/>
                </a:solidFill>
              </a:rPr>
              <a:pPr>
                <a:defRPr/>
              </a:pPr>
              <a:t>17</a:t>
            </a:fld>
            <a:endParaRPr lang="zh-CN" altLang="en-US">
              <a:solidFill>
                <a:prstClr val="black"/>
              </a:solidFill>
            </a:endParaRPr>
          </a:p>
        </p:txBody>
      </p:sp>
    </p:spTree>
    <p:extLst>
      <p:ext uri="{BB962C8B-B14F-4D97-AF65-F5344CB8AC3E}">
        <p14:creationId xmlns:p14="http://schemas.microsoft.com/office/powerpoint/2010/main" val="2034923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5C02AEFD-FEDB-4542-BE9E-D4DED9AFC90C}"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96476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5C02AEFD-FEDB-4542-BE9E-D4DED9AFC90C}"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2514846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5847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288248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9392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9822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5847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589659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5C02AEFD-FEDB-4542-BE9E-D4DED9AFC90C}"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296476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A3AC6D98-046A-405E-9FCB-494EC8D89F4D}" type="slidenum">
              <a:rPr lang="zh-CN" altLang="en-US" smtClean="0">
                <a:solidFill>
                  <a:prstClr val="black"/>
                </a:solidFill>
                <a:latin typeface="等线" panose="020F0502020204030204"/>
              </a:rPr>
              <a:pPr>
                <a:defRPr/>
              </a:pPr>
              <a:t>10</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656261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5C02AEFD-FEDB-4542-BE9E-D4DED9AFC90C}"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296476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a:defRPr/>
            </a:pPr>
            <a:fld id="{867AF81A-5A48-44B6-BFB3-5A2D3370088C}" type="slidenum">
              <a:rPr lang="zh-CN" altLang="en-US" smtClean="0">
                <a:solidFill>
                  <a:prstClr val="black"/>
                </a:solidFill>
                <a:ea typeface="宋体" panose="02010600030101010101" pitchFamily="2" charset="-122"/>
              </a:rPr>
              <a:pPr>
                <a:defRPr/>
              </a:pPr>
              <a:t>13</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2402027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5C02AEFD-FEDB-4542-BE9E-D4DED9AFC90C}"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296476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3263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1833"/>
            <a:ext cx="9144000" cy="2387600"/>
          </a:xfrm>
        </p:spPr>
        <p:txBody>
          <a:bodyPr anchor="b"/>
          <a:lstStyle>
            <a:lvl1pPr algn="ctr">
              <a:defRPr sz="7900"/>
            </a:lvl1pPr>
          </a:lstStyle>
          <a:p>
            <a:r>
              <a:rPr lang="zh-CN" altLang="en-US"/>
              <a:t>单击此处编辑母版标题样式</a:t>
            </a:r>
          </a:p>
        </p:txBody>
      </p:sp>
      <p:sp>
        <p:nvSpPr>
          <p:cNvPr id="3" name="副标题 2"/>
          <p:cNvSpPr>
            <a:spLocks noGrp="1"/>
          </p:cNvSpPr>
          <p:nvPr>
            <p:ph type="subTitle" idx="1"/>
          </p:nvPr>
        </p:nvSpPr>
        <p:spPr>
          <a:xfrm>
            <a:off x="1524000" y="3602573"/>
            <a:ext cx="9144000" cy="1655233"/>
          </a:xfrm>
        </p:spPr>
        <p:txBody>
          <a:bodyPr/>
          <a:lstStyle>
            <a:lvl1pPr marL="0" indent="0" algn="ctr">
              <a:buNone/>
              <a:defRPr sz="3200"/>
            </a:lvl1pPr>
            <a:lvl2pPr marL="609585" indent="0" algn="ctr">
              <a:buNone/>
              <a:defRPr sz="2700"/>
            </a:lvl2pPr>
            <a:lvl3pPr marL="1219164" indent="0" algn="ctr">
              <a:buNone/>
              <a:defRPr sz="2400"/>
            </a:lvl3pPr>
            <a:lvl4pPr marL="1828747" indent="0" algn="ctr">
              <a:buNone/>
              <a:defRPr sz="2100"/>
            </a:lvl4pPr>
            <a:lvl5pPr marL="2438329" indent="0" algn="ctr">
              <a:buNone/>
              <a:defRPr sz="2100"/>
            </a:lvl5pPr>
            <a:lvl6pPr marL="3047911" indent="0" algn="ctr">
              <a:buNone/>
              <a:defRPr sz="2100"/>
            </a:lvl6pPr>
            <a:lvl7pPr marL="3657496" indent="0" algn="ctr">
              <a:buNone/>
              <a:defRPr sz="2100"/>
            </a:lvl7pPr>
            <a:lvl8pPr marL="4267077" indent="0" algn="ctr">
              <a:buNone/>
              <a:defRPr sz="2100"/>
            </a:lvl8pPr>
            <a:lvl9pPr marL="4876659" indent="0" algn="ctr">
              <a:buNone/>
              <a:defRPr sz="2100"/>
            </a:lvl9pPr>
          </a:lstStyle>
          <a:p>
            <a:r>
              <a:rPr lang="zh-CN" altLang="en-US"/>
              <a:t>单击以编辑母版副标题样式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2025/4/4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6306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40277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94" y="987430"/>
            <a:ext cx="6172201" cy="4873625"/>
          </a:xfrm>
        </p:spPr>
        <p:txBody>
          <a:bodyPr/>
          <a:lstStyle>
            <a:lvl1pPr marL="0" indent="0">
              <a:buNone/>
              <a:defRPr sz="3200"/>
            </a:lvl1pPr>
            <a:lvl2pPr marL="457200" indent="0">
              <a:buNone/>
              <a:defRPr sz="2900"/>
            </a:lvl2pPr>
            <a:lvl3pPr marL="914394" indent="0">
              <a:buNone/>
              <a:defRPr sz="2400"/>
            </a:lvl3pPr>
            <a:lvl4pPr marL="1371594" indent="0">
              <a:buNone/>
              <a:defRPr sz="2100"/>
            </a:lvl4pPr>
            <a:lvl5pPr marL="1828793" indent="0">
              <a:buNone/>
              <a:defRPr sz="2100"/>
            </a:lvl5pPr>
            <a:lvl6pPr marL="2285991" indent="0">
              <a:buNone/>
              <a:defRPr sz="2100"/>
            </a:lvl6pPr>
            <a:lvl7pPr marL="2743188" indent="0">
              <a:buNone/>
              <a:defRPr sz="2100"/>
            </a:lvl7pPr>
            <a:lvl8pPr marL="3200387" indent="0">
              <a:buNone/>
              <a:defRPr sz="2100"/>
            </a:lvl8pPr>
            <a:lvl9pPr marL="3657584" indent="0">
              <a:buNone/>
              <a:defRPr sz="2100"/>
            </a:lvl9pPr>
          </a:lstStyle>
          <a:p>
            <a:endParaRPr lang="en-US"/>
          </a:p>
        </p:txBody>
      </p:sp>
      <p:sp>
        <p:nvSpPr>
          <p:cNvPr id="4" name="Text Placeholder 3"/>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4" indent="0">
              <a:buNone/>
              <a:defRPr sz="1300"/>
            </a:lvl3pPr>
            <a:lvl4pPr marL="1371594" indent="0">
              <a:buNone/>
              <a:defRPr sz="1000"/>
            </a:lvl4pPr>
            <a:lvl5pPr marL="1828793" indent="0">
              <a:buNone/>
              <a:defRPr sz="1000"/>
            </a:lvl5pPr>
            <a:lvl6pPr marL="2285991" indent="0">
              <a:buNone/>
              <a:defRPr sz="1000"/>
            </a:lvl6pPr>
            <a:lvl7pPr marL="2743188" indent="0">
              <a:buNone/>
              <a:defRPr sz="1000"/>
            </a:lvl7pPr>
            <a:lvl8pPr marL="3200387" indent="0">
              <a:buNone/>
              <a:defRPr sz="1000"/>
            </a:lvl8pPr>
            <a:lvl9pPr marL="365758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44233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6976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365130"/>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365130"/>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89370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00381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11" y="108237"/>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7" y="6502011"/>
            <a:ext cx="12192000" cy="353756"/>
          </a:xfrm>
          <a:prstGeom prst="rect">
            <a:avLst/>
          </a:prstGeom>
        </p:spPr>
      </p:pic>
      <p:sp>
        <p:nvSpPr>
          <p:cNvPr id="3" name="标题 2"/>
          <p:cNvSpPr>
            <a:spLocks noGrp="1"/>
          </p:cNvSpPr>
          <p:nvPr>
            <p:ph type="title" hasCustomPrompt="1"/>
          </p:nvPr>
        </p:nvSpPr>
        <p:spPr>
          <a:xfrm>
            <a:off x="2131308" y="131272"/>
            <a:ext cx="9552544" cy="757797"/>
          </a:xfrm>
          <a:prstGeom prst="rect">
            <a:avLst/>
          </a:prstGeom>
        </p:spPr>
        <p:txBody>
          <a:bodyPr/>
          <a:lstStyle>
            <a:lvl1pPr>
              <a:defRPr sz="4300"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7494282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5442900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2"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 y="4610953"/>
            <a:ext cx="12192014" cy="2247075"/>
          </a:xfrm>
          <a:prstGeom prst="rect">
            <a:avLst/>
          </a:prstGeom>
        </p:spPr>
      </p:pic>
    </p:spTree>
    <p:extLst>
      <p:ext uri="{BB962C8B-B14F-4D97-AF65-F5344CB8AC3E}">
        <p14:creationId xmlns:p14="http://schemas.microsoft.com/office/powerpoint/2010/main" val="92897867"/>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FF3A7C-AD87-4FD5-B36B-820E975C156B}"/>
              </a:ext>
            </a:extLst>
          </p:cNvPr>
          <p:cNvSpPr txBox="1"/>
          <p:nvPr userDrawn="1"/>
        </p:nvSpPr>
        <p:spPr>
          <a:xfrm>
            <a:off x="8906614" y="6596391"/>
            <a:ext cx="4097214" cy="261612"/>
          </a:xfrm>
          <a:prstGeom prst="rect">
            <a:avLst/>
          </a:prstGeom>
          <a:noFill/>
        </p:spPr>
        <p:txBody>
          <a:bodyPr wrap="square" lIns="91440" tIns="45721" rIns="91440" bIns="45721" rtlCol="0">
            <a:spAutoFit/>
          </a:bodyPr>
          <a:lstStyle/>
          <a:p>
            <a:r>
              <a:rPr lang="en-US" sz="1100" i="1" dirty="0">
                <a:solidFill>
                  <a:srgbClr val="F79646">
                    <a:lumMod val="75000"/>
                  </a:srgbClr>
                </a:solidFill>
                <a:latin typeface="Times New Roman" panose="02020603050405020304" pitchFamily="18" charset="0"/>
                <a:cs typeface="Times New Roman" panose="02020603050405020304" pitchFamily="18" charset="0"/>
              </a:rPr>
              <a:t>Design by: </a:t>
            </a:r>
            <a:r>
              <a:rPr lang="en-US" sz="1100" i="1" dirty="0" err="1">
                <a:solidFill>
                  <a:srgbClr val="F79646">
                    <a:lumMod val="75000"/>
                  </a:srgbClr>
                </a:solidFill>
                <a:latin typeface="Times New Roman" panose="02020603050405020304" pitchFamily="18" charset="0"/>
                <a:cs typeface="Times New Roman" panose="02020603050405020304" pitchFamily="18" charset="0"/>
              </a:rPr>
              <a:t>Hương</a:t>
            </a:r>
            <a:r>
              <a:rPr lang="en-US" sz="1100" i="1" dirty="0">
                <a:solidFill>
                  <a:srgbClr val="F79646">
                    <a:lumMod val="75000"/>
                  </a:srgbClr>
                </a:solidFill>
                <a:latin typeface="Times New Roman" panose="02020603050405020304" pitchFamily="18" charset="0"/>
                <a:cs typeface="Times New Roman" panose="02020603050405020304" pitchFamily="18" charset="0"/>
              </a:rPr>
              <a:t> </a:t>
            </a:r>
            <a:r>
              <a:rPr lang="en-US" sz="1100" i="1" dirty="0" err="1">
                <a:solidFill>
                  <a:srgbClr val="F79646">
                    <a:lumMod val="75000"/>
                  </a:srgbClr>
                </a:solidFill>
                <a:latin typeface="Times New Roman" panose="02020603050405020304" pitchFamily="18" charset="0"/>
                <a:cs typeface="Times New Roman" panose="02020603050405020304" pitchFamily="18" charset="0"/>
              </a:rPr>
              <a:t>Thảo</a:t>
            </a:r>
            <a:r>
              <a:rPr lang="en-US" sz="1100" i="1" dirty="0">
                <a:solidFill>
                  <a:srgbClr val="F79646">
                    <a:lumMod val="75000"/>
                  </a:srgb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6135189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5758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655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82793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90"/>
            <a:ext cx="10363200" cy="1468967"/>
          </a:xfrm>
          <a:prstGeom prst="rect">
            <a:avLst/>
          </a:prstGeom>
        </p:spPr>
        <p:txBody>
          <a:bodyPr lIns="91440" tIns="45721" rIns="91440" bIns="45721"/>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lIns="91440" tIns="45721" rIns="91440" bIns="45721"/>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64" indent="0" algn="ctr">
              <a:buNone/>
              <a:defRPr>
                <a:solidFill>
                  <a:schemeClr val="tx1">
                    <a:tint val="75000"/>
                  </a:schemeClr>
                </a:solidFill>
              </a:defRPr>
            </a:lvl3pPr>
            <a:lvl4pPr marL="1828747" indent="0" algn="ctr">
              <a:buNone/>
              <a:defRPr>
                <a:solidFill>
                  <a:schemeClr val="tx1">
                    <a:tint val="75000"/>
                  </a:schemeClr>
                </a:solidFill>
              </a:defRPr>
            </a:lvl4pPr>
            <a:lvl5pPr marL="2438329" indent="0" algn="ctr">
              <a:buNone/>
              <a:defRPr>
                <a:solidFill>
                  <a:schemeClr val="tx1">
                    <a:tint val="75000"/>
                  </a:schemeClr>
                </a:solidFill>
              </a:defRPr>
            </a:lvl5pPr>
            <a:lvl6pPr marL="3047911" indent="0" algn="ctr">
              <a:buNone/>
              <a:defRPr>
                <a:solidFill>
                  <a:schemeClr val="tx1">
                    <a:tint val="75000"/>
                  </a:schemeClr>
                </a:solidFill>
              </a:defRPr>
            </a:lvl6pPr>
            <a:lvl7pPr marL="3657496" indent="0" algn="ctr">
              <a:buNone/>
              <a:defRPr>
                <a:solidFill>
                  <a:schemeClr val="tx1">
                    <a:tint val="75000"/>
                  </a:schemeClr>
                </a:solidFill>
              </a:defRPr>
            </a:lvl7pPr>
            <a:lvl8pPr marL="4267077" indent="0" algn="ctr">
              <a:buNone/>
              <a:defRPr>
                <a:solidFill>
                  <a:schemeClr val="tx1">
                    <a:tint val="75000"/>
                  </a:schemeClr>
                </a:solidFill>
              </a:defRPr>
            </a:lvl8pPr>
            <a:lvl9pPr marL="487665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7"/>
            <a:ext cx="2844800" cy="366183"/>
          </a:xfrm>
          <a:prstGeom prst="rect">
            <a:avLst/>
          </a:prstGeom>
        </p:spPr>
        <p:txBody>
          <a:bodyPr lIns="91440" tIns="45721" rIns="91440" bIns="45721"/>
          <a:lstStyle/>
          <a:p>
            <a:fld id="{CDCB7474-AC18-4462-9967-766FB798D0E5}" type="datetimeFigureOut">
              <a:rPr lang="zh-CN" altLang="en-US" smtClean="0">
                <a:solidFill>
                  <a:prstClr val="black"/>
                </a:solidFill>
              </a:rPr>
              <a:pPr/>
              <a:t>2025/4/4</a:t>
            </a:fld>
            <a:endParaRPr lang="zh-CN" altLang="en-US">
              <a:solidFill>
                <a:prstClr val="black"/>
              </a:solidFill>
            </a:endParaRPr>
          </a:p>
        </p:txBody>
      </p:sp>
      <p:sp>
        <p:nvSpPr>
          <p:cNvPr id="5" name="页脚占位符 4"/>
          <p:cNvSpPr>
            <a:spLocks noGrp="1"/>
          </p:cNvSpPr>
          <p:nvPr>
            <p:ph type="ftr" sz="quarter" idx="11"/>
          </p:nvPr>
        </p:nvSpPr>
        <p:spPr>
          <a:xfrm>
            <a:off x="4165600" y="6356357"/>
            <a:ext cx="3860800" cy="366183"/>
          </a:xfrm>
          <a:prstGeom prst="rect">
            <a:avLst/>
          </a:prstGeom>
        </p:spPr>
        <p:txBody>
          <a:bodyPr lIns="91440" tIns="45721" rIns="91440" bIns="45721"/>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7"/>
            <a:ext cx="2844800" cy="366183"/>
          </a:xfrm>
          <a:prstGeom prst="rect">
            <a:avLst/>
          </a:prstGeom>
        </p:spPr>
        <p:txBody>
          <a:bodyPr lIns="91440" tIns="45721" rIns="91440" bIns="45721"/>
          <a:lstStyle/>
          <a:p>
            <a:fld id="{A4D9A019-0009-41E6-843E-D66C74BC76A4}"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2646080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100"/>
            </a:lvl2pPr>
            <a:lvl3pPr marL="914394" indent="0" algn="ctr">
              <a:buNone/>
              <a:defRPr sz="1700"/>
            </a:lvl3pPr>
            <a:lvl4pPr marL="1371594" indent="0" algn="ctr">
              <a:buNone/>
              <a:defRPr sz="1600"/>
            </a:lvl4pPr>
            <a:lvl5pPr marL="1828793" indent="0" algn="ctr">
              <a:buNone/>
              <a:defRPr sz="1600"/>
            </a:lvl5pPr>
            <a:lvl6pPr marL="2285991" indent="0" algn="ctr">
              <a:buNone/>
              <a:defRPr sz="1600"/>
            </a:lvl6pPr>
            <a:lvl7pPr marL="2743188" indent="0" algn="ctr">
              <a:buNone/>
              <a:defRPr sz="1600"/>
            </a:lvl7pPr>
            <a:lvl8pPr marL="3200387" indent="0" algn="ctr">
              <a:buNone/>
              <a:defRPr sz="1600"/>
            </a:lvl8pPr>
            <a:lvl9pPr marL="365758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39099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79087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00" indent="0">
              <a:buNone/>
              <a:defRPr sz="2100">
                <a:solidFill>
                  <a:schemeClr val="tx1">
                    <a:tint val="75000"/>
                  </a:schemeClr>
                </a:solidFill>
              </a:defRPr>
            </a:lvl2pPr>
            <a:lvl3pPr marL="914394" indent="0">
              <a:buNone/>
              <a:defRPr sz="1700">
                <a:solidFill>
                  <a:schemeClr val="tx1">
                    <a:tint val="75000"/>
                  </a:schemeClr>
                </a:solidFill>
              </a:defRPr>
            </a:lvl3pPr>
            <a:lvl4pPr marL="1371594" indent="0">
              <a:buNone/>
              <a:defRPr sz="1600">
                <a:solidFill>
                  <a:schemeClr val="tx1">
                    <a:tint val="75000"/>
                  </a:schemeClr>
                </a:solidFill>
              </a:defRPr>
            </a:lvl4pPr>
            <a:lvl5pPr marL="1828793" indent="0">
              <a:buNone/>
              <a:defRPr sz="1600">
                <a:solidFill>
                  <a:schemeClr val="tx1">
                    <a:tint val="75000"/>
                  </a:schemeClr>
                </a:solidFill>
              </a:defRPr>
            </a:lvl5pPr>
            <a:lvl6pPr marL="2285991" indent="0">
              <a:buNone/>
              <a:defRPr sz="1600">
                <a:solidFill>
                  <a:schemeClr val="tx1">
                    <a:tint val="75000"/>
                  </a:schemeClr>
                </a:solidFill>
              </a:defRPr>
            </a:lvl6pPr>
            <a:lvl7pPr marL="2743188" indent="0">
              <a:buNone/>
              <a:defRPr sz="1600">
                <a:solidFill>
                  <a:schemeClr val="tx1">
                    <a:tint val="75000"/>
                  </a:schemeClr>
                </a:solidFill>
              </a:defRPr>
            </a:lvl7pPr>
            <a:lvl8pPr marL="3200387" indent="0">
              <a:buNone/>
              <a:defRPr sz="1600">
                <a:solidFill>
                  <a:schemeClr val="tx1">
                    <a:tint val="75000"/>
                  </a:schemeClr>
                </a:solidFill>
              </a:defRPr>
            </a:lvl8pPr>
            <a:lvl9pPr marL="3657584"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50651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10350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5" y="1681163"/>
            <a:ext cx="5157787" cy="823912"/>
          </a:xfrm>
        </p:spPr>
        <p:txBody>
          <a:bodyPr anchor="b"/>
          <a:lstStyle>
            <a:lvl1pPr marL="0" indent="0">
              <a:buNone/>
              <a:defRPr sz="2400" b="1"/>
            </a:lvl1pPr>
            <a:lvl2pPr marL="457200" indent="0">
              <a:buNone/>
              <a:defRPr sz="2100" b="1"/>
            </a:lvl2pPr>
            <a:lvl3pPr marL="914394" indent="0">
              <a:buNone/>
              <a:defRPr sz="1700" b="1"/>
            </a:lvl3pPr>
            <a:lvl4pPr marL="1371594" indent="0">
              <a:buNone/>
              <a:defRPr sz="1600" b="1"/>
            </a:lvl4pPr>
            <a:lvl5pPr marL="1828793" indent="0">
              <a:buNone/>
              <a:defRPr sz="1600" b="1"/>
            </a:lvl5pPr>
            <a:lvl6pPr marL="2285991" indent="0">
              <a:buNone/>
              <a:defRPr sz="1600" b="1"/>
            </a:lvl6pPr>
            <a:lvl7pPr marL="2743188" indent="0">
              <a:buNone/>
              <a:defRPr sz="1600" b="1"/>
            </a:lvl7pPr>
            <a:lvl8pPr marL="3200387" indent="0">
              <a:buNone/>
              <a:defRPr sz="1600" b="1"/>
            </a:lvl8pPr>
            <a:lvl9pPr marL="3657584" indent="0">
              <a:buNone/>
              <a:defRPr sz="1600" b="1"/>
            </a:lvl9pPr>
          </a:lstStyle>
          <a:p>
            <a:pPr lvl="0"/>
            <a:r>
              <a:rPr lang="en-US"/>
              <a:t>Edit Master text styles</a:t>
            </a:r>
          </a:p>
        </p:txBody>
      </p:sp>
      <p:sp>
        <p:nvSpPr>
          <p:cNvPr id="4" name="Content Placeholder 3"/>
          <p:cNvSpPr>
            <a:spLocks noGrp="1"/>
          </p:cNvSpPr>
          <p:nvPr>
            <p:ph sz="half" idx="2"/>
          </p:nvPr>
        </p:nvSpPr>
        <p:spPr>
          <a:xfrm>
            <a:off x="839795"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100" b="1"/>
            </a:lvl2pPr>
            <a:lvl3pPr marL="914394" indent="0">
              <a:buNone/>
              <a:defRPr sz="1700" b="1"/>
            </a:lvl3pPr>
            <a:lvl4pPr marL="1371594" indent="0">
              <a:buNone/>
              <a:defRPr sz="1600" b="1"/>
            </a:lvl4pPr>
            <a:lvl5pPr marL="1828793" indent="0">
              <a:buNone/>
              <a:defRPr sz="1600" b="1"/>
            </a:lvl5pPr>
            <a:lvl6pPr marL="2285991" indent="0">
              <a:buNone/>
              <a:defRPr sz="1600" b="1"/>
            </a:lvl6pPr>
            <a:lvl7pPr marL="2743188" indent="0">
              <a:buNone/>
              <a:defRPr sz="1600" b="1"/>
            </a:lvl7pPr>
            <a:lvl8pPr marL="3200387" indent="0">
              <a:buNone/>
              <a:defRPr sz="1600" b="1"/>
            </a:lvl8pPr>
            <a:lvl9pPr marL="3657584"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28004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5071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92751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94" y="987430"/>
            <a:ext cx="6172201" cy="4873625"/>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4" indent="0">
              <a:buNone/>
              <a:defRPr sz="1300"/>
            </a:lvl3pPr>
            <a:lvl4pPr marL="1371594" indent="0">
              <a:buNone/>
              <a:defRPr sz="1000"/>
            </a:lvl4pPr>
            <a:lvl5pPr marL="1828793" indent="0">
              <a:buNone/>
              <a:defRPr sz="1000"/>
            </a:lvl5pPr>
            <a:lvl6pPr marL="2285991" indent="0">
              <a:buNone/>
              <a:defRPr sz="1000"/>
            </a:lvl6pPr>
            <a:lvl7pPr marL="2743188" indent="0">
              <a:buNone/>
              <a:defRPr sz="1000"/>
            </a:lvl7pPr>
            <a:lvl8pPr marL="3200387" indent="0">
              <a:buNone/>
              <a:defRPr sz="1000"/>
            </a:lvl8pPr>
            <a:lvl9pPr marL="365758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0912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94" y="987430"/>
            <a:ext cx="6172201" cy="4873625"/>
          </a:xfrm>
        </p:spPr>
        <p:txBody>
          <a:bodyPr/>
          <a:lstStyle>
            <a:lvl1pPr marL="0" indent="0">
              <a:buNone/>
              <a:defRPr sz="3200"/>
            </a:lvl1pPr>
            <a:lvl2pPr marL="457200" indent="0">
              <a:buNone/>
              <a:defRPr sz="2900"/>
            </a:lvl2pPr>
            <a:lvl3pPr marL="914394" indent="0">
              <a:buNone/>
              <a:defRPr sz="2400"/>
            </a:lvl3pPr>
            <a:lvl4pPr marL="1371594" indent="0">
              <a:buNone/>
              <a:defRPr sz="2100"/>
            </a:lvl4pPr>
            <a:lvl5pPr marL="1828793" indent="0">
              <a:buNone/>
              <a:defRPr sz="2100"/>
            </a:lvl5pPr>
            <a:lvl6pPr marL="2285991" indent="0">
              <a:buNone/>
              <a:defRPr sz="2100"/>
            </a:lvl6pPr>
            <a:lvl7pPr marL="2743188" indent="0">
              <a:buNone/>
              <a:defRPr sz="2100"/>
            </a:lvl7pPr>
            <a:lvl8pPr marL="3200387" indent="0">
              <a:buNone/>
              <a:defRPr sz="2100"/>
            </a:lvl8pPr>
            <a:lvl9pPr marL="3657584" indent="0">
              <a:buNone/>
              <a:defRPr sz="2100"/>
            </a:lvl9pPr>
          </a:lstStyle>
          <a:p>
            <a:endParaRPr lang="en-US"/>
          </a:p>
        </p:txBody>
      </p:sp>
      <p:sp>
        <p:nvSpPr>
          <p:cNvPr id="4" name="Text Placeholder 3"/>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4" indent="0">
              <a:buNone/>
              <a:defRPr sz="1300"/>
            </a:lvl3pPr>
            <a:lvl4pPr marL="1371594" indent="0">
              <a:buNone/>
              <a:defRPr sz="1000"/>
            </a:lvl4pPr>
            <a:lvl5pPr marL="1828793" indent="0">
              <a:buNone/>
              <a:defRPr sz="1000"/>
            </a:lvl5pPr>
            <a:lvl6pPr marL="2285991" indent="0">
              <a:buNone/>
              <a:defRPr sz="1000"/>
            </a:lvl6pPr>
            <a:lvl7pPr marL="2743188" indent="0">
              <a:buNone/>
              <a:defRPr sz="1000"/>
            </a:lvl7pPr>
            <a:lvl8pPr marL="3200387" indent="0">
              <a:buNone/>
              <a:defRPr sz="1000"/>
            </a:lvl8pPr>
            <a:lvl9pPr marL="365758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9276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90"/>
            <a:ext cx="10363200" cy="1468967"/>
          </a:xfrm>
          <a:prstGeom prst="rect">
            <a:avLst/>
          </a:prstGeom>
        </p:spPr>
        <p:txBody>
          <a:bodyPr lIns="91440" tIns="45721" rIns="91440" bIns="45721"/>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lIns="91440" tIns="45721" rIns="91440" bIns="45721"/>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64" indent="0" algn="ctr">
              <a:buNone/>
              <a:defRPr>
                <a:solidFill>
                  <a:schemeClr val="tx1">
                    <a:tint val="75000"/>
                  </a:schemeClr>
                </a:solidFill>
              </a:defRPr>
            </a:lvl3pPr>
            <a:lvl4pPr marL="1828747" indent="0" algn="ctr">
              <a:buNone/>
              <a:defRPr>
                <a:solidFill>
                  <a:schemeClr val="tx1">
                    <a:tint val="75000"/>
                  </a:schemeClr>
                </a:solidFill>
              </a:defRPr>
            </a:lvl4pPr>
            <a:lvl5pPr marL="2438329" indent="0" algn="ctr">
              <a:buNone/>
              <a:defRPr>
                <a:solidFill>
                  <a:schemeClr val="tx1">
                    <a:tint val="75000"/>
                  </a:schemeClr>
                </a:solidFill>
              </a:defRPr>
            </a:lvl5pPr>
            <a:lvl6pPr marL="3047911" indent="0" algn="ctr">
              <a:buNone/>
              <a:defRPr>
                <a:solidFill>
                  <a:schemeClr val="tx1">
                    <a:tint val="75000"/>
                  </a:schemeClr>
                </a:solidFill>
              </a:defRPr>
            </a:lvl6pPr>
            <a:lvl7pPr marL="3657496" indent="0" algn="ctr">
              <a:buNone/>
              <a:defRPr>
                <a:solidFill>
                  <a:schemeClr val="tx1">
                    <a:tint val="75000"/>
                  </a:schemeClr>
                </a:solidFill>
              </a:defRPr>
            </a:lvl7pPr>
            <a:lvl8pPr marL="4267077" indent="0" algn="ctr">
              <a:buNone/>
              <a:defRPr>
                <a:solidFill>
                  <a:schemeClr val="tx1">
                    <a:tint val="75000"/>
                  </a:schemeClr>
                </a:solidFill>
              </a:defRPr>
            </a:lvl8pPr>
            <a:lvl9pPr marL="487665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7"/>
            <a:ext cx="2844800" cy="366183"/>
          </a:xfrm>
          <a:prstGeom prst="rect">
            <a:avLst/>
          </a:prstGeom>
        </p:spPr>
        <p:txBody>
          <a:bodyPr lIns="91440" tIns="45721" rIns="91440" bIns="45721"/>
          <a:lstStyle/>
          <a:p>
            <a:fld id="{CDCB7474-AC18-4462-9967-766FB798D0E5}" type="datetimeFigureOut">
              <a:rPr lang="zh-CN" altLang="en-US" smtClean="0"/>
              <a:t>2025/4/4</a:t>
            </a:fld>
            <a:endParaRPr lang="zh-CN" altLang="en-US"/>
          </a:p>
        </p:txBody>
      </p:sp>
      <p:sp>
        <p:nvSpPr>
          <p:cNvPr id="5" name="页脚占位符 4"/>
          <p:cNvSpPr>
            <a:spLocks noGrp="1"/>
          </p:cNvSpPr>
          <p:nvPr>
            <p:ph type="ftr" sz="quarter" idx="11"/>
          </p:nvPr>
        </p:nvSpPr>
        <p:spPr>
          <a:xfrm>
            <a:off x="4165600" y="6356357"/>
            <a:ext cx="3860800" cy="366183"/>
          </a:xfrm>
          <a:prstGeom prst="rect">
            <a:avLst/>
          </a:prstGeom>
        </p:spPr>
        <p:txBody>
          <a:bodyPr lIns="91440" tIns="45721" rIns="91440" bIns="45721"/>
          <a:lstStyle/>
          <a:p>
            <a:endParaRPr lang="zh-CN" altLang="en-US"/>
          </a:p>
        </p:txBody>
      </p:sp>
      <p:sp>
        <p:nvSpPr>
          <p:cNvPr id="6" name="灯片编号占位符 5"/>
          <p:cNvSpPr>
            <a:spLocks noGrp="1"/>
          </p:cNvSpPr>
          <p:nvPr>
            <p:ph type="sldNum" sz="quarter" idx="12"/>
          </p:nvPr>
        </p:nvSpPr>
        <p:spPr>
          <a:xfrm>
            <a:off x="8737600" y="6356357"/>
            <a:ext cx="2844800" cy="366183"/>
          </a:xfrm>
          <a:prstGeom prst="rect">
            <a:avLst/>
          </a:prstGeom>
        </p:spPr>
        <p:txBody>
          <a:bodyPr lIns="91440" tIns="45721" rIns="91440" bIns="45721"/>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404677073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86422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365130"/>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365130"/>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401612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78966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11" y="108237"/>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7" y="6502011"/>
            <a:ext cx="12192000" cy="353756"/>
          </a:xfrm>
          <a:prstGeom prst="rect">
            <a:avLst/>
          </a:prstGeom>
        </p:spPr>
      </p:pic>
      <p:sp>
        <p:nvSpPr>
          <p:cNvPr id="3" name="标题 2"/>
          <p:cNvSpPr>
            <a:spLocks noGrp="1"/>
          </p:cNvSpPr>
          <p:nvPr>
            <p:ph type="title" hasCustomPrompt="1"/>
          </p:nvPr>
        </p:nvSpPr>
        <p:spPr>
          <a:xfrm>
            <a:off x="2131308" y="131272"/>
            <a:ext cx="9552544" cy="757797"/>
          </a:xfrm>
          <a:prstGeom prst="rect">
            <a:avLst/>
          </a:prstGeom>
        </p:spPr>
        <p:txBody>
          <a:bodyPr/>
          <a:lstStyle>
            <a:lvl1pPr>
              <a:defRPr sz="4300"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77589483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7426496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2"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 y="4610953"/>
            <a:ext cx="12192014" cy="2247075"/>
          </a:xfrm>
          <a:prstGeom prst="rect">
            <a:avLst/>
          </a:prstGeom>
        </p:spPr>
      </p:pic>
    </p:spTree>
    <p:extLst>
      <p:ext uri="{BB962C8B-B14F-4D97-AF65-F5344CB8AC3E}">
        <p14:creationId xmlns:p14="http://schemas.microsoft.com/office/powerpoint/2010/main" val="251513750"/>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100"/>
            </a:lvl2pPr>
            <a:lvl3pPr marL="914394" indent="0" algn="ctr">
              <a:buNone/>
              <a:defRPr sz="1700"/>
            </a:lvl3pPr>
            <a:lvl4pPr marL="1371594" indent="0" algn="ctr">
              <a:buNone/>
              <a:defRPr sz="1600"/>
            </a:lvl4pPr>
            <a:lvl5pPr marL="1828793" indent="0" algn="ctr">
              <a:buNone/>
              <a:defRPr sz="1600"/>
            </a:lvl5pPr>
            <a:lvl6pPr marL="2285991" indent="0" algn="ctr">
              <a:buNone/>
              <a:defRPr sz="1600"/>
            </a:lvl6pPr>
            <a:lvl7pPr marL="2743188" indent="0" algn="ctr">
              <a:buNone/>
              <a:defRPr sz="1600"/>
            </a:lvl7pPr>
            <a:lvl8pPr marL="3200387" indent="0" algn="ctr">
              <a:buNone/>
              <a:defRPr sz="1600"/>
            </a:lvl8pPr>
            <a:lvl9pPr marL="365758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81245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26578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00" indent="0">
              <a:buNone/>
              <a:defRPr sz="2100">
                <a:solidFill>
                  <a:schemeClr val="tx1">
                    <a:tint val="75000"/>
                  </a:schemeClr>
                </a:solidFill>
              </a:defRPr>
            </a:lvl2pPr>
            <a:lvl3pPr marL="914394" indent="0">
              <a:buNone/>
              <a:defRPr sz="1700">
                <a:solidFill>
                  <a:schemeClr val="tx1">
                    <a:tint val="75000"/>
                  </a:schemeClr>
                </a:solidFill>
              </a:defRPr>
            </a:lvl3pPr>
            <a:lvl4pPr marL="1371594" indent="0">
              <a:buNone/>
              <a:defRPr sz="1600">
                <a:solidFill>
                  <a:schemeClr val="tx1">
                    <a:tint val="75000"/>
                  </a:schemeClr>
                </a:solidFill>
              </a:defRPr>
            </a:lvl4pPr>
            <a:lvl5pPr marL="1828793" indent="0">
              <a:buNone/>
              <a:defRPr sz="1600">
                <a:solidFill>
                  <a:schemeClr val="tx1">
                    <a:tint val="75000"/>
                  </a:schemeClr>
                </a:solidFill>
              </a:defRPr>
            </a:lvl5pPr>
            <a:lvl6pPr marL="2285991" indent="0">
              <a:buNone/>
              <a:defRPr sz="1600">
                <a:solidFill>
                  <a:schemeClr val="tx1">
                    <a:tint val="75000"/>
                  </a:schemeClr>
                </a:solidFill>
              </a:defRPr>
            </a:lvl6pPr>
            <a:lvl7pPr marL="2743188" indent="0">
              <a:buNone/>
              <a:defRPr sz="1600">
                <a:solidFill>
                  <a:schemeClr val="tx1">
                    <a:tint val="75000"/>
                  </a:schemeClr>
                </a:solidFill>
              </a:defRPr>
            </a:lvl7pPr>
            <a:lvl8pPr marL="3200387" indent="0">
              <a:buNone/>
              <a:defRPr sz="1600">
                <a:solidFill>
                  <a:schemeClr val="tx1">
                    <a:tint val="75000"/>
                  </a:schemeClr>
                </a:solidFill>
              </a:defRPr>
            </a:lvl8pPr>
            <a:lvl9pPr marL="3657584"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57117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7469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60508349"/>
      </p:ext>
    </p:extLst>
  </p:cSld>
  <p:clrMapOvr>
    <a:masterClrMapping/>
  </p:clrMapOvr>
  <p:transition spd="slow">
    <p:comb/>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5" y="1681163"/>
            <a:ext cx="5157787" cy="823912"/>
          </a:xfrm>
        </p:spPr>
        <p:txBody>
          <a:bodyPr anchor="b"/>
          <a:lstStyle>
            <a:lvl1pPr marL="0" indent="0">
              <a:buNone/>
              <a:defRPr sz="2400" b="1"/>
            </a:lvl1pPr>
            <a:lvl2pPr marL="457200" indent="0">
              <a:buNone/>
              <a:defRPr sz="2100" b="1"/>
            </a:lvl2pPr>
            <a:lvl3pPr marL="914394" indent="0">
              <a:buNone/>
              <a:defRPr sz="1700" b="1"/>
            </a:lvl3pPr>
            <a:lvl4pPr marL="1371594" indent="0">
              <a:buNone/>
              <a:defRPr sz="1600" b="1"/>
            </a:lvl4pPr>
            <a:lvl5pPr marL="1828793" indent="0">
              <a:buNone/>
              <a:defRPr sz="1600" b="1"/>
            </a:lvl5pPr>
            <a:lvl6pPr marL="2285991" indent="0">
              <a:buNone/>
              <a:defRPr sz="1600" b="1"/>
            </a:lvl6pPr>
            <a:lvl7pPr marL="2743188" indent="0">
              <a:buNone/>
              <a:defRPr sz="1600" b="1"/>
            </a:lvl7pPr>
            <a:lvl8pPr marL="3200387" indent="0">
              <a:buNone/>
              <a:defRPr sz="1600" b="1"/>
            </a:lvl8pPr>
            <a:lvl9pPr marL="3657584" indent="0">
              <a:buNone/>
              <a:defRPr sz="1600" b="1"/>
            </a:lvl9pPr>
          </a:lstStyle>
          <a:p>
            <a:pPr lvl="0"/>
            <a:r>
              <a:rPr lang="en-US"/>
              <a:t>Edit Master text styles</a:t>
            </a:r>
          </a:p>
        </p:txBody>
      </p:sp>
      <p:sp>
        <p:nvSpPr>
          <p:cNvPr id="4" name="Content Placeholder 3"/>
          <p:cNvSpPr>
            <a:spLocks noGrp="1"/>
          </p:cNvSpPr>
          <p:nvPr>
            <p:ph sz="half" idx="2"/>
          </p:nvPr>
        </p:nvSpPr>
        <p:spPr>
          <a:xfrm>
            <a:off x="839795"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100" b="1"/>
            </a:lvl2pPr>
            <a:lvl3pPr marL="914394" indent="0">
              <a:buNone/>
              <a:defRPr sz="1700" b="1"/>
            </a:lvl3pPr>
            <a:lvl4pPr marL="1371594" indent="0">
              <a:buNone/>
              <a:defRPr sz="1600" b="1"/>
            </a:lvl4pPr>
            <a:lvl5pPr marL="1828793" indent="0">
              <a:buNone/>
              <a:defRPr sz="1600" b="1"/>
            </a:lvl5pPr>
            <a:lvl6pPr marL="2285991" indent="0">
              <a:buNone/>
              <a:defRPr sz="1600" b="1"/>
            </a:lvl6pPr>
            <a:lvl7pPr marL="2743188" indent="0">
              <a:buNone/>
              <a:defRPr sz="1600" b="1"/>
            </a:lvl7pPr>
            <a:lvl8pPr marL="3200387" indent="0">
              <a:buNone/>
              <a:defRPr sz="1600" b="1"/>
            </a:lvl8pPr>
            <a:lvl9pPr marL="3657584"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2569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0257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674018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94" y="987430"/>
            <a:ext cx="6172201" cy="4873625"/>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4" indent="0">
              <a:buNone/>
              <a:defRPr sz="1300"/>
            </a:lvl3pPr>
            <a:lvl4pPr marL="1371594" indent="0">
              <a:buNone/>
              <a:defRPr sz="1000"/>
            </a:lvl4pPr>
            <a:lvl5pPr marL="1828793" indent="0">
              <a:buNone/>
              <a:defRPr sz="1000"/>
            </a:lvl5pPr>
            <a:lvl6pPr marL="2285991" indent="0">
              <a:buNone/>
              <a:defRPr sz="1000"/>
            </a:lvl6pPr>
            <a:lvl7pPr marL="2743188" indent="0">
              <a:buNone/>
              <a:defRPr sz="1000"/>
            </a:lvl7pPr>
            <a:lvl8pPr marL="3200387" indent="0">
              <a:buNone/>
              <a:defRPr sz="1000"/>
            </a:lvl8pPr>
            <a:lvl9pPr marL="365758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8935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94" y="987430"/>
            <a:ext cx="6172201" cy="4873625"/>
          </a:xfrm>
        </p:spPr>
        <p:txBody>
          <a:bodyPr/>
          <a:lstStyle>
            <a:lvl1pPr marL="0" indent="0">
              <a:buNone/>
              <a:defRPr sz="3200"/>
            </a:lvl1pPr>
            <a:lvl2pPr marL="457200" indent="0">
              <a:buNone/>
              <a:defRPr sz="2900"/>
            </a:lvl2pPr>
            <a:lvl3pPr marL="914394" indent="0">
              <a:buNone/>
              <a:defRPr sz="2400"/>
            </a:lvl3pPr>
            <a:lvl4pPr marL="1371594" indent="0">
              <a:buNone/>
              <a:defRPr sz="2100"/>
            </a:lvl4pPr>
            <a:lvl5pPr marL="1828793" indent="0">
              <a:buNone/>
              <a:defRPr sz="2100"/>
            </a:lvl5pPr>
            <a:lvl6pPr marL="2285991" indent="0">
              <a:buNone/>
              <a:defRPr sz="2100"/>
            </a:lvl6pPr>
            <a:lvl7pPr marL="2743188" indent="0">
              <a:buNone/>
              <a:defRPr sz="2100"/>
            </a:lvl7pPr>
            <a:lvl8pPr marL="3200387" indent="0">
              <a:buNone/>
              <a:defRPr sz="2100"/>
            </a:lvl8pPr>
            <a:lvl9pPr marL="3657584" indent="0">
              <a:buNone/>
              <a:defRPr sz="2100"/>
            </a:lvl9pPr>
          </a:lstStyle>
          <a:p>
            <a:endParaRPr lang="en-US"/>
          </a:p>
        </p:txBody>
      </p:sp>
      <p:sp>
        <p:nvSpPr>
          <p:cNvPr id="4" name="Text Placeholder 3"/>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4" indent="0">
              <a:buNone/>
              <a:defRPr sz="1300"/>
            </a:lvl3pPr>
            <a:lvl4pPr marL="1371594" indent="0">
              <a:buNone/>
              <a:defRPr sz="1000"/>
            </a:lvl4pPr>
            <a:lvl5pPr marL="1828793" indent="0">
              <a:buNone/>
              <a:defRPr sz="1000"/>
            </a:lvl5pPr>
            <a:lvl6pPr marL="2285991" indent="0">
              <a:buNone/>
              <a:defRPr sz="1000"/>
            </a:lvl6pPr>
            <a:lvl7pPr marL="2743188" indent="0">
              <a:buNone/>
              <a:defRPr sz="1000"/>
            </a:lvl7pPr>
            <a:lvl8pPr marL="3200387" indent="0">
              <a:buNone/>
              <a:defRPr sz="1000"/>
            </a:lvl8pPr>
            <a:lvl9pPr marL="365758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7405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7357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365130"/>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365130"/>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322435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26646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11" y="108237"/>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7" y="6502011"/>
            <a:ext cx="12192000" cy="353756"/>
          </a:xfrm>
          <a:prstGeom prst="rect">
            <a:avLst/>
          </a:prstGeom>
        </p:spPr>
      </p:pic>
      <p:sp>
        <p:nvSpPr>
          <p:cNvPr id="3" name="标题 2"/>
          <p:cNvSpPr>
            <a:spLocks noGrp="1"/>
          </p:cNvSpPr>
          <p:nvPr>
            <p:ph type="title" hasCustomPrompt="1"/>
          </p:nvPr>
        </p:nvSpPr>
        <p:spPr>
          <a:xfrm>
            <a:off x="2131308" y="131272"/>
            <a:ext cx="9552544" cy="757797"/>
          </a:xfrm>
          <a:prstGeom prst="rect">
            <a:avLst/>
          </a:prstGeom>
        </p:spPr>
        <p:txBody>
          <a:bodyPr/>
          <a:lstStyle>
            <a:lvl1pPr>
              <a:defRPr sz="4300"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76010991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964391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3383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2"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 y="4610953"/>
            <a:ext cx="12192014" cy="2247075"/>
          </a:xfrm>
          <a:prstGeom prst="rect">
            <a:avLst/>
          </a:prstGeom>
        </p:spPr>
      </p:pic>
    </p:spTree>
    <p:extLst>
      <p:ext uri="{BB962C8B-B14F-4D97-AF65-F5344CB8AC3E}">
        <p14:creationId xmlns:p14="http://schemas.microsoft.com/office/powerpoint/2010/main" val="590656834"/>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100"/>
            </a:lvl2pPr>
            <a:lvl3pPr marL="914394" indent="0" algn="ctr">
              <a:buNone/>
              <a:defRPr sz="1700"/>
            </a:lvl3pPr>
            <a:lvl4pPr marL="1371594" indent="0" algn="ctr">
              <a:buNone/>
              <a:defRPr sz="1600"/>
            </a:lvl4pPr>
            <a:lvl5pPr marL="1828793" indent="0" algn="ctr">
              <a:buNone/>
              <a:defRPr sz="1600"/>
            </a:lvl5pPr>
            <a:lvl6pPr marL="2285991" indent="0" algn="ctr">
              <a:buNone/>
              <a:defRPr sz="1600"/>
            </a:lvl6pPr>
            <a:lvl7pPr marL="2743188" indent="0" algn="ctr">
              <a:buNone/>
              <a:defRPr sz="1600"/>
            </a:lvl7pPr>
            <a:lvl8pPr marL="3200387" indent="0" algn="ctr">
              <a:buNone/>
              <a:defRPr sz="1600"/>
            </a:lvl8pPr>
            <a:lvl9pPr marL="365758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16668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30750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00" indent="0">
              <a:buNone/>
              <a:defRPr sz="2100">
                <a:solidFill>
                  <a:schemeClr val="tx1">
                    <a:tint val="75000"/>
                  </a:schemeClr>
                </a:solidFill>
              </a:defRPr>
            </a:lvl2pPr>
            <a:lvl3pPr marL="914394" indent="0">
              <a:buNone/>
              <a:defRPr sz="1700">
                <a:solidFill>
                  <a:schemeClr val="tx1">
                    <a:tint val="75000"/>
                  </a:schemeClr>
                </a:solidFill>
              </a:defRPr>
            </a:lvl3pPr>
            <a:lvl4pPr marL="1371594" indent="0">
              <a:buNone/>
              <a:defRPr sz="1600">
                <a:solidFill>
                  <a:schemeClr val="tx1">
                    <a:tint val="75000"/>
                  </a:schemeClr>
                </a:solidFill>
              </a:defRPr>
            </a:lvl4pPr>
            <a:lvl5pPr marL="1828793" indent="0">
              <a:buNone/>
              <a:defRPr sz="1600">
                <a:solidFill>
                  <a:schemeClr val="tx1">
                    <a:tint val="75000"/>
                  </a:schemeClr>
                </a:solidFill>
              </a:defRPr>
            </a:lvl5pPr>
            <a:lvl6pPr marL="2285991" indent="0">
              <a:buNone/>
              <a:defRPr sz="1600">
                <a:solidFill>
                  <a:schemeClr val="tx1">
                    <a:tint val="75000"/>
                  </a:schemeClr>
                </a:solidFill>
              </a:defRPr>
            </a:lvl6pPr>
            <a:lvl7pPr marL="2743188" indent="0">
              <a:buNone/>
              <a:defRPr sz="1600">
                <a:solidFill>
                  <a:schemeClr val="tx1">
                    <a:tint val="75000"/>
                  </a:schemeClr>
                </a:solidFill>
              </a:defRPr>
            </a:lvl7pPr>
            <a:lvl8pPr marL="3200387" indent="0">
              <a:buNone/>
              <a:defRPr sz="1600">
                <a:solidFill>
                  <a:schemeClr val="tx1">
                    <a:tint val="75000"/>
                  </a:schemeClr>
                </a:solidFill>
              </a:defRPr>
            </a:lvl8pPr>
            <a:lvl9pPr marL="3657584"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0050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25610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5" y="1681163"/>
            <a:ext cx="5157787" cy="823912"/>
          </a:xfrm>
        </p:spPr>
        <p:txBody>
          <a:bodyPr anchor="b"/>
          <a:lstStyle>
            <a:lvl1pPr marL="0" indent="0">
              <a:buNone/>
              <a:defRPr sz="2400" b="1"/>
            </a:lvl1pPr>
            <a:lvl2pPr marL="457200" indent="0">
              <a:buNone/>
              <a:defRPr sz="2100" b="1"/>
            </a:lvl2pPr>
            <a:lvl3pPr marL="914394" indent="0">
              <a:buNone/>
              <a:defRPr sz="1700" b="1"/>
            </a:lvl3pPr>
            <a:lvl4pPr marL="1371594" indent="0">
              <a:buNone/>
              <a:defRPr sz="1600" b="1"/>
            </a:lvl4pPr>
            <a:lvl5pPr marL="1828793" indent="0">
              <a:buNone/>
              <a:defRPr sz="1600" b="1"/>
            </a:lvl5pPr>
            <a:lvl6pPr marL="2285991" indent="0">
              <a:buNone/>
              <a:defRPr sz="1600" b="1"/>
            </a:lvl6pPr>
            <a:lvl7pPr marL="2743188" indent="0">
              <a:buNone/>
              <a:defRPr sz="1600" b="1"/>
            </a:lvl7pPr>
            <a:lvl8pPr marL="3200387" indent="0">
              <a:buNone/>
              <a:defRPr sz="1600" b="1"/>
            </a:lvl8pPr>
            <a:lvl9pPr marL="3657584" indent="0">
              <a:buNone/>
              <a:defRPr sz="1600" b="1"/>
            </a:lvl9pPr>
          </a:lstStyle>
          <a:p>
            <a:pPr lvl="0"/>
            <a:r>
              <a:rPr lang="en-US"/>
              <a:t>Edit Master text styles</a:t>
            </a:r>
          </a:p>
        </p:txBody>
      </p:sp>
      <p:sp>
        <p:nvSpPr>
          <p:cNvPr id="4" name="Content Placeholder 3"/>
          <p:cNvSpPr>
            <a:spLocks noGrp="1"/>
          </p:cNvSpPr>
          <p:nvPr>
            <p:ph sz="half" idx="2"/>
          </p:nvPr>
        </p:nvSpPr>
        <p:spPr>
          <a:xfrm>
            <a:off x="839795"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100" b="1"/>
            </a:lvl2pPr>
            <a:lvl3pPr marL="914394" indent="0">
              <a:buNone/>
              <a:defRPr sz="1700" b="1"/>
            </a:lvl3pPr>
            <a:lvl4pPr marL="1371594" indent="0">
              <a:buNone/>
              <a:defRPr sz="1600" b="1"/>
            </a:lvl4pPr>
            <a:lvl5pPr marL="1828793" indent="0">
              <a:buNone/>
              <a:defRPr sz="1600" b="1"/>
            </a:lvl5pPr>
            <a:lvl6pPr marL="2285991" indent="0">
              <a:buNone/>
              <a:defRPr sz="1600" b="1"/>
            </a:lvl6pPr>
            <a:lvl7pPr marL="2743188" indent="0">
              <a:buNone/>
              <a:defRPr sz="1600" b="1"/>
            </a:lvl7pPr>
            <a:lvl8pPr marL="3200387" indent="0">
              <a:buNone/>
              <a:defRPr sz="1600" b="1"/>
            </a:lvl8pPr>
            <a:lvl9pPr marL="3657584"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40078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404631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2386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94" y="987430"/>
            <a:ext cx="6172201" cy="4873625"/>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4" indent="0">
              <a:buNone/>
              <a:defRPr sz="1300"/>
            </a:lvl3pPr>
            <a:lvl4pPr marL="1371594" indent="0">
              <a:buNone/>
              <a:defRPr sz="1000"/>
            </a:lvl4pPr>
            <a:lvl5pPr marL="1828793" indent="0">
              <a:buNone/>
              <a:defRPr sz="1000"/>
            </a:lvl5pPr>
            <a:lvl6pPr marL="2285991" indent="0">
              <a:buNone/>
              <a:defRPr sz="1000"/>
            </a:lvl6pPr>
            <a:lvl7pPr marL="2743188" indent="0">
              <a:buNone/>
              <a:defRPr sz="1000"/>
            </a:lvl7pPr>
            <a:lvl8pPr marL="3200387" indent="0">
              <a:buNone/>
              <a:defRPr sz="1000"/>
            </a:lvl8pPr>
            <a:lvl9pPr marL="365758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25943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94" y="987430"/>
            <a:ext cx="6172201" cy="4873625"/>
          </a:xfrm>
        </p:spPr>
        <p:txBody>
          <a:bodyPr/>
          <a:lstStyle>
            <a:lvl1pPr marL="0" indent="0">
              <a:buNone/>
              <a:defRPr sz="3200"/>
            </a:lvl1pPr>
            <a:lvl2pPr marL="457200" indent="0">
              <a:buNone/>
              <a:defRPr sz="2900"/>
            </a:lvl2pPr>
            <a:lvl3pPr marL="914394" indent="0">
              <a:buNone/>
              <a:defRPr sz="2400"/>
            </a:lvl3pPr>
            <a:lvl4pPr marL="1371594" indent="0">
              <a:buNone/>
              <a:defRPr sz="2100"/>
            </a:lvl4pPr>
            <a:lvl5pPr marL="1828793" indent="0">
              <a:buNone/>
              <a:defRPr sz="2100"/>
            </a:lvl5pPr>
            <a:lvl6pPr marL="2285991" indent="0">
              <a:buNone/>
              <a:defRPr sz="2100"/>
            </a:lvl6pPr>
            <a:lvl7pPr marL="2743188" indent="0">
              <a:buNone/>
              <a:defRPr sz="2100"/>
            </a:lvl7pPr>
            <a:lvl8pPr marL="3200387" indent="0">
              <a:buNone/>
              <a:defRPr sz="2100"/>
            </a:lvl8pPr>
            <a:lvl9pPr marL="3657584" indent="0">
              <a:buNone/>
              <a:defRPr sz="2100"/>
            </a:lvl9pPr>
          </a:lstStyle>
          <a:p>
            <a:endParaRPr lang="en-US"/>
          </a:p>
        </p:txBody>
      </p:sp>
      <p:sp>
        <p:nvSpPr>
          <p:cNvPr id="4" name="Text Placeholder 3"/>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4" indent="0">
              <a:buNone/>
              <a:defRPr sz="1300"/>
            </a:lvl3pPr>
            <a:lvl4pPr marL="1371594" indent="0">
              <a:buNone/>
              <a:defRPr sz="1000"/>
            </a:lvl4pPr>
            <a:lvl5pPr marL="1828793" indent="0">
              <a:buNone/>
              <a:defRPr sz="1000"/>
            </a:lvl5pPr>
            <a:lvl6pPr marL="2285991" indent="0">
              <a:buNone/>
              <a:defRPr sz="1000"/>
            </a:lvl6pPr>
            <a:lvl7pPr marL="2743188" indent="0">
              <a:buNone/>
              <a:defRPr sz="1000"/>
            </a:lvl7pPr>
            <a:lvl8pPr marL="3200387" indent="0">
              <a:buNone/>
              <a:defRPr sz="1000"/>
            </a:lvl8pPr>
            <a:lvl9pPr marL="365758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7947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7381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62607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365130"/>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365130"/>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88752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79617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11" y="108237"/>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7" y="6502011"/>
            <a:ext cx="12192000" cy="353756"/>
          </a:xfrm>
          <a:prstGeom prst="rect">
            <a:avLst/>
          </a:prstGeom>
        </p:spPr>
      </p:pic>
      <p:sp>
        <p:nvSpPr>
          <p:cNvPr id="3" name="标题 2"/>
          <p:cNvSpPr>
            <a:spLocks noGrp="1"/>
          </p:cNvSpPr>
          <p:nvPr>
            <p:ph type="title" hasCustomPrompt="1"/>
          </p:nvPr>
        </p:nvSpPr>
        <p:spPr>
          <a:xfrm>
            <a:off x="2131308" y="131272"/>
            <a:ext cx="9552544" cy="757797"/>
          </a:xfrm>
          <a:prstGeom prst="rect">
            <a:avLst/>
          </a:prstGeom>
        </p:spPr>
        <p:txBody>
          <a:bodyPr/>
          <a:lstStyle>
            <a:lvl1pPr>
              <a:defRPr sz="4300"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14515489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49615977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2"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 y="4610953"/>
            <a:ext cx="12192014" cy="2247075"/>
          </a:xfrm>
          <a:prstGeom prst="rect">
            <a:avLst/>
          </a:prstGeom>
        </p:spPr>
      </p:pic>
    </p:spTree>
    <p:extLst>
      <p:ext uri="{BB962C8B-B14F-4D97-AF65-F5344CB8AC3E}">
        <p14:creationId xmlns:p14="http://schemas.microsoft.com/office/powerpoint/2010/main" val="498434287"/>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5"/>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a:buClr>
                <a:srgbClr val="000000"/>
              </a:buClr>
              <a:buFont typeface="Arial"/>
              <a:buNone/>
            </a:pPr>
            <a:endParaRPr lang="en-US" sz="2200" kern="0">
              <a:solidFill>
                <a:srgbClr val="BAE5E4"/>
              </a:solidFill>
              <a:sym typeface="Arial"/>
            </a:endParaRPr>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200" kern="0">
                <a:solidFill>
                  <a:srgbClr val="BAE5E4"/>
                </a:solidFill>
                <a:sym typeface="Arial"/>
              </a:endParaRPr>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200" kern="0">
                <a:solidFill>
                  <a:srgbClr val="BAE5E4"/>
                </a:solidFill>
                <a:sym typeface="Arial"/>
              </a:endParaRPr>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200" kern="0">
                <a:solidFill>
                  <a:srgbClr val="BAE5E4"/>
                </a:solidFill>
                <a:sym typeface="Arial"/>
              </a:endParaRPr>
            </a:p>
          </p:txBody>
        </p:sp>
      </p:grpSp>
      <p:grpSp>
        <p:nvGrpSpPr>
          <p:cNvPr id="6" name="Group 5"/>
          <p:cNvGrpSpPr/>
          <p:nvPr userDrawn="1"/>
        </p:nvGrpSpPr>
        <p:grpSpPr>
          <a:xfrm>
            <a:off x="502732" y="341097"/>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200" kern="0">
                <a:solidFill>
                  <a:srgbClr val="BAE5E4"/>
                </a:solidFill>
                <a:sym typeface="Arial"/>
              </a:endParaRPr>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200" kern="0">
                <a:solidFill>
                  <a:srgbClr val="BAE5E4"/>
                </a:solidFill>
                <a:sym typeface="Arial"/>
              </a:endParaRPr>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200" kern="0">
                <a:solidFill>
                  <a:srgbClr val="BAE5E4"/>
                </a:solidFill>
                <a:sym typeface="Arial"/>
              </a:endParaRPr>
            </a:p>
          </p:txBody>
        </p:sp>
      </p:grpSp>
    </p:spTree>
    <p:extLst>
      <p:ext uri="{BB962C8B-B14F-4D97-AF65-F5344CB8AC3E}">
        <p14:creationId xmlns:p14="http://schemas.microsoft.com/office/powerpoint/2010/main" val="373610885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9"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45143" tIns="72571" rIns="145143" bIns="72571" numCol="1" anchor="t" anchorCtr="0" compatLnSpc="1">
            <a:prstTxWarp prst="textNoShape">
              <a:avLst/>
            </a:prstTxWarp>
          </a:bodyPr>
          <a:lstStyle/>
          <a:p>
            <a:pPr>
              <a:buClr>
                <a:srgbClr val="000000"/>
              </a:buClr>
              <a:buFont typeface="Arial"/>
              <a:buNone/>
            </a:pPr>
            <a:endParaRPr lang="en-US" sz="2200" kern="0" dirty="0">
              <a:solidFill>
                <a:srgbClr val="000000"/>
              </a:solidFill>
              <a:cs typeface="Arial"/>
              <a:sym typeface="Arial"/>
            </a:endParaRPr>
          </a:p>
        </p:txBody>
      </p:sp>
    </p:spTree>
    <p:extLst>
      <p:ext uri="{BB962C8B-B14F-4D97-AF65-F5344CB8AC3E}">
        <p14:creationId xmlns:p14="http://schemas.microsoft.com/office/powerpoint/2010/main" val="255785467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a:buClr>
                <a:srgbClr val="000000"/>
              </a:buClr>
              <a:buFont typeface="Arial"/>
              <a:buNone/>
            </a:pPr>
            <a:endParaRPr lang="en-US" sz="2200" kern="0">
              <a:solidFill>
                <a:srgbClr val="BAE5E4"/>
              </a:solidFill>
              <a:sym typeface="Arial"/>
            </a:endParaRPr>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200" kern="0">
                <a:solidFill>
                  <a:srgbClr val="BAE5E4"/>
                </a:solidFill>
                <a:sym typeface="Arial"/>
              </a:endParaRPr>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200" kern="0">
                <a:solidFill>
                  <a:srgbClr val="BAE5E4"/>
                </a:solidFill>
                <a:sym typeface="Arial"/>
              </a:endParaRPr>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200" kern="0">
                <a:solidFill>
                  <a:srgbClr val="BAE5E4"/>
                </a:solidFill>
                <a:sym typeface="Arial"/>
              </a:endParaRPr>
            </a:p>
          </p:txBody>
        </p:sp>
      </p:grpSp>
      <p:grpSp>
        <p:nvGrpSpPr>
          <p:cNvPr id="13" name="Group 12"/>
          <p:cNvGrpSpPr/>
          <p:nvPr userDrawn="1"/>
        </p:nvGrpSpPr>
        <p:grpSpPr>
          <a:xfrm>
            <a:off x="502732" y="341097"/>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200" kern="0">
                <a:solidFill>
                  <a:srgbClr val="BAE5E4"/>
                </a:solidFill>
                <a:sym typeface="Arial"/>
              </a:endParaRPr>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200" kern="0">
                <a:solidFill>
                  <a:srgbClr val="BAE5E4"/>
                </a:solidFill>
                <a:sym typeface="Arial"/>
              </a:endParaRPr>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200" kern="0">
                <a:solidFill>
                  <a:srgbClr val="BAE5E4"/>
                </a:solidFill>
                <a:sym typeface="Arial"/>
              </a:endParaRPr>
            </a:p>
          </p:txBody>
        </p:sp>
      </p:grpSp>
    </p:spTree>
    <p:extLst>
      <p:ext uri="{BB962C8B-B14F-4D97-AF65-F5344CB8AC3E}">
        <p14:creationId xmlns:p14="http://schemas.microsoft.com/office/powerpoint/2010/main" val="185940954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9"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45143" tIns="72571" rIns="145143" bIns="72571" numCol="1" anchor="t" anchorCtr="0" compatLnSpc="1">
            <a:prstTxWarp prst="textNoShape">
              <a:avLst/>
            </a:prstTxWarp>
          </a:bodyPr>
          <a:lstStyle/>
          <a:p>
            <a:pPr>
              <a:buClr>
                <a:srgbClr val="000000"/>
              </a:buClr>
              <a:buFont typeface="Arial"/>
              <a:buNone/>
            </a:pPr>
            <a:endParaRPr lang="en-US" sz="2200" kern="0" dirty="0">
              <a:solidFill>
                <a:srgbClr val="000000"/>
              </a:solidFill>
              <a:cs typeface="Arial"/>
              <a:sym typeface="Arial"/>
            </a:endParaRPr>
          </a:p>
        </p:txBody>
      </p:sp>
    </p:spTree>
    <p:extLst>
      <p:ext uri="{BB962C8B-B14F-4D97-AF65-F5344CB8AC3E}">
        <p14:creationId xmlns:p14="http://schemas.microsoft.com/office/powerpoint/2010/main" val="824007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94881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a:buClr>
                <a:srgbClr val="000000"/>
              </a:buClr>
              <a:buFont typeface="Arial"/>
              <a:buNone/>
            </a:pPr>
            <a:endParaRPr lang="en-US" sz="2200" kern="0">
              <a:solidFill>
                <a:srgbClr val="BAE5E4"/>
              </a:solidFill>
              <a:sym typeface="Arial"/>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200" kern="0">
                <a:solidFill>
                  <a:srgbClr val="BAE5E4"/>
                </a:solidFill>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200" kern="0">
                <a:solidFill>
                  <a:srgbClr val="BAE5E4"/>
                </a:solidFill>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200" kern="0">
                <a:solidFill>
                  <a:srgbClr val="BAE5E4"/>
                </a:solidFill>
                <a:sym typeface="Arial"/>
              </a:endParaRPr>
            </a:p>
          </p:txBody>
        </p:sp>
      </p:grpSp>
      <p:grpSp>
        <p:nvGrpSpPr>
          <p:cNvPr id="8" name="Group 7"/>
          <p:cNvGrpSpPr/>
          <p:nvPr userDrawn="1"/>
        </p:nvGrpSpPr>
        <p:grpSpPr>
          <a:xfrm>
            <a:off x="502732" y="341097"/>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200" kern="0">
                <a:solidFill>
                  <a:srgbClr val="BAE5E4"/>
                </a:solidFill>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200" kern="0">
                <a:solidFill>
                  <a:srgbClr val="BAE5E4"/>
                </a:solidFill>
                <a:sym typeface="Arial"/>
              </a:endParaRPr>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200" kern="0">
                <a:solidFill>
                  <a:srgbClr val="BAE5E4"/>
                </a:solidFill>
                <a:sym typeface="Arial"/>
              </a:endParaRPr>
            </a:p>
          </p:txBody>
        </p:sp>
      </p:grpSp>
    </p:spTree>
    <p:extLst>
      <p:ext uri="{BB962C8B-B14F-4D97-AF65-F5344CB8AC3E}">
        <p14:creationId xmlns:p14="http://schemas.microsoft.com/office/powerpoint/2010/main" val="150298362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9"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45143" tIns="72571" rIns="145143" bIns="72571" numCol="1" anchor="t" anchorCtr="0" compatLnSpc="1">
            <a:prstTxWarp prst="textNoShape">
              <a:avLst/>
            </a:prstTxWarp>
          </a:bodyPr>
          <a:lstStyle/>
          <a:p>
            <a:pPr>
              <a:buClr>
                <a:srgbClr val="000000"/>
              </a:buClr>
              <a:buFont typeface="Arial"/>
              <a:buNone/>
            </a:pPr>
            <a:endParaRPr lang="en-US" sz="2200" kern="0" dirty="0">
              <a:solidFill>
                <a:srgbClr val="000000"/>
              </a:solidFill>
              <a:cs typeface="Arial"/>
              <a:sym typeface="Arial"/>
            </a:endParaRPr>
          </a:p>
        </p:txBody>
      </p:sp>
    </p:spTree>
    <p:extLst>
      <p:ext uri="{BB962C8B-B14F-4D97-AF65-F5344CB8AC3E}">
        <p14:creationId xmlns:p14="http://schemas.microsoft.com/office/powerpoint/2010/main" val="26609093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a:buClr>
                <a:srgbClr val="000000"/>
              </a:buClr>
              <a:buFont typeface="Arial"/>
              <a:buNone/>
            </a:pPr>
            <a:endParaRPr lang="en-US" sz="2200" kern="0">
              <a:solidFill>
                <a:srgbClr val="BAE5E4"/>
              </a:solidFill>
              <a:sym typeface="Arial"/>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200" kern="0">
                <a:solidFill>
                  <a:srgbClr val="BAE5E4"/>
                </a:solidFill>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200" kern="0">
                <a:solidFill>
                  <a:srgbClr val="BAE5E4"/>
                </a:solidFill>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200" kern="0">
                <a:solidFill>
                  <a:srgbClr val="BAE5E4"/>
                </a:solidFill>
                <a:sym typeface="Arial"/>
              </a:endParaRPr>
            </a:p>
          </p:txBody>
        </p:sp>
      </p:grpSp>
      <p:grpSp>
        <p:nvGrpSpPr>
          <p:cNvPr id="8" name="Group 7"/>
          <p:cNvGrpSpPr/>
          <p:nvPr userDrawn="1"/>
        </p:nvGrpSpPr>
        <p:grpSpPr>
          <a:xfrm>
            <a:off x="502732" y="341097"/>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200" kern="0">
                <a:solidFill>
                  <a:srgbClr val="BAE5E4"/>
                </a:solidFill>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200" kern="0">
                <a:solidFill>
                  <a:srgbClr val="BAE5E4"/>
                </a:solidFill>
                <a:sym typeface="Arial"/>
              </a:endParaRPr>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2200" kern="0">
                <a:solidFill>
                  <a:srgbClr val="BAE5E4"/>
                </a:solidFill>
                <a:sym typeface="Arial"/>
              </a:endParaRPr>
            </a:p>
          </p:txBody>
        </p:sp>
      </p:grpSp>
    </p:spTree>
    <p:extLst>
      <p:ext uri="{BB962C8B-B14F-4D97-AF65-F5344CB8AC3E}">
        <p14:creationId xmlns:p14="http://schemas.microsoft.com/office/powerpoint/2010/main" val="4671577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9"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45143" tIns="72571" rIns="145143" bIns="72571" numCol="1" anchor="t" anchorCtr="0" compatLnSpc="1">
            <a:prstTxWarp prst="textNoShape">
              <a:avLst/>
            </a:prstTxWarp>
          </a:bodyPr>
          <a:lstStyle/>
          <a:p>
            <a:pPr>
              <a:buClr>
                <a:srgbClr val="000000"/>
              </a:buClr>
              <a:buFont typeface="Arial"/>
              <a:buNone/>
            </a:pPr>
            <a:endParaRPr lang="en-US" sz="2200" kern="0" dirty="0">
              <a:solidFill>
                <a:srgbClr val="000000"/>
              </a:solidFill>
              <a:cs typeface="Arial"/>
              <a:sym typeface="Arial"/>
            </a:endParaRPr>
          </a:p>
        </p:txBody>
      </p:sp>
    </p:spTree>
    <p:extLst>
      <p:ext uri="{BB962C8B-B14F-4D97-AF65-F5344CB8AC3E}">
        <p14:creationId xmlns:p14="http://schemas.microsoft.com/office/powerpoint/2010/main" val="39159830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9"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45143" tIns="72571" rIns="145143" bIns="72571" numCol="1" anchor="t" anchorCtr="0" compatLnSpc="1">
            <a:prstTxWarp prst="textNoShape">
              <a:avLst/>
            </a:prstTxWarp>
          </a:bodyPr>
          <a:lstStyle/>
          <a:p>
            <a:pPr>
              <a:buClr>
                <a:srgbClr val="000000"/>
              </a:buClr>
              <a:buFont typeface="Arial"/>
              <a:buNone/>
            </a:pPr>
            <a:endParaRPr lang="en-US" sz="2200" kern="0" dirty="0">
              <a:solidFill>
                <a:srgbClr val="000000"/>
              </a:solidFill>
              <a:cs typeface="Arial"/>
              <a:sym typeface="Arial"/>
            </a:endParaRPr>
          </a:p>
        </p:txBody>
      </p:sp>
    </p:spTree>
    <p:extLst>
      <p:ext uri="{BB962C8B-B14F-4D97-AF65-F5344CB8AC3E}">
        <p14:creationId xmlns:p14="http://schemas.microsoft.com/office/powerpoint/2010/main" val="176687379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06289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defTabSz="914400">
              <a:buClr>
                <a:srgbClr val="000000"/>
              </a:buClr>
              <a:buFont typeface="Arial"/>
              <a:buNone/>
            </a:pPr>
            <a:endParaRPr lang="en-US" sz="2200" kern="0">
              <a:solidFill>
                <a:srgbClr val="BAE5E4"/>
              </a:solidFill>
              <a:sym typeface="Arial"/>
            </a:endParaRPr>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2200" kern="0">
                <a:solidFill>
                  <a:srgbClr val="BAE5E4"/>
                </a:solidFill>
                <a:sym typeface="Arial"/>
              </a:endParaRPr>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2200" kern="0">
                <a:solidFill>
                  <a:srgbClr val="BAE5E4"/>
                </a:solidFill>
                <a:sym typeface="Arial"/>
              </a:endParaRPr>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2200" kern="0">
                <a:solidFill>
                  <a:srgbClr val="BAE5E4"/>
                </a:solidFill>
                <a:sym typeface="Arial"/>
              </a:endParaRPr>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2200" kern="0">
                <a:solidFill>
                  <a:srgbClr val="BAE5E4"/>
                </a:solidFill>
                <a:sym typeface="Arial"/>
              </a:endParaRPr>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2200" kern="0">
                <a:solidFill>
                  <a:srgbClr val="BAE5E4"/>
                </a:solidFill>
                <a:sym typeface="Arial"/>
              </a:endParaRPr>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2200" kern="0">
                <a:solidFill>
                  <a:srgbClr val="BAE5E4"/>
                </a:solidFill>
                <a:sym typeface="Arial"/>
              </a:endParaRPr>
            </a:p>
          </p:txBody>
        </p:sp>
      </p:grpSp>
    </p:spTree>
    <p:extLst>
      <p:ext uri="{BB962C8B-B14F-4D97-AF65-F5344CB8AC3E}">
        <p14:creationId xmlns:p14="http://schemas.microsoft.com/office/powerpoint/2010/main" val="415561094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45143" tIns="72571" rIns="145143" bIns="72571" numCol="1" anchor="t" anchorCtr="0" compatLnSpc="1">
            <a:prstTxWarp prst="textNoShape">
              <a:avLst/>
            </a:prstTxWarp>
          </a:bodyPr>
          <a:lstStyle/>
          <a:p>
            <a:pPr defTabSz="914400">
              <a:buClr>
                <a:srgbClr val="000000"/>
              </a:buClr>
              <a:buFont typeface="Arial"/>
              <a:buNone/>
            </a:pPr>
            <a:endParaRPr lang="en-US" sz="2200" kern="0" dirty="0">
              <a:solidFill>
                <a:srgbClr val="000000"/>
              </a:solidFill>
              <a:cs typeface="Arial"/>
              <a:sym typeface="Arial"/>
            </a:endParaRPr>
          </a:p>
        </p:txBody>
      </p:sp>
    </p:spTree>
    <p:extLst>
      <p:ext uri="{BB962C8B-B14F-4D97-AF65-F5344CB8AC3E}">
        <p14:creationId xmlns:p14="http://schemas.microsoft.com/office/powerpoint/2010/main" val="294398935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defTabSz="914400">
              <a:buClr>
                <a:srgbClr val="000000"/>
              </a:buClr>
              <a:buFont typeface="Arial"/>
              <a:buNone/>
            </a:pPr>
            <a:endParaRPr lang="en-US" sz="2200" kern="0">
              <a:solidFill>
                <a:srgbClr val="BAE5E4"/>
              </a:solidFill>
              <a:sym typeface="Arial"/>
            </a:endParaRPr>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2200" kern="0">
                <a:solidFill>
                  <a:srgbClr val="BAE5E4"/>
                </a:solidFill>
                <a:sym typeface="Arial"/>
              </a:endParaRPr>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2200" kern="0">
                <a:solidFill>
                  <a:srgbClr val="BAE5E4"/>
                </a:solidFill>
                <a:sym typeface="Arial"/>
              </a:endParaRPr>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2200" kern="0">
                <a:solidFill>
                  <a:srgbClr val="BAE5E4"/>
                </a:solidFill>
                <a:sym typeface="Arial"/>
              </a:endParaRPr>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2200" kern="0">
                <a:solidFill>
                  <a:srgbClr val="BAE5E4"/>
                </a:solidFill>
                <a:sym typeface="Arial"/>
              </a:endParaRPr>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2200" kern="0">
                <a:solidFill>
                  <a:srgbClr val="BAE5E4"/>
                </a:solidFill>
                <a:sym typeface="Arial"/>
              </a:endParaRPr>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2200" kern="0">
                <a:solidFill>
                  <a:srgbClr val="BAE5E4"/>
                </a:solidFill>
                <a:sym typeface="Arial"/>
              </a:endParaRPr>
            </a:p>
          </p:txBody>
        </p:sp>
      </p:grpSp>
    </p:spTree>
    <p:extLst>
      <p:ext uri="{BB962C8B-B14F-4D97-AF65-F5344CB8AC3E}">
        <p14:creationId xmlns:p14="http://schemas.microsoft.com/office/powerpoint/2010/main" val="10476427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45143" tIns="72571" rIns="145143" bIns="72571" numCol="1" anchor="t" anchorCtr="0" compatLnSpc="1">
            <a:prstTxWarp prst="textNoShape">
              <a:avLst/>
            </a:prstTxWarp>
          </a:bodyPr>
          <a:lstStyle/>
          <a:p>
            <a:pPr defTabSz="914400">
              <a:buClr>
                <a:srgbClr val="000000"/>
              </a:buClr>
              <a:buFont typeface="Arial"/>
              <a:buNone/>
            </a:pPr>
            <a:endParaRPr lang="en-US" sz="2200" kern="0" dirty="0">
              <a:solidFill>
                <a:srgbClr val="000000"/>
              </a:solidFill>
              <a:cs typeface="Arial"/>
              <a:sym typeface="Arial"/>
            </a:endParaRPr>
          </a:p>
        </p:txBody>
      </p:sp>
    </p:spTree>
    <p:extLst>
      <p:ext uri="{BB962C8B-B14F-4D97-AF65-F5344CB8AC3E}">
        <p14:creationId xmlns:p14="http://schemas.microsoft.com/office/powerpoint/2010/main" val="2786952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5311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defTabSz="914400">
              <a:buClr>
                <a:srgbClr val="000000"/>
              </a:buClr>
              <a:buFont typeface="Arial"/>
              <a:buNone/>
            </a:pPr>
            <a:endParaRPr lang="en-US" sz="2200" kern="0">
              <a:solidFill>
                <a:srgbClr val="BAE5E4"/>
              </a:solidFill>
              <a:sym typeface="Arial"/>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2200" kern="0">
                <a:solidFill>
                  <a:srgbClr val="BAE5E4"/>
                </a:solidFill>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2200" kern="0">
                <a:solidFill>
                  <a:srgbClr val="BAE5E4"/>
                </a:solidFill>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2200" kern="0">
                <a:solidFill>
                  <a:srgbClr val="BAE5E4"/>
                </a:solidFill>
                <a:sym typeface="Arial"/>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2200" kern="0">
                <a:solidFill>
                  <a:srgbClr val="BAE5E4"/>
                </a:solidFill>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2200" kern="0">
                <a:solidFill>
                  <a:srgbClr val="BAE5E4"/>
                </a:solidFill>
                <a:sym typeface="Arial"/>
              </a:endParaRPr>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2200" kern="0">
                <a:solidFill>
                  <a:srgbClr val="BAE5E4"/>
                </a:solidFill>
                <a:sym typeface="Arial"/>
              </a:endParaRPr>
            </a:p>
          </p:txBody>
        </p:sp>
      </p:grpSp>
    </p:spTree>
    <p:extLst>
      <p:ext uri="{BB962C8B-B14F-4D97-AF65-F5344CB8AC3E}">
        <p14:creationId xmlns:p14="http://schemas.microsoft.com/office/powerpoint/2010/main" val="27960598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45143" tIns="72571" rIns="145143" bIns="72571" numCol="1" anchor="t" anchorCtr="0" compatLnSpc="1">
            <a:prstTxWarp prst="textNoShape">
              <a:avLst/>
            </a:prstTxWarp>
          </a:bodyPr>
          <a:lstStyle/>
          <a:p>
            <a:pPr defTabSz="914400">
              <a:buClr>
                <a:srgbClr val="000000"/>
              </a:buClr>
              <a:buFont typeface="Arial"/>
              <a:buNone/>
            </a:pPr>
            <a:endParaRPr lang="en-US" sz="2200" kern="0" dirty="0">
              <a:solidFill>
                <a:srgbClr val="000000"/>
              </a:solidFill>
              <a:cs typeface="Arial"/>
              <a:sym typeface="Arial"/>
            </a:endParaRPr>
          </a:p>
        </p:txBody>
      </p:sp>
    </p:spTree>
    <p:extLst>
      <p:ext uri="{BB962C8B-B14F-4D97-AF65-F5344CB8AC3E}">
        <p14:creationId xmlns:p14="http://schemas.microsoft.com/office/powerpoint/2010/main" val="128408406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defTabSz="914400">
              <a:buClr>
                <a:srgbClr val="000000"/>
              </a:buClr>
              <a:buFont typeface="Arial"/>
              <a:buNone/>
            </a:pPr>
            <a:endParaRPr lang="en-US" sz="2200" kern="0">
              <a:solidFill>
                <a:srgbClr val="BAE5E4"/>
              </a:solidFill>
              <a:sym typeface="Arial"/>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2200" kern="0">
                <a:solidFill>
                  <a:srgbClr val="BAE5E4"/>
                </a:solidFill>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2200" kern="0">
                <a:solidFill>
                  <a:srgbClr val="BAE5E4"/>
                </a:solidFill>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2200" kern="0">
                <a:solidFill>
                  <a:srgbClr val="BAE5E4"/>
                </a:solidFill>
                <a:sym typeface="Arial"/>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2200" kern="0">
                <a:solidFill>
                  <a:srgbClr val="BAE5E4"/>
                </a:solidFill>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2200" kern="0">
                <a:solidFill>
                  <a:srgbClr val="BAE5E4"/>
                </a:solidFill>
                <a:sym typeface="Arial"/>
              </a:endParaRPr>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Clr>
                  <a:srgbClr val="000000"/>
                </a:buClr>
                <a:buFont typeface="Arial"/>
                <a:buNone/>
              </a:pPr>
              <a:endParaRPr lang="en-US" sz="2200" kern="0">
                <a:solidFill>
                  <a:srgbClr val="BAE5E4"/>
                </a:solidFill>
                <a:sym typeface="Arial"/>
              </a:endParaRPr>
            </a:p>
          </p:txBody>
        </p:sp>
      </p:grpSp>
    </p:spTree>
    <p:extLst>
      <p:ext uri="{BB962C8B-B14F-4D97-AF65-F5344CB8AC3E}">
        <p14:creationId xmlns:p14="http://schemas.microsoft.com/office/powerpoint/2010/main" val="110066492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45143" tIns="72571" rIns="145143" bIns="72571" numCol="1" anchor="t" anchorCtr="0" compatLnSpc="1">
            <a:prstTxWarp prst="textNoShape">
              <a:avLst/>
            </a:prstTxWarp>
          </a:bodyPr>
          <a:lstStyle/>
          <a:p>
            <a:pPr defTabSz="914400">
              <a:buClr>
                <a:srgbClr val="000000"/>
              </a:buClr>
              <a:buFont typeface="Arial"/>
              <a:buNone/>
            </a:pPr>
            <a:endParaRPr lang="en-US" sz="2200" kern="0" dirty="0">
              <a:solidFill>
                <a:srgbClr val="000000"/>
              </a:solidFill>
              <a:cs typeface="Arial"/>
              <a:sym typeface="Arial"/>
            </a:endParaRPr>
          </a:p>
        </p:txBody>
      </p:sp>
    </p:spTree>
    <p:extLst>
      <p:ext uri="{BB962C8B-B14F-4D97-AF65-F5344CB8AC3E}">
        <p14:creationId xmlns:p14="http://schemas.microsoft.com/office/powerpoint/2010/main" val="408285504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45143" tIns="72571" rIns="145143" bIns="72571" numCol="1" anchor="t" anchorCtr="0" compatLnSpc="1">
            <a:prstTxWarp prst="textNoShape">
              <a:avLst/>
            </a:prstTxWarp>
          </a:bodyPr>
          <a:lstStyle/>
          <a:p>
            <a:pPr defTabSz="914400">
              <a:buClr>
                <a:srgbClr val="000000"/>
              </a:buClr>
              <a:buFont typeface="Arial"/>
              <a:buNone/>
            </a:pPr>
            <a:endParaRPr lang="en-US" sz="2200" kern="0" dirty="0">
              <a:solidFill>
                <a:srgbClr val="000000"/>
              </a:solidFill>
              <a:cs typeface="Arial"/>
              <a:sym typeface="Arial"/>
            </a:endParaRPr>
          </a:p>
        </p:txBody>
      </p:sp>
    </p:spTree>
    <p:extLst>
      <p:ext uri="{BB962C8B-B14F-4D97-AF65-F5344CB8AC3E}">
        <p14:creationId xmlns:p14="http://schemas.microsoft.com/office/powerpoint/2010/main" val="355929310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513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127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7420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2025/4/4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98949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586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325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004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8582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90"/>
            <a:ext cx="10363200" cy="1468967"/>
          </a:xfrm>
          <a:prstGeom prst="rect">
            <a:avLst/>
          </a:prstGeom>
        </p:spPr>
        <p:txBody>
          <a:bodyPr lIns="91440" tIns="45721" rIns="91440" bIns="45721"/>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lIns="91440" tIns="45721" rIns="91440" bIns="45721"/>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64" indent="0" algn="ctr">
              <a:buNone/>
              <a:defRPr>
                <a:solidFill>
                  <a:schemeClr val="tx1">
                    <a:tint val="75000"/>
                  </a:schemeClr>
                </a:solidFill>
              </a:defRPr>
            </a:lvl3pPr>
            <a:lvl4pPr marL="1828747" indent="0" algn="ctr">
              <a:buNone/>
              <a:defRPr>
                <a:solidFill>
                  <a:schemeClr val="tx1">
                    <a:tint val="75000"/>
                  </a:schemeClr>
                </a:solidFill>
              </a:defRPr>
            </a:lvl4pPr>
            <a:lvl5pPr marL="2438329" indent="0" algn="ctr">
              <a:buNone/>
              <a:defRPr>
                <a:solidFill>
                  <a:schemeClr val="tx1">
                    <a:tint val="75000"/>
                  </a:schemeClr>
                </a:solidFill>
              </a:defRPr>
            </a:lvl5pPr>
            <a:lvl6pPr marL="3047911" indent="0" algn="ctr">
              <a:buNone/>
              <a:defRPr>
                <a:solidFill>
                  <a:schemeClr val="tx1">
                    <a:tint val="75000"/>
                  </a:schemeClr>
                </a:solidFill>
              </a:defRPr>
            </a:lvl6pPr>
            <a:lvl7pPr marL="3657496" indent="0" algn="ctr">
              <a:buNone/>
              <a:defRPr>
                <a:solidFill>
                  <a:schemeClr val="tx1">
                    <a:tint val="75000"/>
                  </a:schemeClr>
                </a:solidFill>
              </a:defRPr>
            </a:lvl7pPr>
            <a:lvl8pPr marL="4267077" indent="0" algn="ctr">
              <a:buNone/>
              <a:defRPr>
                <a:solidFill>
                  <a:schemeClr val="tx1">
                    <a:tint val="75000"/>
                  </a:schemeClr>
                </a:solidFill>
              </a:defRPr>
            </a:lvl8pPr>
            <a:lvl9pPr marL="487665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7"/>
            <a:ext cx="2844800" cy="366183"/>
          </a:xfrm>
          <a:prstGeom prst="rect">
            <a:avLst/>
          </a:prstGeom>
        </p:spPr>
        <p:txBody>
          <a:bodyPr lIns="91440" tIns="45721" rIns="91440" bIns="45721"/>
          <a:lstStyle/>
          <a:p>
            <a:fld id="{CDCB7474-AC18-4462-9967-766FB798D0E5}" type="datetimeFigureOut">
              <a:rPr lang="zh-CN" altLang="en-US" smtClean="0"/>
              <a:t>2025/4/4</a:t>
            </a:fld>
            <a:endParaRPr lang="zh-CN" altLang="en-US"/>
          </a:p>
        </p:txBody>
      </p:sp>
      <p:sp>
        <p:nvSpPr>
          <p:cNvPr id="5" name="页脚占位符 4"/>
          <p:cNvSpPr>
            <a:spLocks noGrp="1"/>
          </p:cNvSpPr>
          <p:nvPr>
            <p:ph type="ftr" sz="quarter" idx="11"/>
          </p:nvPr>
        </p:nvSpPr>
        <p:spPr>
          <a:xfrm>
            <a:off x="4165600" y="6356357"/>
            <a:ext cx="3860800" cy="366183"/>
          </a:xfrm>
          <a:prstGeom prst="rect">
            <a:avLst/>
          </a:prstGeom>
        </p:spPr>
        <p:txBody>
          <a:bodyPr lIns="91440" tIns="45721" rIns="91440" bIns="45721"/>
          <a:lstStyle/>
          <a:p>
            <a:endParaRPr lang="zh-CN" altLang="en-US"/>
          </a:p>
        </p:txBody>
      </p:sp>
      <p:sp>
        <p:nvSpPr>
          <p:cNvPr id="6" name="灯片编号占位符 5"/>
          <p:cNvSpPr>
            <a:spLocks noGrp="1"/>
          </p:cNvSpPr>
          <p:nvPr>
            <p:ph type="sldNum" sz="quarter" idx="12"/>
          </p:nvPr>
        </p:nvSpPr>
        <p:spPr>
          <a:xfrm>
            <a:off x="8737600" y="6356357"/>
            <a:ext cx="2844800" cy="366183"/>
          </a:xfrm>
          <a:prstGeom prst="rect">
            <a:avLst/>
          </a:prstGeom>
        </p:spPr>
        <p:txBody>
          <a:bodyPr lIns="91440" tIns="45721" rIns="91440" bIns="45721"/>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18459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100"/>
            </a:lvl2pPr>
            <a:lvl3pPr marL="914394" indent="0" algn="ctr">
              <a:buNone/>
              <a:defRPr sz="1700"/>
            </a:lvl3pPr>
            <a:lvl4pPr marL="1371594" indent="0" algn="ctr">
              <a:buNone/>
              <a:defRPr sz="1600"/>
            </a:lvl4pPr>
            <a:lvl5pPr marL="1828793" indent="0" algn="ctr">
              <a:buNone/>
              <a:defRPr sz="1600"/>
            </a:lvl5pPr>
            <a:lvl6pPr marL="2285991" indent="0" algn="ctr">
              <a:buNone/>
              <a:defRPr sz="1600"/>
            </a:lvl6pPr>
            <a:lvl7pPr marL="2743188" indent="0" algn="ctr">
              <a:buNone/>
              <a:defRPr sz="1600"/>
            </a:lvl7pPr>
            <a:lvl8pPr marL="3200387" indent="0" algn="ctr">
              <a:buNone/>
              <a:defRPr sz="1600"/>
            </a:lvl8pPr>
            <a:lvl9pPr marL="3657584"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p:txBody>
          <a:bodyPr/>
          <a:lstStyle/>
          <a:p>
            <a:fld id="{E5948F6F-2428-462A-9C17-B471D69666C9}" type="datetimeFigureOut">
              <a:rPr lang="zh-CN" altLang="en-US" smtClean="0"/>
              <a:t>2025/4/4</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794525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p:txBody>
          <a:bodyPr/>
          <a:lstStyle/>
          <a:p>
            <a:fld id="{E5948F6F-2428-462A-9C17-B471D69666C9}" type="datetimeFigureOut">
              <a:rPr lang="zh-CN" altLang="en-US" smtClean="0"/>
              <a:t>2025/4/4</a:t>
            </a:fld>
            <a:endParaRPr lang="zh-CN" altLang="en-US"/>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8958646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A695-E720-45FC-8C4C-6F6C5E2BA6C5}"/>
              </a:ext>
            </a:extLst>
          </p:cNvPr>
          <p:cNvSpPr>
            <a:spLocks noGrp="1"/>
          </p:cNvSpPr>
          <p:nvPr>
            <p:ph type="title"/>
          </p:nvPr>
        </p:nvSpPr>
        <p:spPr>
          <a:xfrm>
            <a:off x="831853" y="170974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2C41949-D699-407F-88A2-7FC57A3E0285}"/>
              </a:ext>
            </a:extLst>
          </p:cNvPr>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00" indent="0">
              <a:buNone/>
              <a:defRPr sz="2100">
                <a:solidFill>
                  <a:schemeClr val="tx1">
                    <a:tint val="75000"/>
                  </a:schemeClr>
                </a:solidFill>
              </a:defRPr>
            </a:lvl2pPr>
            <a:lvl3pPr marL="914394" indent="0">
              <a:buNone/>
              <a:defRPr sz="1700">
                <a:solidFill>
                  <a:schemeClr val="tx1">
                    <a:tint val="75000"/>
                  </a:schemeClr>
                </a:solidFill>
              </a:defRPr>
            </a:lvl3pPr>
            <a:lvl4pPr marL="1371594" indent="0">
              <a:buNone/>
              <a:defRPr sz="1600">
                <a:solidFill>
                  <a:schemeClr val="tx1">
                    <a:tint val="75000"/>
                  </a:schemeClr>
                </a:solidFill>
              </a:defRPr>
            </a:lvl4pPr>
            <a:lvl5pPr marL="1828793" indent="0">
              <a:buNone/>
              <a:defRPr sz="1600">
                <a:solidFill>
                  <a:schemeClr val="tx1">
                    <a:tint val="75000"/>
                  </a:schemeClr>
                </a:solidFill>
              </a:defRPr>
            </a:lvl5pPr>
            <a:lvl6pPr marL="2285991" indent="0">
              <a:buNone/>
              <a:defRPr sz="1600">
                <a:solidFill>
                  <a:schemeClr val="tx1">
                    <a:tint val="75000"/>
                  </a:schemeClr>
                </a:solidFill>
              </a:defRPr>
            </a:lvl6pPr>
            <a:lvl7pPr marL="2743188" indent="0">
              <a:buNone/>
              <a:defRPr sz="1600">
                <a:solidFill>
                  <a:schemeClr val="tx1">
                    <a:tint val="75000"/>
                  </a:schemeClr>
                </a:solidFill>
              </a:defRPr>
            </a:lvl7pPr>
            <a:lvl8pPr marL="3200387" indent="0">
              <a:buNone/>
              <a:defRPr sz="1600">
                <a:solidFill>
                  <a:schemeClr val="tx1">
                    <a:tint val="75000"/>
                  </a:schemeClr>
                </a:solidFill>
              </a:defRPr>
            </a:lvl8pPr>
            <a:lvl9pPr marL="3657584"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F3AE-4FCF-43CB-A2A9-4E450D2A7FBF}"/>
              </a:ext>
            </a:extLst>
          </p:cNvPr>
          <p:cNvSpPr>
            <a:spLocks noGrp="1"/>
          </p:cNvSpPr>
          <p:nvPr>
            <p:ph type="dt" sz="half" idx="10"/>
          </p:nvPr>
        </p:nvSpPr>
        <p:spPr/>
        <p:txBody>
          <a:bodyPr/>
          <a:lstStyle/>
          <a:p>
            <a:fld id="{E5948F6F-2428-462A-9C17-B471D69666C9}" type="datetimeFigureOut">
              <a:rPr lang="zh-CN" altLang="en-US" smtClean="0"/>
              <a:t>2025/4/4</a:t>
            </a:fld>
            <a:endParaRPr lang="zh-CN" altLang="en-US"/>
          </a:p>
        </p:txBody>
      </p:sp>
      <p:sp>
        <p:nvSpPr>
          <p:cNvPr id="5" name="页脚占位符 4">
            <a:extLst>
              <a:ext uri="{FF2B5EF4-FFF2-40B4-BE49-F238E27FC236}">
                <a16:creationId xmlns:a16="http://schemas.microsoft.com/office/drawing/2014/main" id="{6FDA009A-460D-4113-B559-A393D1BB42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E93440B-F521-41F1-A213-95A86A6BD7D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2471580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1"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1"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p:txBody>
          <a:bodyPr/>
          <a:lstStyle/>
          <a:p>
            <a:fld id="{E5948F6F-2428-462A-9C17-B471D69666C9}" type="datetimeFigureOut">
              <a:rPr lang="zh-CN" altLang="en-US" smtClean="0"/>
              <a:t>2025/4/4</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5332675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9"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95" y="1681163"/>
            <a:ext cx="5157787" cy="823912"/>
          </a:xfrm>
        </p:spPr>
        <p:txBody>
          <a:bodyPr anchor="b"/>
          <a:lstStyle>
            <a:lvl1pPr marL="0" indent="0">
              <a:buNone/>
              <a:defRPr sz="2400" b="1"/>
            </a:lvl1pPr>
            <a:lvl2pPr marL="457200" indent="0">
              <a:buNone/>
              <a:defRPr sz="2100" b="1"/>
            </a:lvl2pPr>
            <a:lvl3pPr marL="914394" indent="0">
              <a:buNone/>
              <a:defRPr sz="1700" b="1"/>
            </a:lvl3pPr>
            <a:lvl4pPr marL="1371594" indent="0">
              <a:buNone/>
              <a:defRPr sz="1600" b="1"/>
            </a:lvl4pPr>
            <a:lvl5pPr marL="1828793" indent="0">
              <a:buNone/>
              <a:defRPr sz="1600" b="1"/>
            </a:lvl5pPr>
            <a:lvl6pPr marL="2285991" indent="0">
              <a:buNone/>
              <a:defRPr sz="1600" b="1"/>
            </a:lvl6pPr>
            <a:lvl7pPr marL="2743188" indent="0">
              <a:buNone/>
              <a:defRPr sz="1600" b="1"/>
            </a:lvl7pPr>
            <a:lvl8pPr marL="3200387" indent="0">
              <a:buNone/>
              <a:defRPr sz="1600" b="1"/>
            </a:lvl8pPr>
            <a:lvl9pPr marL="3657584"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95"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100" b="1"/>
            </a:lvl2pPr>
            <a:lvl3pPr marL="914394" indent="0">
              <a:buNone/>
              <a:defRPr sz="1700" b="1"/>
            </a:lvl3pPr>
            <a:lvl4pPr marL="1371594" indent="0">
              <a:buNone/>
              <a:defRPr sz="1600" b="1"/>
            </a:lvl4pPr>
            <a:lvl5pPr marL="1828793" indent="0">
              <a:buNone/>
              <a:defRPr sz="1600" b="1"/>
            </a:lvl5pPr>
            <a:lvl6pPr marL="2285991" indent="0">
              <a:buNone/>
              <a:defRPr sz="1600" b="1"/>
            </a:lvl6pPr>
            <a:lvl7pPr marL="2743188" indent="0">
              <a:buNone/>
              <a:defRPr sz="1600" b="1"/>
            </a:lvl7pPr>
            <a:lvl8pPr marL="3200387" indent="0">
              <a:buNone/>
              <a:defRPr sz="1600" b="1"/>
            </a:lvl8pPr>
            <a:lvl9pPr marL="3657584"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p:txBody>
          <a:bodyPr/>
          <a:lstStyle/>
          <a:p>
            <a:fld id="{E5948F6F-2428-462A-9C17-B471D69666C9}" type="datetimeFigureOut">
              <a:rPr lang="zh-CN" altLang="en-US" smtClean="0"/>
              <a:t>2025/4/4</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871040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3" y="1710269"/>
            <a:ext cx="10515600" cy="2853267"/>
          </a:xfrm>
        </p:spPr>
        <p:txBody>
          <a:bodyPr anchor="b"/>
          <a:lstStyle>
            <a:lvl1pPr>
              <a:defRPr sz="7900"/>
            </a:lvl1pPr>
          </a:lstStyle>
          <a:p>
            <a:r>
              <a:rPr lang="zh-CN" altLang="en-US"/>
              <a:t>单击此处编辑母版标题样式</a:t>
            </a:r>
          </a:p>
        </p:txBody>
      </p:sp>
      <p:sp>
        <p:nvSpPr>
          <p:cNvPr id="3" name="文本占位符 2"/>
          <p:cNvSpPr>
            <a:spLocks noGrp="1"/>
          </p:cNvSpPr>
          <p:nvPr>
            <p:ph type="body" idx="1"/>
          </p:nvPr>
        </p:nvSpPr>
        <p:spPr>
          <a:xfrm>
            <a:off x="831853" y="4588936"/>
            <a:ext cx="10515600" cy="1500717"/>
          </a:xfrm>
        </p:spPr>
        <p:txBody>
          <a:bodyPr/>
          <a:lstStyle>
            <a:lvl1pPr marL="0" indent="0">
              <a:buNone/>
              <a:defRPr sz="3200">
                <a:solidFill>
                  <a:schemeClr val="tx1">
                    <a:tint val="75000"/>
                  </a:schemeClr>
                </a:solidFill>
              </a:defRPr>
            </a:lvl1pPr>
            <a:lvl2pPr marL="609585" indent="0">
              <a:buNone/>
              <a:defRPr sz="2700">
                <a:solidFill>
                  <a:schemeClr val="tx1">
                    <a:tint val="75000"/>
                  </a:schemeClr>
                </a:solidFill>
              </a:defRPr>
            </a:lvl2pPr>
            <a:lvl3pPr marL="1219164" indent="0">
              <a:buNone/>
              <a:defRPr sz="2400">
                <a:solidFill>
                  <a:schemeClr val="tx1">
                    <a:tint val="75000"/>
                  </a:schemeClr>
                </a:solidFill>
              </a:defRPr>
            </a:lvl3pPr>
            <a:lvl4pPr marL="1828747" indent="0">
              <a:buNone/>
              <a:defRPr sz="2100">
                <a:solidFill>
                  <a:schemeClr val="tx1">
                    <a:tint val="75000"/>
                  </a:schemeClr>
                </a:solidFill>
              </a:defRPr>
            </a:lvl4pPr>
            <a:lvl5pPr marL="2438329" indent="0">
              <a:buNone/>
              <a:defRPr sz="2100">
                <a:solidFill>
                  <a:schemeClr val="tx1">
                    <a:tint val="75000"/>
                  </a:schemeClr>
                </a:solidFill>
              </a:defRPr>
            </a:lvl5pPr>
            <a:lvl6pPr marL="3047911" indent="0">
              <a:buNone/>
              <a:defRPr sz="2100">
                <a:solidFill>
                  <a:schemeClr val="tx1">
                    <a:tint val="75000"/>
                  </a:schemeClr>
                </a:solidFill>
              </a:defRPr>
            </a:lvl6pPr>
            <a:lvl7pPr marL="3657496" indent="0">
              <a:buNone/>
              <a:defRPr sz="2100">
                <a:solidFill>
                  <a:schemeClr val="tx1">
                    <a:tint val="75000"/>
                  </a:schemeClr>
                </a:solidFill>
              </a:defRPr>
            </a:lvl7pPr>
            <a:lvl8pPr marL="4267077" indent="0">
              <a:buNone/>
              <a:defRPr sz="2100">
                <a:solidFill>
                  <a:schemeClr val="tx1">
                    <a:tint val="75000"/>
                  </a:schemeClr>
                </a:solidFill>
              </a:defRPr>
            </a:lvl8pPr>
            <a:lvl9pPr marL="4876659" indent="0">
              <a:buNone/>
              <a:defRPr sz="21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2025/4/4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6419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p:txBody>
          <a:bodyPr/>
          <a:lstStyle/>
          <a:p>
            <a:fld id="{E5948F6F-2428-462A-9C17-B471D69666C9}" type="datetimeFigureOut">
              <a:rPr lang="zh-CN" altLang="en-US" smtClean="0"/>
              <a:t>2025/4/4</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4161665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p:txBody>
          <a:bodyPr/>
          <a:lstStyle/>
          <a:p>
            <a:fld id="{E5948F6F-2428-462A-9C17-B471D69666C9}" type="datetimeFigureOut">
              <a:rPr lang="zh-CN" altLang="en-US" smtClean="0"/>
              <a:t>2025/4/4</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4434650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91" y="457200"/>
            <a:ext cx="3932236"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94" y="987430"/>
            <a:ext cx="6172201" cy="4873625"/>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4" indent="0">
              <a:buNone/>
              <a:defRPr sz="1300"/>
            </a:lvl3pPr>
            <a:lvl4pPr marL="1371594" indent="0">
              <a:buNone/>
              <a:defRPr sz="1000"/>
            </a:lvl4pPr>
            <a:lvl5pPr marL="1828793" indent="0">
              <a:buNone/>
              <a:defRPr sz="1000"/>
            </a:lvl5pPr>
            <a:lvl6pPr marL="2285991" indent="0">
              <a:buNone/>
              <a:defRPr sz="1000"/>
            </a:lvl6pPr>
            <a:lvl7pPr marL="2743188" indent="0">
              <a:buNone/>
              <a:defRPr sz="1000"/>
            </a:lvl7pPr>
            <a:lvl8pPr marL="3200387" indent="0">
              <a:buNone/>
              <a:defRPr sz="1000"/>
            </a:lvl8pPr>
            <a:lvl9pPr marL="3657584"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p:txBody>
          <a:bodyPr/>
          <a:lstStyle/>
          <a:p>
            <a:fld id="{E5948F6F-2428-462A-9C17-B471D69666C9}" type="datetimeFigureOut">
              <a:rPr lang="zh-CN" altLang="en-US" smtClean="0"/>
              <a:t>2025/4/4</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79276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91" y="457200"/>
            <a:ext cx="3932236"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94" y="987430"/>
            <a:ext cx="6172201" cy="4873625"/>
          </a:xfrm>
        </p:spPr>
        <p:txBody>
          <a:bodyPr/>
          <a:lstStyle>
            <a:lvl1pPr marL="0" indent="0">
              <a:buNone/>
              <a:defRPr sz="3200"/>
            </a:lvl1pPr>
            <a:lvl2pPr marL="457200" indent="0">
              <a:buNone/>
              <a:defRPr sz="2900"/>
            </a:lvl2pPr>
            <a:lvl3pPr marL="914394" indent="0">
              <a:buNone/>
              <a:defRPr sz="2400"/>
            </a:lvl3pPr>
            <a:lvl4pPr marL="1371594" indent="0">
              <a:buNone/>
              <a:defRPr sz="2100"/>
            </a:lvl4pPr>
            <a:lvl5pPr marL="1828793" indent="0">
              <a:buNone/>
              <a:defRPr sz="2100"/>
            </a:lvl5pPr>
            <a:lvl6pPr marL="2285991" indent="0">
              <a:buNone/>
              <a:defRPr sz="2100"/>
            </a:lvl6pPr>
            <a:lvl7pPr marL="2743188" indent="0">
              <a:buNone/>
              <a:defRPr sz="2100"/>
            </a:lvl7pPr>
            <a:lvl8pPr marL="3200387" indent="0">
              <a:buNone/>
              <a:defRPr sz="2100"/>
            </a:lvl8pPr>
            <a:lvl9pPr marL="3657584" indent="0">
              <a:buNone/>
              <a:defRPr sz="21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4" indent="0">
              <a:buNone/>
              <a:defRPr sz="1300"/>
            </a:lvl3pPr>
            <a:lvl4pPr marL="1371594" indent="0">
              <a:buNone/>
              <a:defRPr sz="1000"/>
            </a:lvl4pPr>
            <a:lvl5pPr marL="1828793" indent="0">
              <a:buNone/>
              <a:defRPr sz="1000"/>
            </a:lvl5pPr>
            <a:lvl6pPr marL="2285991" indent="0">
              <a:buNone/>
              <a:defRPr sz="1000"/>
            </a:lvl6pPr>
            <a:lvl7pPr marL="2743188" indent="0">
              <a:buNone/>
              <a:defRPr sz="1000"/>
            </a:lvl7pPr>
            <a:lvl8pPr marL="3200387" indent="0">
              <a:buNone/>
              <a:defRPr sz="1000"/>
            </a:lvl8pPr>
            <a:lvl9pPr marL="3657584"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p:txBody>
          <a:bodyPr/>
          <a:lstStyle/>
          <a:p>
            <a:fld id="{E5948F6F-2428-462A-9C17-B471D69666C9}" type="datetimeFigureOut">
              <a:rPr lang="zh-CN" altLang="en-US" smtClean="0"/>
              <a:t>2025/4/4</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0366557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p:txBody>
          <a:bodyPr/>
          <a:lstStyle/>
          <a:p>
            <a:fld id="{E5948F6F-2428-462A-9C17-B471D69666C9}" type="datetimeFigureOut">
              <a:rPr lang="zh-CN" altLang="en-US" smtClean="0"/>
              <a:t>2025/4/4</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3071208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899" y="36513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199" y="365130"/>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p:txBody>
          <a:bodyPr/>
          <a:lstStyle/>
          <a:p>
            <a:fld id="{E5948F6F-2428-462A-9C17-B471D69666C9}" type="datetimeFigureOut">
              <a:rPr lang="zh-CN" altLang="en-US" smtClean="0"/>
              <a:t>2025/4/4</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1499151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393" indent="0" algn="ctr">
              <a:buNone/>
              <a:defRPr>
                <a:solidFill>
                  <a:schemeClr val="tx1">
                    <a:tint val="75000"/>
                  </a:schemeClr>
                </a:solidFill>
              </a:defRPr>
            </a:lvl3pPr>
            <a:lvl4pPr marL="1371589" indent="0" algn="ctr">
              <a:buNone/>
              <a:defRPr>
                <a:solidFill>
                  <a:schemeClr val="tx1">
                    <a:tint val="75000"/>
                  </a:schemeClr>
                </a:solidFill>
              </a:defRPr>
            </a:lvl4pPr>
            <a:lvl5pPr marL="1828789" indent="0" algn="ctr">
              <a:buNone/>
              <a:defRPr>
                <a:solidFill>
                  <a:schemeClr val="tx1">
                    <a:tint val="75000"/>
                  </a:schemeClr>
                </a:solidFill>
              </a:defRPr>
            </a:lvl5pPr>
            <a:lvl6pPr marL="2285983" indent="0" algn="ctr">
              <a:buNone/>
              <a:defRPr>
                <a:solidFill>
                  <a:schemeClr val="tx1">
                    <a:tint val="75000"/>
                  </a:schemeClr>
                </a:solidFill>
              </a:defRPr>
            </a:lvl6pPr>
            <a:lvl7pPr marL="2743180" indent="0" algn="ctr">
              <a:buNone/>
              <a:defRPr>
                <a:solidFill>
                  <a:schemeClr val="tx1">
                    <a:tint val="75000"/>
                  </a:schemeClr>
                </a:solidFill>
              </a:defRPr>
            </a:lvl7pPr>
            <a:lvl8pPr marL="3200378" indent="0" algn="ctr">
              <a:buNone/>
              <a:defRPr>
                <a:solidFill>
                  <a:schemeClr val="tx1">
                    <a:tint val="75000"/>
                  </a:schemeClr>
                </a:solidFill>
              </a:defRPr>
            </a:lvl8pPr>
            <a:lvl9pPr marL="365757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9DA4B9-DEFE-42B6-B049-0F143404834E}" type="datetimeFigureOut">
              <a:rPr lang="en-US">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E60E7F-B575-4D71-9B3B-8A959777D37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40813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9DA4B9-DEFE-42B6-B049-0F143404834E}" type="datetimeFigureOut">
              <a:rPr lang="en-US">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E60E7F-B575-4D71-9B3B-8A959777D37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23513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100">
                <a:solidFill>
                  <a:schemeClr val="tx1">
                    <a:tint val="75000"/>
                  </a:schemeClr>
                </a:solidFill>
              </a:defRPr>
            </a:lvl1pPr>
            <a:lvl2pPr marL="457200" indent="0">
              <a:buNone/>
              <a:defRPr sz="1700">
                <a:solidFill>
                  <a:schemeClr val="tx1">
                    <a:tint val="75000"/>
                  </a:schemeClr>
                </a:solidFill>
              </a:defRPr>
            </a:lvl2pPr>
            <a:lvl3pPr marL="914393" indent="0">
              <a:buNone/>
              <a:defRPr sz="1600">
                <a:solidFill>
                  <a:schemeClr val="tx1">
                    <a:tint val="75000"/>
                  </a:schemeClr>
                </a:solidFill>
              </a:defRPr>
            </a:lvl3pPr>
            <a:lvl4pPr marL="1371589" indent="0">
              <a:buNone/>
              <a:defRPr sz="1400">
                <a:solidFill>
                  <a:schemeClr val="tx1">
                    <a:tint val="75000"/>
                  </a:schemeClr>
                </a:solidFill>
              </a:defRPr>
            </a:lvl4pPr>
            <a:lvl5pPr marL="1828789" indent="0">
              <a:buNone/>
              <a:defRPr sz="1400">
                <a:solidFill>
                  <a:schemeClr val="tx1">
                    <a:tint val="75000"/>
                  </a:schemeClr>
                </a:solidFill>
              </a:defRPr>
            </a:lvl5pPr>
            <a:lvl6pPr marL="2285983" indent="0">
              <a:buNone/>
              <a:defRPr sz="1400">
                <a:solidFill>
                  <a:schemeClr val="tx1">
                    <a:tint val="75000"/>
                  </a:schemeClr>
                </a:solidFill>
              </a:defRPr>
            </a:lvl6pPr>
            <a:lvl7pPr marL="2743180" indent="0">
              <a:buNone/>
              <a:defRPr sz="1400">
                <a:solidFill>
                  <a:schemeClr val="tx1">
                    <a:tint val="75000"/>
                  </a:schemeClr>
                </a:solidFill>
              </a:defRPr>
            </a:lvl7pPr>
            <a:lvl8pPr marL="3200378" indent="0">
              <a:buNone/>
              <a:defRPr sz="1400">
                <a:solidFill>
                  <a:schemeClr val="tx1">
                    <a:tint val="75000"/>
                  </a:schemeClr>
                </a:solidFill>
              </a:defRPr>
            </a:lvl8pPr>
            <a:lvl9pPr marL="365757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9DA4B9-DEFE-42B6-B049-0F143404834E}" type="datetimeFigureOut">
              <a:rPr lang="en-US">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E60E7F-B575-4D71-9B3B-8A959777D37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33330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9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9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9DA4B9-DEFE-42B6-B049-0F143404834E}" type="datetimeFigureOut">
              <a:rPr lang="en-US">
                <a:solidFill>
                  <a:prstClr val="black">
                    <a:tint val="75000"/>
                  </a:prstClr>
                </a:solidFill>
              </a:rPr>
              <a:pPr/>
              <a:t>4/4/2025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E60E7F-B575-4D71-9B3B-8A959777D37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244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3" y="1826684"/>
            <a:ext cx="5156201"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6" y="1826684"/>
            <a:ext cx="5156201"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2025/4/4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81389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4" y="1535117"/>
            <a:ext cx="5386917" cy="639763"/>
          </a:xfrm>
        </p:spPr>
        <p:txBody>
          <a:bodyPr anchor="b"/>
          <a:lstStyle>
            <a:lvl1pPr marL="0" indent="0">
              <a:buNone/>
              <a:defRPr sz="2400" b="1"/>
            </a:lvl1pPr>
            <a:lvl2pPr marL="457200" indent="0">
              <a:buNone/>
              <a:defRPr sz="2100" b="1"/>
            </a:lvl2pPr>
            <a:lvl3pPr marL="914393" indent="0">
              <a:buNone/>
              <a:defRPr sz="1700" b="1"/>
            </a:lvl3pPr>
            <a:lvl4pPr marL="1371589" indent="0">
              <a:buNone/>
              <a:defRPr sz="1600" b="1"/>
            </a:lvl4pPr>
            <a:lvl5pPr marL="1828789" indent="0">
              <a:buNone/>
              <a:defRPr sz="1600" b="1"/>
            </a:lvl5pPr>
            <a:lvl6pPr marL="2285983" indent="0">
              <a:buNone/>
              <a:defRPr sz="1600" b="1"/>
            </a:lvl6pPr>
            <a:lvl7pPr marL="2743180" indent="0">
              <a:buNone/>
              <a:defRPr sz="1600" b="1"/>
            </a:lvl7pPr>
            <a:lvl8pPr marL="3200378" indent="0">
              <a:buNone/>
              <a:defRPr sz="1600" b="1"/>
            </a:lvl8pPr>
            <a:lvl9pPr marL="365757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14" y="2174875"/>
            <a:ext cx="5386917" cy="3951288"/>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7"/>
            <a:ext cx="5389033" cy="639763"/>
          </a:xfrm>
        </p:spPr>
        <p:txBody>
          <a:bodyPr anchor="b"/>
          <a:lstStyle>
            <a:lvl1pPr marL="0" indent="0">
              <a:buNone/>
              <a:defRPr sz="2400" b="1"/>
            </a:lvl1pPr>
            <a:lvl2pPr marL="457200" indent="0">
              <a:buNone/>
              <a:defRPr sz="2100" b="1"/>
            </a:lvl2pPr>
            <a:lvl3pPr marL="914393" indent="0">
              <a:buNone/>
              <a:defRPr sz="1700" b="1"/>
            </a:lvl3pPr>
            <a:lvl4pPr marL="1371589" indent="0">
              <a:buNone/>
              <a:defRPr sz="1600" b="1"/>
            </a:lvl4pPr>
            <a:lvl5pPr marL="1828789" indent="0">
              <a:buNone/>
              <a:defRPr sz="1600" b="1"/>
            </a:lvl5pPr>
            <a:lvl6pPr marL="2285983" indent="0">
              <a:buNone/>
              <a:defRPr sz="1600" b="1"/>
            </a:lvl6pPr>
            <a:lvl7pPr marL="2743180" indent="0">
              <a:buNone/>
              <a:defRPr sz="1600" b="1"/>
            </a:lvl7pPr>
            <a:lvl8pPr marL="3200378" indent="0">
              <a:buNone/>
              <a:defRPr sz="1600" b="1"/>
            </a:lvl8pPr>
            <a:lvl9pPr marL="365757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9DA4B9-DEFE-42B6-B049-0F143404834E}" type="datetimeFigureOut">
              <a:rPr lang="en-US">
                <a:solidFill>
                  <a:prstClr val="black">
                    <a:tint val="75000"/>
                  </a:prstClr>
                </a:solidFill>
              </a:rPr>
              <a:pPr/>
              <a:t>4/4/2025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DE60E7F-B575-4D71-9B3B-8A959777D37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2172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9DA4B9-DEFE-42B6-B049-0F143404834E}" type="datetimeFigureOut">
              <a:rPr lang="en-US">
                <a:solidFill>
                  <a:prstClr val="black">
                    <a:tint val="75000"/>
                  </a:prstClr>
                </a:solidFill>
              </a:rPr>
              <a:pPr/>
              <a:t>4/4/2025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DE60E7F-B575-4D71-9B3B-8A959777D37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4180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9DA4B9-DEFE-42B6-B049-0F143404834E}" type="datetimeFigureOut">
              <a:rPr lang="en-US">
                <a:solidFill>
                  <a:prstClr val="black">
                    <a:tint val="75000"/>
                  </a:prstClr>
                </a:solidFill>
              </a:rPr>
              <a:pPr/>
              <a:t>4/4/2025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DE60E7F-B575-4D71-9B3B-8A959777D37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80590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3"/>
            <a:ext cx="4011084" cy="1162051"/>
          </a:xfrm>
        </p:spPr>
        <p:txBody>
          <a:bodyPr anchor="b"/>
          <a:lstStyle>
            <a:lvl1pPr algn="l">
              <a:defRPr sz="2100" b="1"/>
            </a:lvl1pPr>
          </a:lstStyle>
          <a:p>
            <a:r>
              <a:rPr lang="en-US"/>
              <a:t>Click to edit Master title style</a:t>
            </a:r>
          </a:p>
        </p:txBody>
      </p:sp>
      <p:sp>
        <p:nvSpPr>
          <p:cNvPr id="3" name="Content Placeholder 2"/>
          <p:cNvSpPr>
            <a:spLocks noGrp="1"/>
          </p:cNvSpPr>
          <p:nvPr>
            <p:ph idx="1"/>
          </p:nvPr>
        </p:nvSpPr>
        <p:spPr>
          <a:xfrm>
            <a:off x="4766738" y="273064"/>
            <a:ext cx="6815668" cy="5853113"/>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4"/>
            <a:ext cx="4011084" cy="4691063"/>
          </a:xfrm>
        </p:spPr>
        <p:txBody>
          <a:bodyPr/>
          <a:lstStyle>
            <a:lvl1pPr marL="0" indent="0">
              <a:buNone/>
              <a:defRPr sz="1400"/>
            </a:lvl1pPr>
            <a:lvl2pPr marL="457200" indent="0">
              <a:buNone/>
              <a:defRPr sz="1300"/>
            </a:lvl2pPr>
            <a:lvl3pPr marL="914393" indent="0">
              <a:buNone/>
              <a:defRPr sz="1000"/>
            </a:lvl3pPr>
            <a:lvl4pPr marL="1371589" indent="0">
              <a:buNone/>
              <a:defRPr sz="1000"/>
            </a:lvl4pPr>
            <a:lvl5pPr marL="1828789" indent="0">
              <a:buNone/>
              <a:defRPr sz="1000"/>
            </a:lvl5pPr>
            <a:lvl6pPr marL="2285983" indent="0">
              <a:buNone/>
              <a:defRPr sz="1000"/>
            </a:lvl6pPr>
            <a:lvl7pPr marL="2743180" indent="0">
              <a:buNone/>
              <a:defRPr sz="1000"/>
            </a:lvl7pPr>
            <a:lvl8pPr marL="3200378" indent="0">
              <a:buNone/>
              <a:defRPr sz="1000"/>
            </a:lvl8pPr>
            <a:lvl9pPr marL="365757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9DA4B9-DEFE-42B6-B049-0F143404834E}" type="datetimeFigureOut">
              <a:rPr lang="en-US">
                <a:solidFill>
                  <a:prstClr val="black">
                    <a:tint val="75000"/>
                  </a:prstClr>
                </a:solidFill>
              </a:rPr>
              <a:pPr/>
              <a:t>4/4/2025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E60E7F-B575-4D71-9B3B-8A959777D37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75266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5"/>
            <a:ext cx="7315200" cy="566739"/>
          </a:xfrm>
        </p:spPr>
        <p:txBody>
          <a:bodyPr anchor="b"/>
          <a:lstStyle>
            <a:lvl1pPr algn="l">
              <a:defRPr sz="21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900"/>
            </a:lvl2pPr>
            <a:lvl3pPr marL="914393" indent="0">
              <a:buNone/>
              <a:defRPr sz="2400"/>
            </a:lvl3pPr>
            <a:lvl4pPr marL="1371589" indent="0">
              <a:buNone/>
              <a:defRPr sz="2100"/>
            </a:lvl4pPr>
            <a:lvl5pPr marL="1828789" indent="0">
              <a:buNone/>
              <a:defRPr sz="2100"/>
            </a:lvl5pPr>
            <a:lvl6pPr marL="2285983" indent="0">
              <a:buNone/>
              <a:defRPr sz="2100"/>
            </a:lvl6pPr>
            <a:lvl7pPr marL="2743180" indent="0">
              <a:buNone/>
              <a:defRPr sz="2100"/>
            </a:lvl7pPr>
            <a:lvl8pPr marL="3200378" indent="0">
              <a:buNone/>
              <a:defRPr sz="2100"/>
            </a:lvl8pPr>
            <a:lvl9pPr marL="3657573" indent="0">
              <a:buNone/>
              <a:defRPr sz="2100"/>
            </a:lvl9pPr>
          </a:lstStyle>
          <a:p>
            <a:endParaRPr lang="en-US"/>
          </a:p>
        </p:txBody>
      </p:sp>
      <p:sp>
        <p:nvSpPr>
          <p:cNvPr id="4" name="Text Placeholder 3"/>
          <p:cNvSpPr>
            <a:spLocks noGrp="1"/>
          </p:cNvSpPr>
          <p:nvPr>
            <p:ph type="body" sz="half" idx="2"/>
          </p:nvPr>
        </p:nvSpPr>
        <p:spPr>
          <a:xfrm>
            <a:off x="2389717" y="5367349"/>
            <a:ext cx="7315200" cy="804863"/>
          </a:xfrm>
        </p:spPr>
        <p:txBody>
          <a:bodyPr/>
          <a:lstStyle>
            <a:lvl1pPr marL="0" indent="0">
              <a:buNone/>
              <a:defRPr sz="1400"/>
            </a:lvl1pPr>
            <a:lvl2pPr marL="457200" indent="0">
              <a:buNone/>
              <a:defRPr sz="1300"/>
            </a:lvl2pPr>
            <a:lvl3pPr marL="914393" indent="0">
              <a:buNone/>
              <a:defRPr sz="1000"/>
            </a:lvl3pPr>
            <a:lvl4pPr marL="1371589" indent="0">
              <a:buNone/>
              <a:defRPr sz="1000"/>
            </a:lvl4pPr>
            <a:lvl5pPr marL="1828789" indent="0">
              <a:buNone/>
              <a:defRPr sz="1000"/>
            </a:lvl5pPr>
            <a:lvl6pPr marL="2285983" indent="0">
              <a:buNone/>
              <a:defRPr sz="1000"/>
            </a:lvl6pPr>
            <a:lvl7pPr marL="2743180" indent="0">
              <a:buNone/>
              <a:defRPr sz="1000"/>
            </a:lvl7pPr>
            <a:lvl8pPr marL="3200378" indent="0">
              <a:buNone/>
              <a:defRPr sz="1000"/>
            </a:lvl8pPr>
            <a:lvl9pPr marL="365757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9DA4B9-DEFE-42B6-B049-0F143404834E}" type="datetimeFigureOut">
              <a:rPr lang="en-US">
                <a:solidFill>
                  <a:prstClr val="black">
                    <a:tint val="75000"/>
                  </a:prstClr>
                </a:solidFill>
              </a:rPr>
              <a:pPr/>
              <a:t>4/4/2025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E60E7F-B575-4D71-9B3B-8A959777D37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03520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9DA4B9-DEFE-42B6-B049-0F143404834E}" type="datetimeFigureOut">
              <a:rPr lang="en-US">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E60E7F-B575-4D71-9B3B-8A959777D37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77272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9DA4B9-DEFE-42B6-B049-0F143404834E}" type="datetimeFigureOut">
              <a:rPr lang="en-US">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E60E7F-B575-4D71-9B3B-8A959777D37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04929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100"/>
            </a:lvl2pPr>
            <a:lvl3pPr marL="914394" indent="0" algn="ctr">
              <a:buNone/>
              <a:defRPr sz="1700"/>
            </a:lvl3pPr>
            <a:lvl4pPr marL="1371594" indent="0" algn="ctr">
              <a:buNone/>
              <a:defRPr sz="1600"/>
            </a:lvl4pPr>
            <a:lvl5pPr marL="1828793" indent="0" algn="ctr">
              <a:buNone/>
              <a:defRPr sz="1600"/>
            </a:lvl5pPr>
            <a:lvl6pPr marL="2285991" indent="0" algn="ctr">
              <a:buNone/>
              <a:defRPr sz="1600"/>
            </a:lvl6pPr>
            <a:lvl7pPr marL="2743188" indent="0" algn="ctr">
              <a:buNone/>
              <a:defRPr sz="1600"/>
            </a:lvl7pPr>
            <a:lvl8pPr marL="3200387" indent="0" algn="ctr">
              <a:buNone/>
              <a:defRPr sz="1600"/>
            </a:lvl8pPr>
            <a:lvl9pPr marL="365758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29238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2974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00" indent="0">
              <a:buNone/>
              <a:defRPr sz="2100">
                <a:solidFill>
                  <a:schemeClr val="tx1">
                    <a:tint val="75000"/>
                  </a:schemeClr>
                </a:solidFill>
              </a:defRPr>
            </a:lvl2pPr>
            <a:lvl3pPr marL="914394" indent="0">
              <a:buNone/>
              <a:defRPr sz="1700">
                <a:solidFill>
                  <a:schemeClr val="tx1">
                    <a:tint val="75000"/>
                  </a:schemeClr>
                </a:solidFill>
              </a:defRPr>
            </a:lvl3pPr>
            <a:lvl4pPr marL="1371594" indent="0">
              <a:buNone/>
              <a:defRPr sz="1600">
                <a:solidFill>
                  <a:schemeClr val="tx1">
                    <a:tint val="75000"/>
                  </a:schemeClr>
                </a:solidFill>
              </a:defRPr>
            </a:lvl4pPr>
            <a:lvl5pPr marL="1828793" indent="0">
              <a:buNone/>
              <a:defRPr sz="1600">
                <a:solidFill>
                  <a:schemeClr val="tx1">
                    <a:tint val="75000"/>
                  </a:schemeClr>
                </a:solidFill>
              </a:defRPr>
            </a:lvl5pPr>
            <a:lvl6pPr marL="2285991" indent="0">
              <a:buNone/>
              <a:defRPr sz="1600">
                <a:solidFill>
                  <a:schemeClr val="tx1">
                    <a:tint val="75000"/>
                  </a:schemeClr>
                </a:solidFill>
              </a:defRPr>
            </a:lvl6pPr>
            <a:lvl7pPr marL="2743188" indent="0">
              <a:buNone/>
              <a:defRPr sz="1600">
                <a:solidFill>
                  <a:schemeClr val="tx1">
                    <a:tint val="75000"/>
                  </a:schemeClr>
                </a:solidFill>
              </a:defRPr>
            </a:lvl7pPr>
            <a:lvl8pPr marL="3200387" indent="0">
              <a:buNone/>
              <a:defRPr sz="1600">
                <a:solidFill>
                  <a:schemeClr val="tx1">
                    <a:tint val="75000"/>
                  </a:schemeClr>
                </a:solidFill>
              </a:defRPr>
            </a:lvl8pPr>
            <a:lvl9pPr marL="3657584"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016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6190"/>
            <a:ext cx="10515600" cy="1325033"/>
          </a:xfrm>
        </p:spPr>
        <p:txBody>
          <a:bodyPr/>
          <a:lstStyle/>
          <a:p>
            <a:r>
              <a:rPr lang="zh-CN" altLang="en-US"/>
              <a:t>单击此处编辑母版标题样式</a:t>
            </a:r>
          </a:p>
        </p:txBody>
      </p:sp>
      <p:sp>
        <p:nvSpPr>
          <p:cNvPr id="3" name="文本占位符 2"/>
          <p:cNvSpPr>
            <a:spLocks noGrp="1"/>
          </p:cNvSpPr>
          <p:nvPr>
            <p:ph type="body" idx="1"/>
          </p:nvPr>
        </p:nvSpPr>
        <p:spPr>
          <a:xfrm>
            <a:off x="840319" y="1680634"/>
            <a:ext cx="5158316" cy="825500"/>
          </a:xfrm>
        </p:spPr>
        <p:txBody>
          <a:bodyPr anchor="b"/>
          <a:lstStyle>
            <a:lvl1pPr marL="0" indent="0">
              <a:buNone/>
              <a:defRPr sz="3200" b="1"/>
            </a:lvl1pPr>
            <a:lvl2pPr marL="609585" indent="0">
              <a:buNone/>
              <a:defRPr sz="2700" b="1"/>
            </a:lvl2pPr>
            <a:lvl3pPr marL="1219164" indent="0">
              <a:buNone/>
              <a:defRPr sz="2400" b="1"/>
            </a:lvl3pPr>
            <a:lvl4pPr marL="1828747" indent="0">
              <a:buNone/>
              <a:defRPr sz="2100" b="1"/>
            </a:lvl4pPr>
            <a:lvl5pPr marL="2438329" indent="0">
              <a:buNone/>
              <a:defRPr sz="2100" b="1"/>
            </a:lvl5pPr>
            <a:lvl6pPr marL="3047911" indent="0">
              <a:buNone/>
              <a:defRPr sz="2100" b="1"/>
            </a:lvl6pPr>
            <a:lvl7pPr marL="3657496" indent="0">
              <a:buNone/>
              <a:defRPr sz="2100" b="1"/>
            </a:lvl7pPr>
            <a:lvl8pPr marL="4267077" indent="0">
              <a:buNone/>
              <a:defRPr sz="2100" b="1"/>
            </a:lvl8pPr>
            <a:lvl9pPr marL="4876659" indent="0">
              <a:buNone/>
              <a:defRPr sz="2100" b="1"/>
            </a:lvl9pPr>
          </a:lstStyle>
          <a:p>
            <a:pPr lvl="0"/>
            <a:r>
              <a:rPr lang="zh-CN" altLang="en-US"/>
              <a:t>编辑母版文本样式</a:t>
            </a:r>
          </a:p>
        </p:txBody>
      </p:sp>
      <p:sp>
        <p:nvSpPr>
          <p:cNvPr id="4" name="内容占位符 3"/>
          <p:cNvSpPr>
            <a:spLocks noGrp="1"/>
          </p:cNvSpPr>
          <p:nvPr>
            <p:ph sz="half" idx="2"/>
          </p:nvPr>
        </p:nvSpPr>
        <p:spPr>
          <a:xfrm>
            <a:off x="840319" y="2506133"/>
            <a:ext cx="5158316"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7" y="1680634"/>
            <a:ext cx="5183717" cy="825500"/>
          </a:xfrm>
        </p:spPr>
        <p:txBody>
          <a:bodyPr anchor="b"/>
          <a:lstStyle>
            <a:lvl1pPr marL="0" indent="0">
              <a:buNone/>
              <a:defRPr sz="3200" b="1"/>
            </a:lvl1pPr>
            <a:lvl2pPr marL="609585" indent="0">
              <a:buNone/>
              <a:defRPr sz="2700" b="1"/>
            </a:lvl2pPr>
            <a:lvl3pPr marL="1219164" indent="0">
              <a:buNone/>
              <a:defRPr sz="2400" b="1"/>
            </a:lvl3pPr>
            <a:lvl4pPr marL="1828747" indent="0">
              <a:buNone/>
              <a:defRPr sz="2100" b="1"/>
            </a:lvl4pPr>
            <a:lvl5pPr marL="2438329" indent="0">
              <a:buNone/>
              <a:defRPr sz="2100" b="1"/>
            </a:lvl5pPr>
            <a:lvl6pPr marL="3047911" indent="0">
              <a:buNone/>
              <a:defRPr sz="2100" b="1"/>
            </a:lvl6pPr>
            <a:lvl7pPr marL="3657496" indent="0">
              <a:buNone/>
              <a:defRPr sz="2100" b="1"/>
            </a:lvl7pPr>
            <a:lvl8pPr marL="4267077" indent="0">
              <a:buNone/>
              <a:defRPr sz="2100" b="1"/>
            </a:lvl8pPr>
            <a:lvl9pPr marL="4876659" indent="0">
              <a:buNone/>
              <a:defRPr sz="2100" b="1"/>
            </a:lvl9pPr>
          </a:lstStyle>
          <a:p>
            <a:pPr lvl="0"/>
            <a:r>
              <a:rPr lang="zh-CN" altLang="en-US"/>
              <a:t>编辑母版文本样式</a:t>
            </a:r>
          </a:p>
        </p:txBody>
      </p:sp>
      <p:sp>
        <p:nvSpPr>
          <p:cNvPr id="6" name="内容占位符 5"/>
          <p:cNvSpPr>
            <a:spLocks noGrp="1"/>
          </p:cNvSpPr>
          <p:nvPr>
            <p:ph sz="quarter" idx="4"/>
          </p:nvPr>
        </p:nvSpPr>
        <p:spPr>
          <a:xfrm>
            <a:off x="6172207" y="2506133"/>
            <a:ext cx="5183717"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2025/4/4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矩形 10"/>
          <p:cNvSpPr/>
          <p:nvPr userDrawn="1"/>
        </p:nvSpPr>
        <p:spPr>
          <a:xfrm>
            <a:off x="8913486" y="5243805"/>
            <a:ext cx="1033515" cy="523222"/>
          </a:xfrm>
          <a:prstGeom prst="rect">
            <a:avLst/>
          </a:prstGeom>
        </p:spPr>
        <p:txBody>
          <a:bodyPr wrap="square" lIns="91440" tIns="45721" rIns="91440" bIns="45721">
            <a:spAutoFit/>
          </a:bodyPr>
          <a:lstStyle/>
          <a:p>
            <a:pPr defTabSz="1219164"/>
            <a:r>
              <a:rPr lang="en-US" altLang="zh-CN" sz="200" dirty="0">
                <a:solidFill>
                  <a:prstClr val="white"/>
                </a:solidFill>
                <a:latin typeface="Calibri"/>
                <a:ea typeface="宋体"/>
              </a:rPr>
              <a:t>PPT</a:t>
            </a:r>
            <a:r>
              <a:rPr lang="zh-CN" altLang="en-US" sz="200" dirty="0">
                <a:solidFill>
                  <a:prstClr val="white"/>
                </a:solidFill>
                <a:latin typeface="Calibri"/>
                <a:ea typeface="宋体"/>
              </a:rPr>
              <a:t>模板下载：</a:t>
            </a:r>
            <a:r>
              <a:rPr lang="en-US" altLang="zh-CN" sz="200" dirty="0">
                <a:solidFill>
                  <a:prstClr val="white"/>
                </a:solidFill>
                <a:latin typeface="Calibri"/>
                <a:ea typeface="宋体"/>
              </a:rPr>
              <a:t>www.1ppt.com/moban/          </a:t>
            </a:r>
            <a:r>
              <a:rPr lang="zh-CN" altLang="en-US" sz="200" dirty="0">
                <a:solidFill>
                  <a:prstClr val="white"/>
                </a:solidFill>
                <a:latin typeface="Calibri"/>
                <a:ea typeface="宋体"/>
              </a:rPr>
              <a:t>行业</a:t>
            </a:r>
            <a:r>
              <a:rPr lang="en-US" altLang="zh-CN" sz="200" dirty="0">
                <a:solidFill>
                  <a:prstClr val="white"/>
                </a:solidFill>
                <a:latin typeface="Calibri"/>
                <a:ea typeface="宋体"/>
              </a:rPr>
              <a:t>PPT</a:t>
            </a:r>
            <a:r>
              <a:rPr lang="zh-CN" altLang="en-US" sz="200" dirty="0">
                <a:solidFill>
                  <a:prstClr val="white"/>
                </a:solidFill>
                <a:latin typeface="Calibri"/>
                <a:ea typeface="宋体"/>
              </a:rPr>
              <a:t>模板：</a:t>
            </a:r>
            <a:r>
              <a:rPr lang="en-US" altLang="zh-CN" sz="200" dirty="0">
                <a:solidFill>
                  <a:prstClr val="white"/>
                </a:solidFill>
                <a:latin typeface="Calibri"/>
                <a:ea typeface="宋体"/>
              </a:rPr>
              <a:t>www.1ppt.com/hangye/ </a:t>
            </a:r>
          </a:p>
          <a:p>
            <a:pPr defTabSz="1219164"/>
            <a:r>
              <a:rPr lang="zh-CN" altLang="en-US" sz="200" dirty="0">
                <a:solidFill>
                  <a:prstClr val="white"/>
                </a:solidFill>
                <a:latin typeface="Calibri"/>
                <a:ea typeface="宋体"/>
              </a:rPr>
              <a:t>节日</a:t>
            </a:r>
            <a:r>
              <a:rPr lang="en-US" altLang="zh-CN" sz="200" dirty="0">
                <a:solidFill>
                  <a:prstClr val="white"/>
                </a:solidFill>
                <a:latin typeface="Calibri"/>
                <a:ea typeface="宋体"/>
              </a:rPr>
              <a:t>PPT</a:t>
            </a:r>
            <a:r>
              <a:rPr lang="zh-CN" altLang="en-US" sz="200" dirty="0">
                <a:solidFill>
                  <a:prstClr val="white"/>
                </a:solidFill>
                <a:latin typeface="Calibri"/>
                <a:ea typeface="宋体"/>
              </a:rPr>
              <a:t>模板：</a:t>
            </a:r>
            <a:r>
              <a:rPr lang="en-US" altLang="zh-CN" sz="200" dirty="0">
                <a:solidFill>
                  <a:prstClr val="white"/>
                </a:solidFill>
                <a:latin typeface="Calibri"/>
                <a:ea typeface="宋体"/>
              </a:rPr>
              <a:t>www.1ppt.com/jieri/          PPT</a:t>
            </a:r>
            <a:r>
              <a:rPr lang="zh-CN" altLang="en-US" sz="200" dirty="0">
                <a:solidFill>
                  <a:prstClr val="white"/>
                </a:solidFill>
                <a:latin typeface="Calibri"/>
                <a:ea typeface="宋体"/>
              </a:rPr>
              <a:t>素材：</a:t>
            </a:r>
            <a:r>
              <a:rPr lang="en-US" altLang="zh-CN" sz="200" dirty="0">
                <a:solidFill>
                  <a:prstClr val="white"/>
                </a:solidFill>
                <a:latin typeface="Calibri"/>
                <a:ea typeface="宋体"/>
              </a:rPr>
              <a:t>www.1ppt.com/sucai/</a:t>
            </a:r>
          </a:p>
          <a:p>
            <a:pPr defTabSz="1219164"/>
            <a:r>
              <a:rPr lang="en-US" altLang="zh-CN" sz="200" dirty="0">
                <a:solidFill>
                  <a:prstClr val="white"/>
                </a:solidFill>
                <a:latin typeface="Calibri"/>
                <a:ea typeface="宋体"/>
              </a:rPr>
              <a:t>PPT</a:t>
            </a:r>
            <a:r>
              <a:rPr lang="zh-CN" altLang="en-US" sz="200" dirty="0">
                <a:solidFill>
                  <a:prstClr val="white"/>
                </a:solidFill>
                <a:latin typeface="Calibri"/>
                <a:ea typeface="宋体"/>
              </a:rPr>
              <a:t>背景图片：</a:t>
            </a:r>
            <a:r>
              <a:rPr lang="en-US" altLang="zh-CN" sz="200" dirty="0">
                <a:solidFill>
                  <a:prstClr val="white"/>
                </a:solidFill>
                <a:latin typeface="Calibri"/>
                <a:ea typeface="宋体"/>
              </a:rPr>
              <a:t>www.1ppt.com/beijing/        PPT</a:t>
            </a:r>
            <a:r>
              <a:rPr lang="zh-CN" altLang="en-US" sz="200" dirty="0">
                <a:solidFill>
                  <a:prstClr val="white"/>
                </a:solidFill>
                <a:latin typeface="Calibri"/>
                <a:ea typeface="宋体"/>
              </a:rPr>
              <a:t>图表：</a:t>
            </a:r>
            <a:r>
              <a:rPr lang="en-US" altLang="zh-CN" sz="200" dirty="0">
                <a:solidFill>
                  <a:prstClr val="white"/>
                </a:solidFill>
                <a:latin typeface="Calibri"/>
                <a:ea typeface="宋体"/>
              </a:rPr>
              <a:t>www.1ppt.com/tubiao/      </a:t>
            </a:r>
          </a:p>
          <a:p>
            <a:pPr defTabSz="1219164"/>
            <a:r>
              <a:rPr lang="zh-CN" altLang="en-US" sz="200" dirty="0">
                <a:solidFill>
                  <a:prstClr val="white"/>
                </a:solidFill>
                <a:latin typeface="Calibri"/>
                <a:ea typeface="宋体"/>
              </a:rPr>
              <a:t>精美</a:t>
            </a:r>
            <a:r>
              <a:rPr lang="en-US" altLang="zh-CN" sz="200" dirty="0">
                <a:solidFill>
                  <a:prstClr val="white"/>
                </a:solidFill>
                <a:latin typeface="Calibri"/>
                <a:ea typeface="宋体"/>
              </a:rPr>
              <a:t>PPT</a:t>
            </a:r>
            <a:r>
              <a:rPr lang="zh-CN" altLang="en-US" sz="200" dirty="0">
                <a:solidFill>
                  <a:prstClr val="white"/>
                </a:solidFill>
                <a:latin typeface="Calibri"/>
                <a:ea typeface="宋体"/>
              </a:rPr>
              <a:t>下载：</a:t>
            </a:r>
            <a:r>
              <a:rPr lang="en-US" altLang="zh-CN" sz="200" dirty="0">
                <a:solidFill>
                  <a:prstClr val="white"/>
                </a:solidFill>
                <a:latin typeface="Calibri"/>
                <a:ea typeface="宋体"/>
              </a:rPr>
              <a:t>www.1ppt.com/xiazai/         PPT</a:t>
            </a:r>
            <a:r>
              <a:rPr lang="zh-CN" altLang="en-US" sz="200" dirty="0">
                <a:solidFill>
                  <a:prstClr val="white"/>
                </a:solidFill>
                <a:latin typeface="Calibri"/>
                <a:ea typeface="宋体"/>
              </a:rPr>
              <a:t>教程： </a:t>
            </a:r>
            <a:r>
              <a:rPr lang="en-US" altLang="zh-CN" sz="200" dirty="0">
                <a:solidFill>
                  <a:prstClr val="white"/>
                </a:solidFill>
                <a:latin typeface="Calibri"/>
                <a:ea typeface="宋体"/>
              </a:rPr>
              <a:t>www.1ppt.com/powerpoint/      </a:t>
            </a:r>
          </a:p>
          <a:p>
            <a:pPr defTabSz="1219164"/>
            <a:r>
              <a:rPr lang="en-US" altLang="zh-CN" sz="200" dirty="0">
                <a:solidFill>
                  <a:prstClr val="white"/>
                </a:solidFill>
                <a:latin typeface="Calibri"/>
                <a:ea typeface="宋体"/>
              </a:rPr>
              <a:t>PPT</a:t>
            </a:r>
            <a:r>
              <a:rPr lang="zh-CN" altLang="en-US" sz="200" dirty="0">
                <a:solidFill>
                  <a:prstClr val="white"/>
                </a:solidFill>
                <a:latin typeface="Calibri"/>
                <a:ea typeface="宋体"/>
              </a:rPr>
              <a:t>课件：</a:t>
            </a:r>
            <a:r>
              <a:rPr lang="en-US" altLang="zh-CN" sz="200" dirty="0">
                <a:solidFill>
                  <a:prstClr val="white"/>
                </a:solidFill>
                <a:latin typeface="Calibri"/>
                <a:ea typeface="宋体"/>
              </a:rPr>
              <a:t>www.1ppt.com/kejian/             </a:t>
            </a:r>
            <a:r>
              <a:rPr lang="zh-CN" altLang="en-US" sz="200" dirty="0">
                <a:solidFill>
                  <a:prstClr val="white"/>
                </a:solidFill>
                <a:latin typeface="Calibri"/>
                <a:ea typeface="宋体"/>
              </a:rPr>
              <a:t>字体下载：</a:t>
            </a:r>
            <a:r>
              <a:rPr lang="en-US" altLang="zh-CN" sz="200" dirty="0">
                <a:solidFill>
                  <a:prstClr val="white"/>
                </a:solidFill>
                <a:latin typeface="Calibri"/>
                <a:ea typeface="宋体"/>
              </a:rPr>
              <a:t>www.1ppt.com/ziti/</a:t>
            </a:r>
          </a:p>
          <a:p>
            <a:pPr defTabSz="1219164"/>
            <a:r>
              <a:rPr lang="zh-CN" altLang="en-US" sz="200" dirty="0">
                <a:solidFill>
                  <a:prstClr val="white"/>
                </a:solidFill>
                <a:latin typeface="Calibri"/>
                <a:ea typeface="宋体"/>
              </a:rPr>
              <a:t>工作总结</a:t>
            </a:r>
            <a:r>
              <a:rPr lang="en-US" altLang="zh-CN" sz="200" dirty="0">
                <a:solidFill>
                  <a:prstClr val="white"/>
                </a:solidFill>
                <a:latin typeface="Calibri"/>
                <a:ea typeface="宋体"/>
              </a:rPr>
              <a:t>PPT</a:t>
            </a:r>
            <a:r>
              <a:rPr lang="zh-CN" altLang="en-US" sz="200" dirty="0">
                <a:solidFill>
                  <a:prstClr val="white"/>
                </a:solidFill>
                <a:latin typeface="Calibri"/>
                <a:ea typeface="宋体"/>
              </a:rPr>
              <a:t>：</a:t>
            </a:r>
            <a:r>
              <a:rPr lang="en-US" altLang="zh-CN" sz="200" dirty="0">
                <a:solidFill>
                  <a:prstClr val="white"/>
                </a:solidFill>
                <a:latin typeface="Calibri"/>
                <a:ea typeface="宋体"/>
              </a:rPr>
              <a:t>www.1ppt.com/xiazai/zongjie/ </a:t>
            </a:r>
            <a:r>
              <a:rPr lang="zh-CN" altLang="en-US" sz="200" dirty="0">
                <a:solidFill>
                  <a:prstClr val="white"/>
                </a:solidFill>
                <a:latin typeface="Calibri"/>
                <a:ea typeface="宋体"/>
              </a:rPr>
              <a:t>工作计划：</a:t>
            </a:r>
            <a:r>
              <a:rPr lang="en-US" altLang="zh-CN" sz="200" dirty="0">
                <a:solidFill>
                  <a:prstClr val="white"/>
                </a:solidFill>
                <a:latin typeface="Calibri"/>
                <a:ea typeface="宋体"/>
              </a:rPr>
              <a:t>www.1ppt.com/xiazai/jihua/</a:t>
            </a:r>
          </a:p>
          <a:p>
            <a:pPr defTabSz="1219164"/>
            <a:r>
              <a:rPr lang="zh-CN" altLang="en-US" sz="200" dirty="0">
                <a:solidFill>
                  <a:prstClr val="white"/>
                </a:solidFill>
                <a:latin typeface="Calibri"/>
                <a:ea typeface="宋体"/>
              </a:rPr>
              <a:t>商务</a:t>
            </a:r>
            <a:r>
              <a:rPr lang="en-US" altLang="zh-CN" sz="200" dirty="0">
                <a:solidFill>
                  <a:prstClr val="white"/>
                </a:solidFill>
                <a:latin typeface="Calibri"/>
                <a:ea typeface="宋体"/>
              </a:rPr>
              <a:t>PPT</a:t>
            </a:r>
            <a:r>
              <a:rPr lang="zh-CN" altLang="en-US" sz="200" dirty="0">
                <a:solidFill>
                  <a:prstClr val="white"/>
                </a:solidFill>
                <a:latin typeface="Calibri"/>
                <a:ea typeface="宋体"/>
              </a:rPr>
              <a:t>模板：</a:t>
            </a:r>
            <a:r>
              <a:rPr lang="en-US" altLang="zh-CN" sz="200" dirty="0">
                <a:solidFill>
                  <a:prstClr val="white"/>
                </a:solidFill>
                <a:latin typeface="Calibri"/>
                <a:ea typeface="宋体"/>
              </a:rPr>
              <a:t>www.1ppt.com/moban/shangwu/  </a:t>
            </a:r>
            <a:r>
              <a:rPr lang="zh-CN" altLang="en-US" sz="200" dirty="0">
                <a:solidFill>
                  <a:prstClr val="white"/>
                </a:solidFill>
                <a:latin typeface="Calibri"/>
                <a:ea typeface="宋体"/>
              </a:rPr>
              <a:t>个人简历</a:t>
            </a:r>
            <a:r>
              <a:rPr lang="en-US" altLang="zh-CN" sz="200" dirty="0">
                <a:solidFill>
                  <a:prstClr val="white"/>
                </a:solidFill>
                <a:latin typeface="Calibri"/>
                <a:ea typeface="宋体"/>
              </a:rPr>
              <a:t>PPT</a:t>
            </a:r>
            <a:r>
              <a:rPr lang="zh-CN" altLang="en-US" sz="200" dirty="0">
                <a:solidFill>
                  <a:prstClr val="white"/>
                </a:solidFill>
                <a:latin typeface="Calibri"/>
                <a:ea typeface="宋体"/>
              </a:rPr>
              <a:t>：</a:t>
            </a:r>
            <a:r>
              <a:rPr lang="en-US" altLang="zh-CN" sz="200" dirty="0">
                <a:solidFill>
                  <a:prstClr val="white"/>
                </a:solidFill>
                <a:latin typeface="Calibri"/>
                <a:ea typeface="宋体"/>
              </a:rPr>
              <a:t>www.1ppt.com/xiazai/jianli/  </a:t>
            </a:r>
          </a:p>
          <a:p>
            <a:pPr defTabSz="1219164"/>
            <a:r>
              <a:rPr lang="zh-CN" altLang="en-US" sz="200" dirty="0">
                <a:solidFill>
                  <a:prstClr val="white"/>
                </a:solidFill>
                <a:latin typeface="Calibri"/>
                <a:ea typeface="宋体"/>
              </a:rPr>
              <a:t>毕业答辩</a:t>
            </a:r>
            <a:r>
              <a:rPr lang="en-US" altLang="zh-CN" sz="200" dirty="0">
                <a:solidFill>
                  <a:prstClr val="white"/>
                </a:solidFill>
                <a:latin typeface="Calibri"/>
                <a:ea typeface="宋体"/>
              </a:rPr>
              <a:t>PPT</a:t>
            </a:r>
            <a:r>
              <a:rPr lang="zh-CN" altLang="en-US" sz="200" dirty="0">
                <a:solidFill>
                  <a:prstClr val="white"/>
                </a:solidFill>
                <a:latin typeface="Calibri"/>
                <a:ea typeface="宋体"/>
              </a:rPr>
              <a:t>：</a:t>
            </a:r>
            <a:r>
              <a:rPr lang="en-US" altLang="zh-CN" sz="200" dirty="0">
                <a:solidFill>
                  <a:prstClr val="white"/>
                </a:solidFill>
                <a:latin typeface="Calibri"/>
                <a:ea typeface="宋体"/>
              </a:rPr>
              <a:t>www.1ppt.com/xiazai/dabian/  </a:t>
            </a:r>
            <a:r>
              <a:rPr lang="zh-CN" altLang="en-US" sz="200" dirty="0">
                <a:solidFill>
                  <a:prstClr val="white"/>
                </a:solidFill>
                <a:latin typeface="Calibri"/>
                <a:ea typeface="宋体"/>
              </a:rPr>
              <a:t>工作汇报</a:t>
            </a:r>
            <a:r>
              <a:rPr lang="en-US" altLang="zh-CN" sz="200" dirty="0">
                <a:solidFill>
                  <a:prstClr val="white"/>
                </a:solidFill>
                <a:latin typeface="Calibri"/>
                <a:ea typeface="宋体"/>
              </a:rPr>
              <a:t>PPT</a:t>
            </a:r>
            <a:r>
              <a:rPr lang="zh-CN" altLang="en-US" sz="200" dirty="0">
                <a:solidFill>
                  <a:prstClr val="white"/>
                </a:solidFill>
                <a:latin typeface="Calibri"/>
                <a:ea typeface="宋体"/>
              </a:rPr>
              <a:t>：</a:t>
            </a:r>
            <a:r>
              <a:rPr lang="en-US" altLang="zh-CN" sz="200" dirty="0">
                <a:solidFill>
                  <a:prstClr val="white"/>
                </a:solidFill>
                <a:latin typeface="Calibri"/>
                <a:ea typeface="宋体"/>
              </a:rPr>
              <a:t>www.1ppt.com/xiazai/huibao/    </a:t>
            </a:r>
          </a:p>
          <a:p>
            <a:pPr defTabSz="1219164"/>
            <a:r>
              <a:rPr lang="en-US" altLang="zh-CN" sz="200" dirty="0">
                <a:solidFill>
                  <a:prstClr val="white"/>
                </a:solidFill>
                <a:latin typeface="Calibri"/>
                <a:ea typeface="宋体"/>
              </a:rPr>
              <a:t> </a:t>
            </a:r>
          </a:p>
        </p:txBody>
      </p:sp>
    </p:spTree>
    <p:extLst>
      <p:ext uri="{BB962C8B-B14F-4D97-AF65-F5344CB8AC3E}">
        <p14:creationId xmlns:p14="http://schemas.microsoft.com/office/powerpoint/2010/main" val="28249726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73652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5" y="1681163"/>
            <a:ext cx="5157787" cy="823912"/>
          </a:xfrm>
        </p:spPr>
        <p:txBody>
          <a:bodyPr anchor="b"/>
          <a:lstStyle>
            <a:lvl1pPr marL="0" indent="0">
              <a:buNone/>
              <a:defRPr sz="2400" b="1"/>
            </a:lvl1pPr>
            <a:lvl2pPr marL="457200" indent="0">
              <a:buNone/>
              <a:defRPr sz="2100" b="1"/>
            </a:lvl2pPr>
            <a:lvl3pPr marL="914394" indent="0">
              <a:buNone/>
              <a:defRPr sz="1700" b="1"/>
            </a:lvl3pPr>
            <a:lvl4pPr marL="1371594" indent="0">
              <a:buNone/>
              <a:defRPr sz="1600" b="1"/>
            </a:lvl4pPr>
            <a:lvl5pPr marL="1828793" indent="0">
              <a:buNone/>
              <a:defRPr sz="1600" b="1"/>
            </a:lvl5pPr>
            <a:lvl6pPr marL="2285991" indent="0">
              <a:buNone/>
              <a:defRPr sz="1600" b="1"/>
            </a:lvl6pPr>
            <a:lvl7pPr marL="2743188" indent="0">
              <a:buNone/>
              <a:defRPr sz="1600" b="1"/>
            </a:lvl7pPr>
            <a:lvl8pPr marL="3200387" indent="0">
              <a:buNone/>
              <a:defRPr sz="1600" b="1"/>
            </a:lvl8pPr>
            <a:lvl9pPr marL="3657584" indent="0">
              <a:buNone/>
              <a:defRPr sz="1600" b="1"/>
            </a:lvl9pPr>
          </a:lstStyle>
          <a:p>
            <a:pPr lvl="0"/>
            <a:r>
              <a:rPr lang="en-US"/>
              <a:t>Edit Master text styles</a:t>
            </a:r>
          </a:p>
        </p:txBody>
      </p:sp>
      <p:sp>
        <p:nvSpPr>
          <p:cNvPr id="4" name="Content Placeholder 3"/>
          <p:cNvSpPr>
            <a:spLocks noGrp="1"/>
          </p:cNvSpPr>
          <p:nvPr>
            <p:ph sz="half" idx="2"/>
          </p:nvPr>
        </p:nvSpPr>
        <p:spPr>
          <a:xfrm>
            <a:off x="839795"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100" b="1"/>
            </a:lvl2pPr>
            <a:lvl3pPr marL="914394" indent="0">
              <a:buNone/>
              <a:defRPr sz="1700" b="1"/>
            </a:lvl3pPr>
            <a:lvl4pPr marL="1371594" indent="0">
              <a:buNone/>
              <a:defRPr sz="1600" b="1"/>
            </a:lvl4pPr>
            <a:lvl5pPr marL="1828793" indent="0">
              <a:buNone/>
              <a:defRPr sz="1600" b="1"/>
            </a:lvl5pPr>
            <a:lvl6pPr marL="2285991" indent="0">
              <a:buNone/>
              <a:defRPr sz="1600" b="1"/>
            </a:lvl6pPr>
            <a:lvl7pPr marL="2743188" indent="0">
              <a:buNone/>
              <a:defRPr sz="1600" b="1"/>
            </a:lvl7pPr>
            <a:lvl8pPr marL="3200387" indent="0">
              <a:buNone/>
              <a:defRPr sz="1600" b="1"/>
            </a:lvl8pPr>
            <a:lvl9pPr marL="3657584"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58787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48106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02267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94" y="987430"/>
            <a:ext cx="6172201" cy="4873625"/>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4" indent="0">
              <a:buNone/>
              <a:defRPr sz="1300"/>
            </a:lvl3pPr>
            <a:lvl4pPr marL="1371594" indent="0">
              <a:buNone/>
              <a:defRPr sz="1000"/>
            </a:lvl4pPr>
            <a:lvl5pPr marL="1828793" indent="0">
              <a:buNone/>
              <a:defRPr sz="1000"/>
            </a:lvl5pPr>
            <a:lvl6pPr marL="2285991" indent="0">
              <a:buNone/>
              <a:defRPr sz="1000"/>
            </a:lvl6pPr>
            <a:lvl7pPr marL="2743188" indent="0">
              <a:buNone/>
              <a:defRPr sz="1000"/>
            </a:lvl7pPr>
            <a:lvl8pPr marL="3200387" indent="0">
              <a:buNone/>
              <a:defRPr sz="1000"/>
            </a:lvl8pPr>
            <a:lvl9pPr marL="365758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1033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94" y="987430"/>
            <a:ext cx="6172201" cy="4873625"/>
          </a:xfrm>
        </p:spPr>
        <p:txBody>
          <a:bodyPr/>
          <a:lstStyle>
            <a:lvl1pPr marL="0" indent="0">
              <a:buNone/>
              <a:defRPr sz="3200"/>
            </a:lvl1pPr>
            <a:lvl2pPr marL="457200" indent="0">
              <a:buNone/>
              <a:defRPr sz="2900"/>
            </a:lvl2pPr>
            <a:lvl3pPr marL="914394" indent="0">
              <a:buNone/>
              <a:defRPr sz="2400"/>
            </a:lvl3pPr>
            <a:lvl4pPr marL="1371594" indent="0">
              <a:buNone/>
              <a:defRPr sz="2100"/>
            </a:lvl4pPr>
            <a:lvl5pPr marL="1828793" indent="0">
              <a:buNone/>
              <a:defRPr sz="2100"/>
            </a:lvl5pPr>
            <a:lvl6pPr marL="2285991" indent="0">
              <a:buNone/>
              <a:defRPr sz="2100"/>
            </a:lvl6pPr>
            <a:lvl7pPr marL="2743188" indent="0">
              <a:buNone/>
              <a:defRPr sz="2100"/>
            </a:lvl7pPr>
            <a:lvl8pPr marL="3200387" indent="0">
              <a:buNone/>
              <a:defRPr sz="2100"/>
            </a:lvl8pPr>
            <a:lvl9pPr marL="3657584" indent="0">
              <a:buNone/>
              <a:defRPr sz="2100"/>
            </a:lvl9pPr>
          </a:lstStyle>
          <a:p>
            <a:endParaRPr lang="en-US"/>
          </a:p>
        </p:txBody>
      </p:sp>
      <p:sp>
        <p:nvSpPr>
          <p:cNvPr id="4" name="Text Placeholder 3"/>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4" indent="0">
              <a:buNone/>
              <a:defRPr sz="1300"/>
            </a:lvl3pPr>
            <a:lvl4pPr marL="1371594" indent="0">
              <a:buNone/>
              <a:defRPr sz="1000"/>
            </a:lvl4pPr>
            <a:lvl5pPr marL="1828793" indent="0">
              <a:buNone/>
              <a:defRPr sz="1000"/>
            </a:lvl5pPr>
            <a:lvl6pPr marL="2285991" indent="0">
              <a:buNone/>
              <a:defRPr sz="1000"/>
            </a:lvl6pPr>
            <a:lvl7pPr marL="2743188" indent="0">
              <a:buNone/>
              <a:defRPr sz="1000"/>
            </a:lvl7pPr>
            <a:lvl8pPr marL="3200387" indent="0">
              <a:buNone/>
              <a:defRPr sz="1000"/>
            </a:lvl8pPr>
            <a:lvl9pPr marL="365758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27725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94421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365130"/>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365130"/>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24330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12496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11" y="108237"/>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7" y="6502011"/>
            <a:ext cx="12192000" cy="353756"/>
          </a:xfrm>
          <a:prstGeom prst="rect">
            <a:avLst/>
          </a:prstGeom>
        </p:spPr>
      </p:pic>
      <p:sp>
        <p:nvSpPr>
          <p:cNvPr id="3" name="标题 2"/>
          <p:cNvSpPr>
            <a:spLocks noGrp="1"/>
          </p:cNvSpPr>
          <p:nvPr>
            <p:ph type="title" hasCustomPrompt="1"/>
          </p:nvPr>
        </p:nvSpPr>
        <p:spPr>
          <a:xfrm>
            <a:off x="2131308" y="131272"/>
            <a:ext cx="9552544" cy="757797"/>
          </a:xfrm>
          <a:prstGeom prst="rect">
            <a:avLst/>
          </a:prstGeom>
        </p:spPr>
        <p:txBody>
          <a:bodyPr/>
          <a:lstStyle>
            <a:lvl1pPr>
              <a:defRPr sz="4300"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41769461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2025/4/4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39189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4010915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2"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 y="4610953"/>
            <a:ext cx="12192014" cy="2247075"/>
          </a:xfrm>
          <a:prstGeom prst="rect">
            <a:avLst/>
          </a:prstGeom>
        </p:spPr>
      </p:pic>
    </p:spTree>
    <p:extLst>
      <p:ext uri="{BB962C8B-B14F-4D97-AF65-F5344CB8AC3E}">
        <p14:creationId xmlns:p14="http://schemas.microsoft.com/office/powerpoint/2010/main" val="2318782503"/>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100"/>
            </a:lvl2pPr>
            <a:lvl3pPr marL="914394" indent="0" algn="ctr">
              <a:buNone/>
              <a:defRPr sz="1700"/>
            </a:lvl3pPr>
            <a:lvl4pPr marL="1371594" indent="0" algn="ctr">
              <a:buNone/>
              <a:defRPr sz="1600"/>
            </a:lvl4pPr>
            <a:lvl5pPr marL="1828793" indent="0" algn="ctr">
              <a:buNone/>
              <a:defRPr sz="1600"/>
            </a:lvl5pPr>
            <a:lvl6pPr marL="2285991" indent="0" algn="ctr">
              <a:buNone/>
              <a:defRPr sz="1600"/>
            </a:lvl6pPr>
            <a:lvl7pPr marL="2743188" indent="0" algn="ctr">
              <a:buNone/>
              <a:defRPr sz="1600"/>
            </a:lvl7pPr>
            <a:lvl8pPr marL="3200387" indent="0" algn="ctr">
              <a:buNone/>
              <a:defRPr sz="1600"/>
            </a:lvl8pPr>
            <a:lvl9pPr marL="365758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106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428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00" indent="0">
              <a:buNone/>
              <a:defRPr sz="2100">
                <a:solidFill>
                  <a:schemeClr val="tx1">
                    <a:tint val="75000"/>
                  </a:schemeClr>
                </a:solidFill>
              </a:defRPr>
            </a:lvl2pPr>
            <a:lvl3pPr marL="914394" indent="0">
              <a:buNone/>
              <a:defRPr sz="1700">
                <a:solidFill>
                  <a:schemeClr val="tx1">
                    <a:tint val="75000"/>
                  </a:schemeClr>
                </a:solidFill>
              </a:defRPr>
            </a:lvl3pPr>
            <a:lvl4pPr marL="1371594" indent="0">
              <a:buNone/>
              <a:defRPr sz="1600">
                <a:solidFill>
                  <a:schemeClr val="tx1">
                    <a:tint val="75000"/>
                  </a:schemeClr>
                </a:solidFill>
              </a:defRPr>
            </a:lvl4pPr>
            <a:lvl5pPr marL="1828793" indent="0">
              <a:buNone/>
              <a:defRPr sz="1600">
                <a:solidFill>
                  <a:schemeClr val="tx1">
                    <a:tint val="75000"/>
                  </a:schemeClr>
                </a:solidFill>
              </a:defRPr>
            </a:lvl5pPr>
            <a:lvl6pPr marL="2285991" indent="0">
              <a:buNone/>
              <a:defRPr sz="1600">
                <a:solidFill>
                  <a:schemeClr val="tx1">
                    <a:tint val="75000"/>
                  </a:schemeClr>
                </a:solidFill>
              </a:defRPr>
            </a:lvl6pPr>
            <a:lvl7pPr marL="2743188" indent="0">
              <a:buNone/>
              <a:defRPr sz="1600">
                <a:solidFill>
                  <a:schemeClr val="tx1">
                    <a:tint val="75000"/>
                  </a:schemeClr>
                </a:solidFill>
              </a:defRPr>
            </a:lvl7pPr>
            <a:lvl8pPr marL="3200387" indent="0">
              <a:buNone/>
              <a:defRPr sz="1600">
                <a:solidFill>
                  <a:schemeClr val="tx1">
                    <a:tint val="75000"/>
                  </a:schemeClr>
                </a:solidFill>
              </a:defRPr>
            </a:lvl8pPr>
            <a:lvl9pPr marL="3657584"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18651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30416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5" y="1681163"/>
            <a:ext cx="5157787" cy="823912"/>
          </a:xfrm>
        </p:spPr>
        <p:txBody>
          <a:bodyPr anchor="b"/>
          <a:lstStyle>
            <a:lvl1pPr marL="0" indent="0">
              <a:buNone/>
              <a:defRPr sz="2400" b="1"/>
            </a:lvl1pPr>
            <a:lvl2pPr marL="457200" indent="0">
              <a:buNone/>
              <a:defRPr sz="2100" b="1"/>
            </a:lvl2pPr>
            <a:lvl3pPr marL="914394" indent="0">
              <a:buNone/>
              <a:defRPr sz="1700" b="1"/>
            </a:lvl3pPr>
            <a:lvl4pPr marL="1371594" indent="0">
              <a:buNone/>
              <a:defRPr sz="1600" b="1"/>
            </a:lvl4pPr>
            <a:lvl5pPr marL="1828793" indent="0">
              <a:buNone/>
              <a:defRPr sz="1600" b="1"/>
            </a:lvl5pPr>
            <a:lvl6pPr marL="2285991" indent="0">
              <a:buNone/>
              <a:defRPr sz="1600" b="1"/>
            </a:lvl6pPr>
            <a:lvl7pPr marL="2743188" indent="0">
              <a:buNone/>
              <a:defRPr sz="1600" b="1"/>
            </a:lvl7pPr>
            <a:lvl8pPr marL="3200387" indent="0">
              <a:buNone/>
              <a:defRPr sz="1600" b="1"/>
            </a:lvl8pPr>
            <a:lvl9pPr marL="3657584" indent="0">
              <a:buNone/>
              <a:defRPr sz="1600" b="1"/>
            </a:lvl9pPr>
          </a:lstStyle>
          <a:p>
            <a:pPr lvl="0"/>
            <a:r>
              <a:rPr lang="en-US"/>
              <a:t>Edit Master text styles</a:t>
            </a:r>
          </a:p>
        </p:txBody>
      </p:sp>
      <p:sp>
        <p:nvSpPr>
          <p:cNvPr id="4" name="Content Placeholder 3"/>
          <p:cNvSpPr>
            <a:spLocks noGrp="1"/>
          </p:cNvSpPr>
          <p:nvPr>
            <p:ph sz="half" idx="2"/>
          </p:nvPr>
        </p:nvSpPr>
        <p:spPr>
          <a:xfrm>
            <a:off x="839795"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100" b="1"/>
            </a:lvl2pPr>
            <a:lvl3pPr marL="914394" indent="0">
              <a:buNone/>
              <a:defRPr sz="1700" b="1"/>
            </a:lvl3pPr>
            <a:lvl4pPr marL="1371594" indent="0">
              <a:buNone/>
              <a:defRPr sz="1600" b="1"/>
            </a:lvl4pPr>
            <a:lvl5pPr marL="1828793" indent="0">
              <a:buNone/>
              <a:defRPr sz="1600" b="1"/>
            </a:lvl5pPr>
            <a:lvl6pPr marL="2285991" indent="0">
              <a:buNone/>
              <a:defRPr sz="1600" b="1"/>
            </a:lvl6pPr>
            <a:lvl7pPr marL="2743188" indent="0">
              <a:buNone/>
              <a:defRPr sz="1600" b="1"/>
            </a:lvl7pPr>
            <a:lvl8pPr marL="3200387" indent="0">
              <a:buNone/>
              <a:defRPr sz="1600" b="1"/>
            </a:lvl8pPr>
            <a:lvl9pPr marL="3657584"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361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5376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85548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94" y="987430"/>
            <a:ext cx="6172201" cy="4873625"/>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4" indent="0">
              <a:buNone/>
              <a:defRPr sz="1300"/>
            </a:lvl3pPr>
            <a:lvl4pPr marL="1371594" indent="0">
              <a:buNone/>
              <a:defRPr sz="1000"/>
            </a:lvl4pPr>
            <a:lvl5pPr marL="1828793" indent="0">
              <a:buNone/>
              <a:defRPr sz="1000"/>
            </a:lvl5pPr>
            <a:lvl6pPr marL="2285991" indent="0">
              <a:buNone/>
              <a:defRPr sz="1000"/>
            </a:lvl6pPr>
            <a:lvl7pPr marL="2743188" indent="0">
              <a:buNone/>
              <a:defRPr sz="1000"/>
            </a:lvl7pPr>
            <a:lvl8pPr marL="3200387" indent="0">
              <a:buNone/>
              <a:defRPr sz="1000"/>
            </a:lvl8pPr>
            <a:lvl9pPr marL="365758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9100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 y="0"/>
            <a:ext cx="2873790" cy="6858000"/>
          </a:xfrm>
          <a:prstGeom prst="rect">
            <a:avLst/>
          </a:prstGeom>
        </p:spPr>
      </p:pic>
      <p:cxnSp>
        <p:nvCxnSpPr>
          <p:cNvPr id="7" name="直接连接符 6"/>
          <p:cNvCxnSpPr/>
          <p:nvPr userDrawn="1"/>
        </p:nvCxnSpPr>
        <p:spPr>
          <a:xfrm>
            <a:off x="2641600" y="889000"/>
            <a:ext cx="95504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文本框 7"/>
          <p:cNvSpPr txBox="1"/>
          <p:nvPr userDrawn="1"/>
        </p:nvSpPr>
        <p:spPr>
          <a:xfrm>
            <a:off x="8868015" y="396566"/>
            <a:ext cx="3262432" cy="461667"/>
          </a:xfrm>
          <a:prstGeom prst="rect">
            <a:avLst/>
          </a:prstGeom>
          <a:noFill/>
        </p:spPr>
        <p:txBody>
          <a:bodyPr wrap="none" lIns="91440" tIns="45721" rIns="91440" bIns="45721" rtlCol="0">
            <a:spAutoFit/>
          </a:bodyPr>
          <a:lstStyle/>
          <a:p>
            <a:r>
              <a:rPr lang="zh-CN" altLang="en-US" sz="2400" dirty="0"/>
              <a:t>单击此处添加文字标题</a:t>
            </a:r>
          </a:p>
        </p:txBody>
      </p:sp>
    </p:spTree>
    <p:extLst>
      <p:ext uri="{BB962C8B-B14F-4D97-AF65-F5344CB8AC3E}">
        <p14:creationId xmlns:p14="http://schemas.microsoft.com/office/powerpoint/2010/main" val="101950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94" y="987430"/>
            <a:ext cx="6172201" cy="4873625"/>
          </a:xfrm>
        </p:spPr>
        <p:txBody>
          <a:bodyPr/>
          <a:lstStyle>
            <a:lvl1pPr marL="0" indent="0">
              <a:buNone/>
              <a:defRPr sz="3200"/>
            </a:lvl1pPr>
            <a:lvl2pPr marL="457200" indent="0">
              <a:buNone/>
              <a:defRPr sz="2900"/>
            </a:lvl2pPr>
            <a:lvl3pPr marL="914394" indent="0">
              <a:buNone/>
              <a:defRPr sz="2400"/>
            </a:lvl3pPr>
            <a:lvl4pPr marL="1371594" indent="0">
              <a:buNone/>
              <a:defRPr sz="2100"/>
            </a:lvl4pPr>
            <a:lvl5pPr marL="1828793" indent="0">
              <a:buNone/>
              <a:defRPr sz="2100"/>
            </a:lvl5pPr>
            <a:lvl6pPr marL="2285991" indent="0">
              <a:buNone/>
              <a:defRPr sz="2100"/>
            </a:lvl6pPr>
            <a:lvl7pPr marL="2743188" indent="0">
              <a:buNone/>
              <a:defRPr sz="2100"/>
            </a:lvl7pPr>
            <a:lvl8pPr marL="3200387" indent="0">
              <a:buNone/>
              <a:defRPr sz="2100"/>
            </a:lvl8pPr>
            <a:lvl9pPr marL="3657584" indent="0">
              <a:buNone/>
              <a:defRPr sz="2100"/>
            </a:lvl9pPr>
          </a:lstStyle>
          <a:p>
            <a:endParaRPr lang="en-US"/>
          </a:p>
        </p:txBody>
      </p:sp>
      <p:sp>
        <p:nvSpPr>
          <p:cNvPr id="4" name="Text Placeholder 3"/>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4" indent="0">
              <a:buNone/>
              <a:defRPr sz="1300"/>
            </a:lvl3pPr>
            <a:lvl4pPr marL="1371594" indent="0">
              <a:buNone/>
              <a:defRPr sz="1000"/>
            </a:lvl4pPr>
            <a:lvl5pPr marL="1828793" indent="0">
              <a:buNone/>
              <a:defRPr sz="1000"/>
            </a:lvl5pPr>
            <a:lvl6pPr marL="2285991" indent="0">
              <a:buNone/>
              <a:defRPr sz="1000"/>
            </a:lvl6pPr>
            <a:lvl7pPr marL="2743188" indent="0">
              <a:buNone/>
              <a:defRPr sz="1000"/>
            </a:lvl7pPr>
            <a:lvl8pPr marL="3200387" indent="0">
              <a:buNone/>
              <a:defRPr sz="1000"/>
            </a:lvl8pPr>
            <a:lvl9pPr marL="365758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46883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94916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365130"/>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365130"/>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15197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12908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11" y="108237"/>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7" y="6502011"/>
            <a:ext cx="12192000" cy="353756"/>
          </a:xfrm>
          <a:prstGeom prst="rect">
            <a:avLst/>
          </a:prstGeom>
        </p:spPr>
      </p:pic>
      <p:sp>
        <p:nvSpPr>
          <p:cNvPr id="3" name="标题 2"/>
          <p:cNvSpPr>
            <a:spLocks noGrp="1"/>
          </p:cNvSpPr>
          <p:nvPr>
            <p:ph type="title" hasCustomPrompt="1"/>
          </p:nvPr>
        </p:nvSpPr>
        <p:spPr>
          <a:xfrm>
            <a:off x="2131308" y="131272"/>
            <a:ext cx="9552544" cy="757797"/>
          </a:xfrm>
          <a:prstGeom prst="rect">
            <a:avLst/>
          </a:prstGeom>
        </p:spPr>
        <p:txBody>
          <a:bodyPr/>
          <a:lstStyle>
            <a:lvl1pPr>
              <a:defRPr sz="4300"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71928380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5862114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2"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 y="4610953"/>
            <a:ext cx="12192014" cy="2247075"/>
          </a:xfrm>
          <a:prstGeom prst="rect">
            <a:avLst/>
          </a:prstGeom>
        </p:spPr>
      </p:pic>
    </p:spTree>
    <p:extLst>
      <p:ext uri="{BB962C8B-B14F-4D97-AF65-F5344CB8AC3E}">
        <p14:creationId xmlns:p14="http://schemas.microsoft.com/office/powerpoint/2010/main" val="2124758934"/>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100"/>
            </a:lvl2pPr>
            <a:lvl3pPr marL="914394" indent="0" algn="ctr">
              <a:buNone/>
              <a:defRPr sz="1700"/>
            </a:lvl3pPr>
            <a:lvl4pPr marL="1371594" indent="0" algn="ctr">
              <a:buNone/>
              <a:defRPr sz="1600"/>
            </a:lvl4pPr>
            <a:lvl5pPr marL="1828793" indent="0" algn="ctr">
              <a:buNone/>
              <a:defRPr sz="1600"/>
            </a:lvl5pPr>
            <a:lvl6pPr marL="2285991" indent="0" algn="ctr">
              <a:buNone/>
              <a:defRPr sz="1600"/>
            </a:lvl6pPr>
            <a:lvl7pPr marL="2743188" indent="0" algn="ctr">
              <a:buNone/>
              <a:defRPr sz="1600"/>
            </a:lvl7pPr>
            <a:lvl8pPr marL="3200387" indent="0" algn="ctr">
              <a:buNone/>
              <a:defRPr sz="1600"/>
            </a:lvl8pPr>
            <a:lvl9pPr marL="365758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14194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3381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00" indent="0">
              <a:buNone/>
              <a:defRPr sz="2100">
                <a:solidFill>
                  <a:schemeClr val="tx1">
                    <a:tint val="75000"/>
                  </a:schemeClr>
                </a:solidFill>
              </a:defRPr>
            </a:lvl2pPr>
            <a:lvl3pPr marL="914394" indent="0">
              <a:buNone/>
              <a:defRPr sz="1700">
                <a:solidFill>
                  <a:schemeClr val="tx1">
                    <a:tint val="75000"/>
                  </a:schemeClr>
                </a:solidFill>
              </a:defRPr>
            </a:lvl3pPr>
            <a:lvl4pPr marL="1371594" indent="0">
              <a:buNone/>
              <a:defRPr sz="1600">
                <a:solidFill>
                  <a:schemeClr val="tx1">
                    <a:tint val="75000"/>
                  </a:schemeClr>
                </a:solidFill>
              </a:defRPr>
            </a:lvl4pPr>
            <a:lvl5pPr marL="1828793" indent="0">
              <a:buNone/>
              <a:defRPr sz="1600">
                <a:solidFill>
                  <a:schemeClr val="tx1">
                    <a:tint val="75000"/>
                  </a:schemeClr>
                </a:solidFill>
              </a:defRPr>
            </a:lvl5pPr>
            <a:lvl6pPr marL="2285991" indent="0">
              <a:buNone/>
              <a:defRPr sz="1600">
                <a:solidFill>
                  <a:schemeClr val="tx1">
                    <a:tint val="75000"/>
                  </a:schemeClr>
                </a:solidFill>
              </a:defRPr>
            </a:lvl6pPr>
            <a:lvl7pPr marL="2743188" indent="0">
              <a:buNone/>
              <a:defRPr sz="1600">
                <a:solidFill>
                  <a:schemeClr val="tx1">
                    <a:tint val="75000"/>
                  </a:schemeClr>
                </a:solidFill>
              </a:defRPr>
            </a:lvl7pPr>
            <a:lvl8pPr marL="3200387" indent="0">
              <a:buNone/>
              <a:defRPr sz="1600">
                <a:solidFill>
                  <a:schemeClr val="tx1">
                    <a:tint val="75000"/>
                  </a:schemeClr>
                </a:solidFill>
              </a:defRPr>
            </a:lvl8pPr>
            <a:lvl9pPr marL="3657584"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5519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6114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76508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5" y="1681163"/>
            <a:ext cx="5157787" cy="823912"/>
          </a:xfrm>
        </p:spPr>
        <p:txBody>
          <a:bodyPr anchor="b"/>
          <a:lstStyle>
            <a:lvl1pPr marL="0" indent="0">
              <a:buNone/>
              <a:defRPr sz="2400" b="1"/>
            </a:lvl1pPr>
            <a:lvl2pPr marL="457200" indent="0">
              <a:buNone/>
              <a:defRPr sz="2100" b="1"/>
            </a:lvl2pPr>
            <a:lvl3pPr marL="914394" indent="0">
              <a:buNone/>
              <a:defRPr sz="1700" b="1"/>
            </a:lvl3pPr>
            <a:lvl4pPr marL="1371594" indent="0">
              <a:buNone/>
              <a:defRPr sz="1600" b="1"/>
            </a:lvl4pPr>
            <a:lvl5pPr marL="1828793" indent="0">
              <a:buNone/>
              <a:defRPr sz="1600" b="1"/>
            </a:lvl5pPr>
            <a:lvl6pPr marL="2285991" indent="0">
              <a:buNone/>
              <a:defRPr sz="1600" b="1"/>
            </a:lvl6pPr>
            <a:lvl7pPr marL="2743188" indent="0">
              <a:buNone/>
              <a:defRPr sz="1600" b="1"/>
            </a:lvl7pPr>
            <a:lvl8pPr marL="3200387" indent="0">
              <a:buNone/>
              <a:defRPr sz="1600" b="1"/>
            </a:lvl8pPr>
            <a:lvl9pPr marL="3657584" indent="0">
              <a:buNone/>
              <a:defRPr sz="1600" b="1"/>
            </a:lvl9pPr>
          </a:lstStyle>
          <a:p>
            <a:pPr lvl="0"/>
            <a:r>
              <a:rPr lang="en-US"/>
              <a:t>Edit Master text styles</a:t>
            </a:r>
          </a:p>
        </p:txBody>
      </p:sp>
      <p:sp>
        <p:nvSpPr>
          <p:cNvPr id="4" name="Content Placeholder 3"/>
          <p:cNvSpPr>
            <a:spLocks noGrp="1"/>
          </p:cNvSpPr>
          <p:nvPr>
            <p:ph sz="half" idx="2"/>
          </p:nvPr>
        </p:nvSpPr>
        <p:spPr>
          <a:xfrm>
            <a:off x="839795"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100" b="1"/>
            </a:lvl2pPr>
            <a:lvl3pPr marL="914394" indent="0">
              <a:buNone/>
              <a:defRPr sz="1700" b="1"/>
            </a:lvl3pPr>
            <a:lvl4pPr marL="1371594" indent="0">
              <a:buNone/>
              <a:defRPr sz="1600" b="1"/>
            </a:lvl4pPr>
            <a:lvl5pPr marL="1828793" indent="0">
              <a:buNone/>
              <a:defRPr sz="1600" b="1"/>
            </a:lvl5pPr>
            <a:lvl6pPr marL="2285991" indent="0">
              <a:buNone/>
              <a:defRPr sz="1600" b="1"/>
            </a:lvl6pPr>
            <a:lvl7pPr marL="2743188" indent="0">
              <a:buNone/>
              <a:defRPr sz="1600" b="1"/>
            </a:lvl7pPr>
            <a:lvl8pPr marL="3200387" indent="0">
              <a:buNone/>
              <a:defRPr sz="1600" b="1"/>
            </a:lvl8pPr>
            <a:lvl9pPr marL="3657584"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8762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83921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652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94" y="987430"/>
            <a:ext cx="6172201" cy="4873625"/>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4" indent="0">
              <a:buNone/>
              <a:defRPr sz="1300"/>
            </a:lvl3pPr>
            <a:lvl4pPr marL="1371594" indent="0">
              <a:buNone/>
              <a:defRPr sz="1000"/>
            </a:lvl4pPr>
            <a:lvl5pPr marL="1828793" indent="0">
              <a:buNone/>
              <a:defRPr sz="1000"/>
            </a:lvl5pPr>
            <a:lvl6pPr marL="2285991" indent="0">
              <a:buNone/>
              <a:defRPr sz="1000"/>
            </a:lvl6pPr>
            <a:lvl7pPr marL="2743188" indent="0">
              <a:buNone/>
              <a:defRPr sz="1000"/>
            </a:lvl7pPr>
            <a:lvl8pPr marL="3200387" indent="0">
              <a:buNone/>
              <a:defRPr sz="1000"/>
            </a:lvl8pPr>
            <a:lvl9pPr marL="365758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20661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94" y="987430"/>
            <a:ext cx="6172201" cy="4873625"/>
          </a:xfrm>
        </p:spPr>
        <p:txBody>
          <a:bodyPr/>
          <a:lstStyle>
            <a:lvl1pPr marL="0" indent="0">
              <a:buNone/>
              <a:defRPr sz="3200"/>
            </a:lvl1pPr>
            <a:lvl2pPr marL="457200" indent="0">
              <a:buNone/>
              <a:defRPr sz="2900"/>
            </a:lvl2pPr>
            <a:lvl3pPr marL="914394" indent="0">
              <a:buNone/>
              <a:defRPr sz="2400"/>
            </a:lvl3pPr>
            <a:lvl4pPr marL="1371594" indent="0">
              <a:buNone/>
              <a:defRPr sz="2100"/>
            </a:lvl4pPr>
            <a:lvl5pPr marL="1828793" indent="0">
              <a:buNone/>
              <a:defRPr sz="2100"/>
            </a:lvl5pPr>
            <a:lvl6pPr marL="2285991" indent="0">
              <a:buNone/>
              <a:defRPr sz="2100"/>
            </a:lvl6pPr>
            <a:lvl7pPr marL="2743188" indent="0">
              <a:buNone/>
              <a:defRPr sz="2100"/>
            </a:lvl7pPr>
            <a:lvl8pPr marL="3200387" indent="0">
              <a:buNone/>
              <a:defRPr sz="2100"/>
            </a:lvl8pPr>
            <a:lvl9pPr marL="3657584" indent="0">
              <a:buNone/>
              <a:defRPr sz="2100"/>
            </a:lvl9pPr>
          </a:lstStyle>
          <a:p>
            <a:endParaRPr lang="en-US"/>
          </a:p>
        </p:txBody>
      </p:sp>
      <p:sp>
        <p:nvSpPr>
          <p:cNvPr id="4" name="Text Placeholder 3"/>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4" indent="0">
              <a:buNone/>
              <a:defRPr sz="1300"/>
            </a:lvl3pPr>
            <a:lvl4pPr marL="1371594" indent="0">
              <a:buNone/>
              <a:defRPr sz="1000"/>
            </a:lvl4pPr>
            <a:lvl5pPr marL="1828793" indent="0">
              <a:buNone/>
              <a:defRPr sz="1000"/>
            </a:lvl5pPr>
            <a:lvl6pPr marL="2285991" indent="0">
              <a:buNone/>
              <a:defRPr sz="1000"/>
            </a:lvl6pPr>
            <a:lvl7pPr marL="2743188" indent="0">
              <a:buNone/>
              <a:defRPr sz="1000"/>
            </a:lvl7pPr>
            <a:lvl8pPr marL="3200387" indent="0">
              <a:buNone/>
              <a:defRPr sz="1000"/>
            </a:lvl8pPr>
            <a:lvl9pPr marL="365758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92388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89933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365130"/>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365130"/>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66062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21288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11" y="108237"/>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7" y="6502011"/>
            <a:ext cx="12192000" cy="353756"/>
          </a:xfrm>
          <a:prstGeom prst="rect">
            <a:avLst/>
          </a:prstGeom>
        </p:spPr>
      </p:pic>
      <p:sp>
        <p:nvSpPr>
          <p:cNvPr id="3" name="标题 2"/>
          <p:cNvSpPr>
            <a:spLocks noGrp="1"/>
          </p:cNvSpPr>
          <p:nvPr>
            <p:ph type="title" hasCustomPrompt="1"/>
          </p:nvPr>
        </p:nvSpPr>
        <p:spPr>
          <a:xfrm>
            <a:off x="2131308" y="131272"/>
            <a:ext cx="9552544" cy="757797"/>
          </a:xfrm>
          <a:prstGeom prst="rect">
            <a:avLst/>
          </a:prstGeom>
        </p:spPr>
        <p:txBody>
          <a:bodyPr/>
          <a:lstStyle>
            <a:lvl1pPr>
              <a:defRPr sz="4300"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01467874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C366D3-5762-4D36-B666-26996E5102BC}"/>
              </a:ext>
            </a:extLst>
          </p:cNvPr>
          <p:cNvSpPr txBox="1"/>
          <p:nvPr userDrawn="1"/>
        </p:nvSpPr>
        <p:spPr>
          <a:xfrm>
            <a:off x="8906614" y="6596391"/>
            <a:ext cx="4097214" cy="261612"/>
          </a:xfrm>
          <a:prstGeom prst="rect">
            <a:avLst/>
          </a:prstGeom>
          <a:noFill/>
        </p:spPr>
        <p:txBody>
          <a:bodyPr wrap="square" lIns="91440" tIns="45721" rIns="91440" bIns="45721"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20504161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2257584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2"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 y="4610953"/>
            <a:ext cx="12192014" cy="2247075"/>
          </a:xfrm>
          <a:prstGeom prst="rect">
            <a:avLst/>
          </a:prstGeom>
        </p:spPr>
      </p:pic>
    </p:spTree>
    <p:extLst>
      <p:ext uri="{BB962C8B-B14F-4D97-AF65-F5344CB8AC3E}">
        <p14:creationId xmlns:p14="http://schemas.microsoft.com/office/powerpoint/2010/main" val="231988133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100"/>
            </a:lvl2pPr>
            <a:lvl3pPr marL="914394" indent="0" algn="ctr">
              <a:buNone/>
              <a:defRPr sz="1700"/>
            </a:lvl3pPr>
            <a:lvl4pPr marL="1371594" indent="0" algn="ctr">
              <a:buNone/>
              <a:defRPr sz="1600"/>
            </a:lvl4pPr>
            <a:lvl5pPr marL="1828793" indent="0" algn="ctr">
              <a:buNone/>
              <a:defRPr sz="1600"/>
            </a:lvl5pPr>
            <a:lvl6pPr marL="2285991" indent="0" algn="ctr">
              <a:buNone/>
              <a:defRPr sz="1600"/>
            </a:lvl6pPr>
            <a:lvl7pPr marL="2743188" indent="0" algn="ctr">
              <a:buNone/>
              <a:defRPr sz="1600"/>
            </a:lvl7pPr>
            <a:lvl8pPr marL="3200387" indent="0" algn="ctr">
              <a:buNone/>
              <a:defRPr sz="1600"/>
            </a:lvl8pPr>
            <a:lvl9pPr marL="365758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94650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20130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00" indent="0">
              <a:buNone/>
              <a:defRPr sz="2100">
                <a:solidFill>
                  <a:schemeClr val="tx1">
                    <a:tint val="75000"/>
                  </a:schemeClr>
                </a:solidFill>
              </a:defRPr>
            </a:lvl2pPr>
            <a:lvl3pPr marL="914394" indent="0">
              <a:buNone/>
              <a:defRPr sz="1700">
                <a:solidFill>
                  <a:schemeClr val="tx1">
                    <a:tint val="75000"/>
                  </a:schemeClr>
                </a:solidFill>
              </a:defRPr>
            </a:lvl3pPr>
            <a:lvl4pPr marL="1371594" indent="0">
              <a:buNone/>
              <a:defRPr sz="1600">
                <a:solidFill>
                  <a:schemeClr val="tx1">
                    <a:tint val="75000"/>
                  </a:schemeClr>
                </a:solidFill>
              </a:defRPr>
            </a:lvl4pPr>
            <a:lvl5pPr marL="1828793" indent="0">
              <a:buNone/>
              <a:defRPr sz="1600">
                <a:solidFill>
                  <a:schemeClr val="tx1">
                    <a:tint val="75000"/>
                  </a:schemeClr>
                </a:solidFill>
              </a:defRPr>
            </a:lvl5pPr>
            <a:lvl6pPr marL="2285991" indent="0">
              <a:buNone/>
              <a:defRPr sz="1600">
                <a:solidFill>
                  <a:schemeClr val="tx1">
                    <a:tint val="75000"/>
                  </a:schemeClr>
                </a:solidFill>
              </a:defRPr>
            </a:lvl6pPr>
            <a:lvl7pPr marL="2743188" indent="0">
              <a:buNone/>
              <a:defRPr sz="1600">
                <a:solidFill>
                  <a:schemeClr val="tx1">
                    <a:tint val="75000"/>
                  </a:schemeClr>
                </a:solidFill>
              </a:defRPr>
            </a:lvl7pPr>
            <a:lvl8pPr marL="3200387" indent="0">
              <a:buNone/>
              <a:defRPr sz="1600">
                <a:solidFill>
                  <a:schemeClr val="tx1">
                    <a:tint val="75000"/>
                  </a:schemeClr>
                </a:solidFill>
              </a:defRPr>
            </a:lvl8pPr>
            <a:lvl9pPr marL="3657584"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05537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07075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5" y="1681163"/>
            <a:ext cx="5157787" cy="823912"/>
          </a:xfrm>
        </p:spPr>
        <p:txBody>
          <a:bodyPr anchor="b"/>
          <a:lstStyle>
            <a:lvl1pPr marL="0" indent="0">
              <a:buNone/>
              <a:defRPr sz="2400" b="1"/>
            </a:lvl1pPr>
            <a:lvl2pPr marL="457200" indent="0">
              <a:buNone/>
              <a:defRPr sz="2100" b="1"/>
            </a:lvl2pPr>
            <a:lvl3pPr marL="914394" indent="0">
              <a:buNone/>
              <a:defRPr sz="1700" b="1"/>
            </a:lvl3pPr>
            <a:lvl4pPr marL="1371594" indent="0">
              <a:buNone/>
              <a:defRPr sz="1600" b="1"/>
            </a:lvl4pPr>
            <a:lvl5pPr marL="1828793" indent="0">
              <a:buNone/>
              <a:defRPr sz="1600" b="1"/>
            </a:lvl5pPr>
            <a:lvl6pPr marL="2285991" indent="0">
              <a:buNone/>
              <a:defRPr sz="1600" b="1"/>
            </a:lvl6pPr>
            <a:lvl7pPr marL="2743188" indent="0">
              <a:buNone/>
              <a:defRPr sz="1600" b="1"/>
            </a:lvl7pPr>
            <a:lvl8pPr marL="3200387" indent="0">
              <a:buNone/>
              <a:defRPr sz="1600" b="1"/>
            </a:lvl8pPr>
            <a:lvl9pPr marL="3657584" indent="0">
              <a:buNone/>
              <a:defRPr sz="1600" b="1"/>
            </a:lvl9pPr>
          </a:lstStyle>
          <a:p>
            <a:pPr lvl="0"/>
            <a:r>
              <a:rPr lang="en-US"/>
              <a:t>Edit Master text styles</a:t>
            </a:r>
          </a:p>
        </p:txBody>
      </p:sp>
      <p:sp>
        <p:nvSpPr>
          <p:cNvPr id="4" name="Content Placeholder 3"/>
          <p:cNvSpPr>
            <a:spLocks noGrp="1"/>
          </p:cNvSpPr>
          <p:nvPr>
            <p:ph sz="half" idx="2"/>
          </p:nvPr>
        </p:nvSpPr>
        <p:spPr>
          <a:xfrm>
            <a:off x="839795"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100" b="1"/>
            </a:lvl2pPr>
            <a:lvl3pPr marL="914394" indent="0">
              <a:buNone/>
              <a:defRPr sz="1700" b="1"/>
            </a:lvl3pPr>
            <a:lvl4pPr marL="1371594" indent="0">
              <a:buNone/>
              <a:defRPr sz="1600" b="1"/>
            </a:lvl4pPr>
            <a:lvl5pPr marL="1828793" indent="0">
              <a:buNone/>
              <a:defRPr sz="1600" b="1"/>
            </a:lvl5pPr>
            <a:lvl6pPr marL="2285991" indent="0">
              <a:buNone/>
              <a:defRPr sz="1600" b="1"/>
            </a:lvl6pPr>
            <a:lvl7pPr marL="2743188" indent="0">
              <a:buNone/>
              <a:defRPr sz="1600" b="1"/>
            </a:lvl7pPr>
            <a:lvl8pPr marL="3200387" indent="0">
              <a:buNone/>
              <a:defRPr sz="1600" b="1"/>
            </a:lvl8pPr>
            <a:lvl9pPr marL="3657584"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6264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12345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17552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94" y="987430"/>
            <a:ext cx="6172201" cy="4873625"/>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4" indent="0">
              <a:buNone/>
              <a:defRPr sz="1300"/>
            </a:lvl3pPr>
            <a:lvl4pPr marL="1371594" indent="0">
              <a:buNone/>
              <a:defRPr sz="1000"/>
            </a:lvl4pPr>
            <a:lvl5pPr marL="1828793" indent="0">
              <a:buNone/>
              <a:defRPr sz="1000"/>
            </a:lvl5pPr>
            <a:lvl6pPr marL="2285991" indent="0">
              <a:buNone/>
              <a:defRPr sz="1000"/>
            </a:lvl6pPr>
            <a:lvl7pPr marL="2743188" indent="0">
              <a:buNone/>
              <a:defRPr sz="1000"/>
            </a:lvl7pPr>
            <a:lvl8pPr marL="3200387" indent="0">
              <a:buNone/>
              <a:defRPr sz="1000"/>
            </a:lvl8pPr>
            <a:lvl9pPr marL="365758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2007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image" Target="../media/image3.jpg"/><Relationship Id="rId2" Type="http://schemas.openxmlformats.org/officeDocument/2006/relationships/slideLayout" Target="../slideLayouts/slideLayout78.xml"/><Relationship Id="rId16" Type="http://schemas.openxmlformats.org/officeDocument/2006/relationships/theme" Target="../theme/theme10.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image" Target="../media/image3.jpg"/><Relationship Id="rId2" Type="http://schemas.openxmlformats.org/officeDocument/2006/relationships/slideLayout" Target="../slideLayouts/slideLayout93.xml"/><Relationship Id="rId16" Type="http://schemas.openxmlformats.org/officeDocument/2006/relationships/theme" Target="../theme/theme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5" Type="http://schemas.openxmlformats.org/officeDocument/2006/relationships/theme" Target="../theme/theme12.xml"/><Relationship Id="rId4" Type="http://schemas.openxmlformats.org/officeDocument/2006/relationships/slideLayout" Target="../slideLayouts/slideLayout11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image" Target="../media/image3.jpg"/><Relationship Id="rId2" Type="http://schemas.openxmlformats.org/officeDocument/2006/relationships/slideLayout" Target="../slideLayouts/slideLayout112.xml"/><Relationship Id="rId16" Type="http://schemas.openxmlformats.org/officeDocument/2006/relationships/theme" Target="../theme/theme13.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image" Target="../media/image3.jpg"/><Relationship Id="rId2" Type="http://schemas.openxmlformats.org/officeDocument/2006/relationships/slideLayout" Target="../slideLayouts/slideLayout127.xml"/><Relationship Id="rId16" Type="http://schemas.openxmlformats.org/officeDocument/2006/relationships/theme" Target="../theme/theme14.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image" Target="../media/image3.jpg"/><Relationship Id="rId2" Type="http://schemas.openxmlformats.org/officeDocument/2006/relationships/slideLayout" Target="../slideLayouts/slideLayout142.xml"/><Relationship Id="rId16" Type="http://schemas.openxmlformats.org/officeDocument/2006/relationships/theme" Target="../theme/theme15.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theme" Target="../theme/theme1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theme" Target="../theme/theme17.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4.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3.jpg"/><Relationship Id="rId2" Type="http://schemas.openxmlformats.org/officeDocument/2006/relationships/slideLayout" Target="../slideLayouts/slideLayout48.xml"/><Relationship Id="rId16" Type="http://schemas.openxmlformats.org/officeDocument/2006/relationships/theme" Target="../theme/theme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image" Target="../media/image3.jpg"/><Relationship Id="rId2" Type="http://schemas.openxmlformats.org/officeDocument/2006/relationships/slideLayout" Target="../slideLayouts/slideLayout63.xml"/><Relationship Id="rId16" Type="http://schemas.openxmlformats.org/officeDocument/2006/relationships/theme" Target="../theme/theme9.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5" y="366190"/>
            <a:ext cx="10515600" cy="1325033"/>
          </a:xfrm>
          <a:prstGeom prst="rect">
            <a:avLst/>
          </a:prstGeom>
        </p:spPr>
        <p:txBody>
          <a:bodyPr vert="horz" lIns="91440" tIns="45721" rIns="91440" bIns="45721"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5" y="1826684"/>
            <a:ext cx="10515600" cy="4349749"/>
          </a:xfrm>
          <a:prstGeom prst="rect">
            <a:avLst/>
          </a:prstGeom>
        </p:spPr>
        <p:txBody>
          <a:bodyPr vert="horz" lIns="91440" tIns="45721" rIns="91440" bIns="45721"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1" y="6356357"/>
            <a:ext cx="2743200" cy="366183"/>
          </a:xfrm>
          <a:prstGeom prst="rect">
            <a:avLst/>
          </a:prstGeom>
        </p:spPr>
        <p:txBody>
          <a:bodyPr vert="horz" lIns="91440" tIns="45721" rIns="91440" bIns="45721" rtlCol="0" anchor="ctr"/>
          <a:lstStyle>
            <a:lvl1pPr algn="l">
              <a:defRPr sz="1600">
                <a:solidFill>
                  <a:schemeClr val="tx1">
                    <a:tint val="75000"/>
                  </a:schemeClr>
                </a:solidFill>
              </a:defRPr>
            </a:lvl1pPr>
          </a:lstStyle>
          <a:p>
            <a:fld id="{2AA1AC16-948C-4AE2-A8F0-AD93837A264C}" type="datetimeFigureOut">
              <a:rPr lang="zh-CN" altLang="en-US" smtClean="0">
                <a:solidFill>
                  <a:prstClr val="black">
                    <a:tint val="75000"/>
                  </a:prstClr>
                </a:solidFill>
              </a:rPr>
              <a:pPr/>
              <a:t>2025/4/4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5" y="6356357"/>
            <a:ext cx="4114800" cy="366183"/>
          </a:xfrm>
          <a:prstGeom prst="rect">
            <a:avLst/>
          </a:prstGeom>
        </p:spPr>
        <p:txBody>
          <a:bodyPr vert="horz" lIns="91440" tIns="45721" rIns="91440" bIns="45721"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1" y="6356357"/>
            <a:ext cx="2743200" cy="366183"/>
          </a:xfrm>
          <a:prstGeom prst="rect">
            <a:avLst/>
          </a:prstGeom>
        </p:spPr>
        <p:txBody>
          <a:bodyPr vert="horz" lIns="91440" tIns="45721" rIns="91440" bIns="45721" rtlCol="0" anchor="ctr"/>
          <a:lstStyle>
            <a:lvl1pPr algn="r">
              <a:defRPr sz="1600">
                <a:solidFill>
                  <a:schemeClr val="tx1">
                    <a:tint val="75000"/>
                  </a:schemeClr>
                </a:solidFill>
              </a:defRPr>
            </a:lvl1p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869253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1219164"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4792" indent="-304792" algn="l" defTabSz="1219164" rtl="0" eaLnBrk="1" latinLnBrk="0" hangingPunct="1">
        <a:lnSpc>
          <a:spcPct val="90000"/>
        </a:lnSpc>
        <a:spcBef>
          <a:spcPts val="1333"/>
        </a:spcBef>
        <a:buFont typeface="Arial" panose="020B0604020202020204" pitchFamily="34" charset="0"/>
        <a:buChar char="•"/>
        <a:defRPr sz="3800" kern="1200">
          <a:solidFill>
            <a:schemeClr val="tx1"/>
          </a:solidFill>
          <a:latin typeface="+mn-lt"/>
          <a:ea typeface="+mn-ea"/>
          <a:cs typeface="+mn-cs"/>
        </a:defRPr>
      </a:lvl1pPr>
      <a:lvl2pPr marL="914377" indent="-304792" algn="l" defTabSz="1219164"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56" indent="-304792" algn="l" defTabSz="1219164" rtl="0" eaLnBrk="1" latinLnBrk="0" hangingPunct="1">
        <a:lnSpc>
          <a:spcPct val="90000"/>
        </a:lnSpc>
        <a:spcBef>
          <a:spcPts val="667"/>
        </a:spcBef>
        <a:buFont typeface="Arial" panose="020B0604020202020204" pitchFamily="34" charset="0"/>
        <a:buChar char="•"/>
        <a:defRPr sz="2700" kern="1200">
          <a:solidFill>
            <a:schemeClr val="tx1"/>
          </a:solidFill>
          <a:latin typeface="+mn-lt"/>
          <a:ea typeface="+mn-ea"/>
          <a:cs typeface="+mn-cs"/>
        </a:defRPr>
      </a:lvl3pPr>
      <a:lvl4pPr marL="2133538" indent="-304792" algn="l" defTabSz="1219164"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19" indent="-304792" algn="l" defTabSz="1219164"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03" indent="-304792" algn="l" defTabSz="1219164"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87" indent="-304792" algn="l" defTabSz="1219164"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67" indent="-304792" algn="l" defTabSz="1219164"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50" indent="-304792" algn="l" defTabSz="1219164"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64" rtl="0" eaLnBrk="1" latinLnBrk="0" hangingPunct="1">
        <a:defRPr sz="2400" kern="1200">
          <a:solidFill>
            <a:schemeClr val="tx1"/>
          </a:solidFill>
          <a:latin typeface="+mn-lt"/>
          <a:ea typeface="+mn-ea"/>
          <a:cs typeface="+mn-cs"/>
        </a:defRPr>
      </a:lvl1pPr>
      <a:lvl2pPr marL="609585" algn="l" defTabSz="1219164" rtl="0" eaLnBrk="1" latinLnBrk="0" hangingPunct="1">
        <a:defRPr sz="2400" kern="1200">
          <a:solidFill>
            <a:schemeClr val="tx1"/>
          </a:solidFill>
          <a:latin typeface="+mn-lt"/>
          <a:ea typeface="+mn-ea"/>
          <a:cs typeface="+mn-cs"/>
        </a:defRPr>
      </a:lvl2pPr>
      <a:lvl3pPr marL="1219164" algn="l" defTabSz="1219164" rtl="0" eaLnBrk="1" latinLnBrk="0" hangingPunct="1">
        <a:defRPr sz="2400" kern="1200">
          <a:solidFill>
            <a:schemeClr val="tx1"/>
          </a:solidFill>
          <a:latin typeface="+mn-lt"/>
          <a:ea typeface="+mn-ea"/>
          <a:cs typeface="+mn-cs"/>
        </a:defRPr>
      </a:lvl3pPr>
      <a:lvl4pPr marL="1828747" algn="l" defTabSz="1219164" rtl="0" eaLnBrk="1" latinLnBrk="0" hangingPunct="1">
        <a:defRPr sz="2400" kern="1200">
          <a:solidFill>
            <a:schemeClr val="tx1"/>
          </a:solidFill>
          <a:latin typeface="+mn-lt"/>
          <a:ea typeface="+mn-ea"/>
          <a:cs typeface="+mn-cs"/>
        </a:defRPr>
      </a:lvl4pPr>
      <a:lvl5pPr marL="2438329" algn="l" defTabSz="1219164" rtl="0" eaLnBrk="1" latinLnBrk="0" hangingPunct="1">
        <a:defRPr sz="2400" kern="1200">
          <a:solidFill>
            <a:schemeClr val="tx1"/>
          </a:solidFill>
          <a:latin typeface="+mn-lt"/>
          <a:ea typeface="+mn-ea"/>
          <a:cs typeface="+mn-cs"/>
        </a:defRPr>
      </a:lvl5pPr>
      <a:lvl6pPr marL="3047911" algn="l" defTabSz="1219164" rtl="0" eaLnBrk="1" latinLnBrk="0" hangingPunct="1">
        <a:defRPr sz="2400" kern="1200">
          <a:solidFill>
            <a:schemeClr val="tx1"/>
          </a:solidFill>
          <a:latin typeface="+mn-lt"/>
          <a:ea typeface="+mn-ea"/>
          <a:cs typeface="+mn-cs"/>
        </a:defRPr>
      </a:lvl6pPr>
      <a:lvl7pPr marL="3657496" algn="l" defTabSz="1219164" rtl="0" eaLnBrk="1" latinLnBrk="0" hangingPunct="1">
        <a:defRPr sz="2400" kern="1200">
          <a:solidFill>
            <a:schemeClr val="tx1"/>
          </a:solidFill>
          <a:latin typeface="+mn-lt"/>
          <a:ea typeface="+mn-ea"/>
          <a:cs typeface="+mn-cs"/>
        </a:defRPr>
      </a:lvl7pPr>
      <a:lvl8pPr marL="4267077" algn="l" defTabSz="1219164" rtl="0" eaLnBrk="1" latinLnBrk="0" hangingPunct="1">
        <a:defRPr sz="2400" kern="1200">
          <a:solidFill>
            <a:schemeClr val="tx1"/>
          </a:solidFill>
          <a:latin typeface="+mn-lt"/>
          <a:ea typeface="+mn-ea"/>
          <a:cs typeface="+mn-cs"/>
        </a:defRPr>
      </a:lvl8pPr>
      <a:lvl9pPr marL="4876659" algn="l" defTabSz="1219164"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l="-3000" t="-2000" r="-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5" y="365125"/>
            <a:ext cx="10515600" cy="1325563"/>
          </a:xfrm>
          <a:prstGeom prst="rect">
            <a:avLst/>
          </a:prstGeom>
        </p:spPr>
        <p:txBody>
          <a:bodyPr vert="horz" lIns="91440" tIns="45721" rIns="91440" bIns="45721" rtlCol="0" anchor="ctr">
            <a:normAutofit/>
          </a:bodyPr>
          <a:lstStyle/>
          <a:p>
            <a:r>
              <a:rPr lang="en-US"/>
              <a:t>Click to edit Master title style</a:t>
            </a:r>
          </a:p>
        </p:txBody>
      </p:sp>
      <p:sp>
        <p:nvSpPr>
          <p:cNvPr id="3" name="Text Placeholder 2"/>
          <p:cNvSpPr>
            <a:spLocks noGrp="1"/>
          </p:cNvSpPr>
          <p:nvPr>
            <p:ph type="body" idx="1"/>
          </p:nvPr>
        </p:nvSpPr>
        <p:spPr>
          <a:xfrm>
            <a:off x="838205" y="1825625"/>
            <a:ext cx="10515600" cy="4351339"/>
          </a:xfrm>
          <a:prstGeom prst="rect">
            <a:avLst/>
          </a:prstGeom>
        </p:spPr>
        <p:txBody>
          <a:bodyPr vert="horz" lIns="91440" tIns="45721" rIns="91440" bIns="4572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1" rIns="91440" bIns="45721" rtlCol="0" anchor="ctr"/>
          <a:lstStyle>
            <a:lvl1pPr algn="l">
              <a:defRPr sz="1300">
                <a:solidFill>
                  <a:schemeClr val="tx1">
                    <a:tint val="75000"/>
                  </a:schemeClr>
                </a:solidFill>
              </a:defRPr>
            </a:lvl1p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3"/>
          </p:nvPr>
        </p:nvSpPr>
        <p:spPr>
          <a:xfrm>
            <a:off x="4038605" y="6356352"/>
            <a:ext cx="4114800" cy="365125"/>
          </a:xfrm>
          <a:prstGeom prst="rect">
            <a:avLst/>
          </a:prstGeom>
        </p:spPr>
        <p:txBody>
          <a:bodyPr vert="horz" lIns="91440" tIns="45721" rIns="91440" bIns="45721" rtlCol="0" anchor="ctr"/>
          <a:lstStyle>
            <a:lvl1pPr algn="ctr">
              <a:defRPr sz="13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1" rIns="91440" bIns="45721" rtlCol="0" anchor="ctr"/>
          <a:lstStyle>
            <a:lvl1pPr algn="r">
              <a:defRPr sz="1300">
                <a:solidFill>
                  <a:schemeClr val="tx1">
                    <a:tint val="75000"/>
                  </a:schemeClr>
                </a:solidFill>
              </a:defRPr>
            </a:lvl1p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145109"/>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7" r:id="rId15"/>
  </p:sldLayoutIdLst>
  <p:txStyles>
    <p:titleStyle>
      <a:lvl1pPr algn="l" defTabSz="91439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4"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798" indent="-228600" algn="l" defTabSz="91439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4" indent="-228600" algn="l" defTabSz="914394"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194"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7392"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5pPr>
      <a:lvl6pPr marL="2514588"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971788"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428987"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886183"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394" rtl="0" eaLnBrk="1" latinLnBrk="0" hangingPunct="1">
        <a:defRPr sz="1700" kern="1200">
          <a:solidFill>
            <a:schemeClr val="tx1"/>
          </a:solidFill>
          <a:latin typeface="+mn-lt"/>
          <a:ea typeface="+mn-ea"/>
          <a:cs typeface="+mn-cs"/>
        </a:defRPr>
      </a:lvl1pPr>
      <a:lvl2pPr marL="457200" algn="l" defTabSz="914394" rtl="0" eaLnBrk="1" latinLnBrk="0" hangingPunct="1">
        <a:defRPr sz="1700" kern="1200">
          <a:solidFill>
            <a:schemeClr val="tx1"/>
          </a:solidFill>
          <a:latin typeface="+mn-lt"/>
          <a:ea typeface="+mn-ea"/>
          <a:cs typeface="+mn-cs"/>
        </a:defRPr>
      </a:lvl2pPr>
      <a:lvl3pPr marL="914394" algn="l" defTabSz="914394" rtl="0" eaLnBrk="1" latinLnBrk="0" hangingPunct="1">
        <a:defRPr sz="1700" kern="1200">
          <a:solidFill>
            <a:schemeClr val="tx1"/>
          </a:solidFill>
          <a:latin typeface="+mn-lt"/>
          <a:ea typeface="+mn-ea"/>
          <a:cs typeface="+mn-cs"/>
        </a:defRPr>
      </a:lvl3pPr>
      <a:lvl4pPr marL="1371594" algn="l" defTabSz="914394" rtl="0" eaLnBrk="1" latinLnBrk="0" hangingPunct="1">
        <a:defRPr sz="1700" kern="1200">
          <a:solidFill>
            <a:schemeClr val="tx1"/>
          </a:solidFill>
          <a:latin typeface="+mn-lt"/>
          <a:ea typeface="+mn-ea"/>
          <a:cs typeface="+mn-cs"/>
        </a:defRPr>
      </a:lvl4pPr>
      <a:lvl5pPr marL="1828793" algn="l" defTabSz="914394" rtl="0" eaLnBrk="1" latinLnBrk="0" hangingPunct="1">
        <a:defRPr sz="1700" kern="1200">
          <a:solidFill>
            <a:schemeClr val="tx1"/>
          </a:solidFill>
          <a:latin typeface="+mn-lt"/>
          <a:ea typeface="+mn-ea"/>
          <a:cs typeface="+mn-cs"/>
        </a:defRPr>
      </a:lvl5pPr>
      <a:lvl6pPr marL="2285991" algn="l" defTabSz="914394" rtl="0" eaLnBrk="1" latinLnBrk="0" hangingPunct="1">
        <a:defRPr sz="1700" kern="1200">
          <a:solidFill>
            <a:schemeClr val="tx1"/>
          </a:solidFill>
          <a:latin typeface="+mn-lt"/>
          <a:ea typeface="+mn-ea"/>
          <a:cs typeface="+mn-cs"/>
        </a:defRPr>
      </a:lvl6pPr>
      <a:lvl7pPr marL="2743188" algn="l" defTabSz="914394" rtl="0" eaLnBrk="1" latinLnBrk="0" hangingPunct="1">
        <a:defRPr sz="1700" kern="1200">
          <a:solidFill>
            <a:schemeClr val="tx1"/>
          </a:solidFill>
          <a:latin typeface="+mn-lt"/>
          <a:ea typeface="+mn-ea"/>
          <a:cs typeface="+mn-cs"/>
        </a:defRPr>
      </a:lvl7pPr>
      <a:lvl8pPr marL="3200387" algn="l" defTabSz="914394" rtl="0" eaLnBrk="1" latinLnBrk="0" hangingPunct="1">
        <a:defRPr sz="1700" kern="1200">
          <a:solidFill>
            <a:schemeClr val="tx1"/>
          </a:solidFill>
          <a:latin typeface="+mn-lt"/>
          <a:ea typeface="+mn-ea"/>
          <a:cs typeface="+mn-cs"/>
        </a:defRPr>
      </a:lvl8pPr>
      <a:lvl9pPr marL="3657584" algn="l" defTabSz="914394" rtl="0" eaLnBrk="1" latinLnBrk="0" hangingPunct="1">
        <a:defRPr sz="17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l="-3000" t="-2000" r="-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5" y="365125"/>
            <a:ext cx="10515600" cy="1325563"/>
          </a:xfrm>
          <a:prstGeom prst="rect">
            <a:avLst/>
          </a:prstGeom>
        </p:spPr>
        <p:txBody>
          <a:bodyPr vert="horz" lIns="91440" tIns="45721" rIns="91440" bIns="45721" rtlCol="0" anchor="ctr">
            <a:normAutofit/>
          </a:bodyPr>
          <a:lstStyle/>
          <a:p>
            <a:r>
              <a:rPr lang="en-US"/>
              <a:t>Click to edit Master title style</a:t>
            </a:r>
          </a:p>
        </p:txBody>
      </p:sp>
      <p:sp>
        <p:nvSpPr>
          <p:cNvPr id="3" name="Text Placeholder 2"/>
          <p:cNvSpPr>
            <a:spLocks noGrp="1"/>
          </p:cNvSpPr>
          <p:nvPr>
            <p:ph type="body" idx="1"/>
          </p:nvPr>
        </p:nvSpPr>
        <p:spPr>
          <a:xfrm>
            <a:off x="838205" y="1825625"/>
            <a:ext cx="10515600" cy="4351339"/>
          </a:xfrm>
          <a:prstGeom prst="rect">
            <a:avLst/>
          </a:prstGeom>
        </p:spPr>
        <p:txBody>
          <a:bodyPr vert="horz" lIns="91440" tIns="45721" rIns="91440" bIns="4572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1" rIns="91440" bIns="45721" rtlCol="0" anchor="ctr"/>
          <a:lstStyle>
            <a:lvl1pPr algn="l">
              <a:defRPr sz="1300">
                <a:solidFill>
                  <a:schemeClr val="tx1">
                    <a:tint val="75000"/>
                  </a:schemeClr>
                </a:solidFill>
              </a:defRPr>
            </a:lvl1p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3"/>
          </p:nvPr>
        </p:nvSpPr>
        <p:spPr>
          <a:xfrm>
            <a:off x="4038605" y="6356352"/>
            <a:ext cx="4114800" cy="365125"/>
          </a:xfrm>
          <a:prstGeom prst="rect">
            <a:avLst/>
          </a:prstGeom>
        </p:spPr>
        <p:txBody>
          <a:bodyPr vert="horz" lIns="91440" tIns="45721" rIns="91440" bIns="45721" rtlCol="0" anchor="ctr"/>
          <a:lstStyle>
            <a:lvl1pPr algn="ctr">
              <a:defRPr sz="13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1" rIns="91440" bIns="45721" rtlCol="0" anchor="ctr"/>
          <a:lstStyle>
            <a:lvl1pPr algn="r">
              <a:defRPr sz="1300">
                <a:solidFill>
                  <a:schemeClr val="tx1">
                    <a:tint val="75000"/>
                  </a:schemeClr>
                </a:solidFill>
              </a:defRPr>
            </a:lvl1p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488130"/>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 id="2147483925" r:id="rId14"/>
    <p:sldLayoutId id="2147483932" r:id="rId15"/>
  </p:sldLayoutIdLst>
  <p:txStyles>
    <p:titleStyle>
      <a:lvl1pPr algn="l" defTabSz="91439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4"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798" indent="-228600" algn="l" defTabSz="91439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4" indent="-228600" algn="l" defTabSz="914394"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194"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7392"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5pPr>
      <a:lvl6pPr marL="2514588"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971788"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428987"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886183"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394" rtl="0" eaLnBrk="1" latinLnBrk="0" hangingPunct="1">
        <a:defRPr sz="1700" kern="1200">
          <a:solidFill>
            <a:schemeClr val="tx1"/>
          </a:solidFill>
          <a:latin typeface="+mn-lt"/>
          <a:ea typeface="+mn-ea"/>
          <a:cs typeface="+mn-cs"/>
        </a:defRPr>
      </a:lvl1pPr>
      <a:lvl2pPr marL="457200" algn="l" defTabSz="914394" rtl="0" eaLnBrk="1" latinLnBrk="0" hangingPunct="1">
        <a:defRPr sz="1700" kern="1200">
          <a:solidFill>
            <a:schemeClr val="tx1"/>
          </a:solidFill>
          <a:latin typeface="+mn-lt"/>
          <a:ea typeface="+mn-ea"/>
          <a:cs typeface="+mn-cs"/>
        </a:defRPr>
      </a:lvl2pPr>
      <a:lvl3pPr marL="914394" algn="l" defTabSz="914394" rtl="0" eaLnBrk="1" latinLnBrk="0" hangingPunct="1">
        <a:defRPr sz="1700" kern="1200">
          <a:solidFill>
            <a:schemeClr val="tx1"/>
          </a:solidFill>
          <a:latin typeface="+mn-lt"/>
          <a:ea typeface="+mn-ea"/>
          <a:cs typeface="+mn-cs"/>
        </a:defRPr>
      </a:lvl3pPr>
      <a:lvl4pPr marL="1371594" algn="l" defTabSz="914394" rtl="0" eaLnBrk="1" latinLnBrk="0" hangingPunct="1">
        <a:defRPr sz="1700" kern="1200">
          <a:solidFill>
            <a:schemeClr val="tx1"/>
          </a:solidFill>
          <a:latin typeface="+mn-lt"/>
          <a:ea typeface="+mn-ea"/>
          <a:cs typeface="+mn-cs"/>
        </a:defRPr>
      </a:lvl4pPr>
      <a:lvl5pPr marL="1828793" algn="l" defTabSz="914394" rtl="0" eaLnBrk="1" latinLnBrk="0" hangingPunct="1">
        <a:defRPr sz="1700" kern="1200">
          <a:solidFill>
            <a:schemeClr val="tx1"/>
          </a:solidFill>
          <a:latin typeface="+mn-lt"/>
          <a:ea typeface="+mn-ea"/>
          <a:cs typeface="+mn-cs"/>
        </a:defRPr>
      </a:lvl5pPr>
      <a:lvl6pPr marL="2285991" algn="l" defTabSz="914394" rtl="0" eaLnBrk="1" latinLnBrk="0" hangingPunct="1">
        <a:defRPr sz="1700" kern="1200">
          <a:solidFill>
            <a:schemeClr val="tx1"/>
          </a:solidFill>
          <a:latin typeface="+mn-lt"/>
          <a:ea typeface="+mn-ea"/>
          <a:cs typeface="+mn-cs"/>
        </a:defRPr>
      </a:lvl6pPr>
      <a:lvl7pPr marL="2743188" algn="l" defTabSz="914394" rtl="0" eaLnBrk="1" latinLnBrk="0" hangingPunct="1">
        <a:defRPr sz="1700" kern="1200">
          <a:solidFill>
            <a:schemeClr val="tx1"/>
          </a:solidFill>
          <a:latin typeface="+mn-lt"/>
          <a:ea typeface="+mn-ea"/>
          <a:cs typeface="+mn-cs"/>
        </a:defRPr>
      </a:lvl7pPr>
      <a:lvl8pPr marL="3200387" algn="l" defTabSz="914394" rtl="0" eaLnBrk="1" latinLnBrk="0" hangingPunct="1">
        <a:defRPr sz="1700" kern="1200">
          <a:solidFill>
            <a:schemeClr val="tx1"/>
          </a:solidFill>
          <a:latin typeface="+mn-lt"/>
          <a:ea typeface="+mn-ea"/>
          <a:cs typeface="+mn-cs"/>
        </a:defRPr>
      </a:lvl8pPr>
      <a:lvl9pPr marL="3657584" algn="l" defTabSz="914394" rtl="0" eaLnBrk="1" latinLnBrk="0" hangingPunct="1">
        <a:defRPr sz="17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CE2123-40B2-4B73-8404-BA885C957DE8}"/>
              </a:ext>
            </a:extLst>
          </p:cNvPr>
          <p:cNvSpPr txBox="1"/>
          <p:nvPr userDrawn="1"/>
        </p:nvSpPr>
        <p:spPr>
          <a:xfrm>
            <a:off x="10137531" y="96716"/>
            <a:ext cx="2760786" cy="261612"/>
          </a:xfrm>
          <a:prstGeom prst="rect">
            <a:avLst/>
          </a:prstGeom>
          <a:noFill/>
        </p:spPr>
        <p:txBody>
          <a:bodyPr wrap="square" lIns="91440" tIns="45721" rIns="91440" bIns="45721" rtlCol="0">
            <a:spAutoFit/>
          </a:bodyPr>
          <a:lstStyle/>
          <a:p>
            <a:r>
              <a:rPr lang="en-US" sz="1100" i="1" dirty="0">
                <a:solidFill>
                  <a:prstClr val="black"/>
                </a:solidFill>
                <a:latin typeface="Times New Roman" panose="02020603050405020304" pitchFamily="18" charset="0"/>
                <a:cs typeface="Times New Roman" panose="02020603050405020304" pitchFamily="18" charset="0"/>
              </a:rPr>
              <a:t>Design by: </a:t>
            </a:r>
            <a:r>
              <a:rPr lang="en-US" sz="1100" i="1" dirty="0" err="1">
                <a:solidFill>
                  <a:prstClr val="black"/>
                </a:solidFill>
                <a:latin typeface="Times New Roman" panose="02020603050405020304" pitchFamily="18" charset="0"/>
                <a:cs typeface="Times New Roman" panose="02020603050405020304" pitchFamily="18" charset="0"/>
              </a:rPr>
              <a:t>Hương</a:t>
            </a:r>
            <a:r>
              <a:rPr lang="en-US" sz="1100" i="1" dirty="0">
                <a:solidFill>
                  <a:prstClr val="black"/>
                </a:solidFill>
                <a:latin typeface="Times New Roman" panose="02020603050405020304" pitchFamily="18" charset="0"/>
                <a:cs typeface="Times New Roman" panose="02020603050405020304" pitchFamily="18" charset="0"/>
              </a:rPr>
              <a:t> </a:t>
            </a:r>
            <a:r>
              <a:rPr lang="en-US" sz="1100" i="1" dirty="0" err="1">
                <a:solidFill>
                  <a:prstClr val="black"/>
                </a:solidFill>
                <a:latin typeface="Times New Roman" panose="02020603050405020304" pitchFamily="18" charset="0"/>
                <a:cs typeface="Times New Roman" panose="02020603050405020304" pitchFamily="18" charset="0"/>
              </a:rPr>
              <a:t>Thảo</a:t>
            </a:r>
            <a:r>
              <a:rPr lang="en-US" sz="1100" i="1"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26027102"/>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4" r:id="rId4"/>
  </p:sldLayoutIdLst>
  <p:txStyles>
    <p:titleStyle>
      <a:lvl1pPr algn="ctr" defTabSz="1219164" rtl="0" eaLnBrk="1" latinLnBrk="0" hangingPunct="1">
        <a:spcBef>
          <a:spcPct val="0"/>
        </a:spcBef>
        <a:buNone/>
        <a:defRPr sz="5900" kern="1200">
          <a:solidFill>
            <a:schemeClr val="tx1"/>
          </a:solidFill>
          <a:latin typeface="+mj-lt"/>
          <a:ea typeface="+mj-ea"/>
          <a:cs typeface="+mj-cs"/>
        </a:defRPr>
      </a:lvl1pPr>
    </p:titleStyle>
    <p:bodyStyle>
      <a:lvl1pPr marL="457187" indent="-457187" algn="l" defTabSz="1219164"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4" indent="-380990" algn="l" defTabSz="1219164"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56" indent="-304792" algn="l" defTabSz="121916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38" indent="-304792" algn="l" defTabSz="1219164"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19" indent="-304792" algn="l" defTabSz="1219164"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03" indent="-304792" algn="l" defTabSz="1219164"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287" indent="-304792" algn="l" defTabSz="1219164"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67" indent="-304792" algn="l" defTabSz="1219164"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50" indent="-304792" algn="l" defTabSz="1219164"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9164" rtl="0" eaLnBrk="1" latinLnBrk="0" hangingPunct="1">
        <a:defRPr sz="2400" kern="1200">
          <a:solidFill>
            <a:schemeClr val="tx1"/>
          </a:solidFill>
          <a:latin typeface="+mn-lt"/>
          <a:ea typeface="+mn-ea"/>
          <a:cs typeface="+mn-cs"/>
        </a:defRPr>
      </a:lvl1pPr>
      <a:lvl2pPr marL="609585" algn="l" defTabSz="1219164" rtl="0" eaLnBrk="1" latinLnBrk="0" hangingPunct="1">
        <a:defRPr sz="2400" kern="1200">
          <a:solidFill>
            <a:schemeClr val="tx1"/>
          </a:solidFill>
          <a:latin typeface="+mn-lt"/>
          <a:ea typeface="+mn-ea"/>
          <a:cs typeface="+mn-cs"/>
        </a:defRPr>
      </a:lvl2pPr>
      <a:lvl3pPr marL="1219164" algn="l" defTabSz="1219164" rtl="0" eaLnBrk="1" latinLnBrk="0" hangingPunct="1">
        <a:defRPr sz="2400" kern="1200">
          <a:solidFill>
            <a:schemeClr val="tx1"/>
          </a:solidFill>
          <a:latin typeface="+mn-lt"/>
          <a:ea typeface="+mn-ea"/>
          <a:cs typeface="+mn-cs"/>
        </a:defRPr>
      </a:lvl3pPr>
      <a:lvl4pPr marL="1828747" algn="l" defTabSz="1219164" rtl="0" eaLnBrk="1" latinLnBrk="0" hangingPunct="1">
        <a:defRPr sz="2400" kern="1200">
          <a:solidFill>
            <a:schemeClr val="tx1"/>
          </a:solidFill>
          <a:latin typeface="+mn-lt"/>
          <a:ea typeface="+mn-ea"/>
          <a:cs typeface="+mn-cs"/>
        </a:defRPr>
      </a:lvl4pPr>
      <a:lvl5pPr marL="2438329" algn="l" defTabSz="1219164" rtl="0" eaLnBrk="1" latinLnBrk="0" hangingPunct="1">
        <a:defRPr sz="2400" kern="1200">
          <a:solidFill>
            <a:schemeClr val="tx1"/>
          </a:solidFill>
          <a:latin typeface="+mn-lt"/>
          <a:ea typeface="+mn-ea"/>
          <a:cs typeface="+mn-cs"/>
        </a:defRPr>
      </a:lvl5pPr>
      <a:lvl6pPr marL="3047911" algn="l" defTabSz="1219164" rtl="0" eaLnBrk="1" latinLnBrk="0" hangingPunct="1">
        <a:defRPr sz="2400" kern="1200">
          <a:solidFill>
            <a:schemeClr val="tx1"/>
          </a:solidFill>
          <a:latin typeface="+mn-lt"/>
          <a:ea typeface="+mn-ea"/>
          <a:cs typeface="+mn-cs"/>
        </a:defRPr>
      </a:lvl6pPr>
      <a:lvl7pPr marL="3657496" algn="l" defTabSz="1219164" rtl="0" eaLnBrk="1" latinLnBrk="0" hangingPunct="1">
        <a:defRPr sz="2400" kern="1200">
          <a:solidFill>
            <a:schemeClr val="tx1"/>
          </a:solidFill>
          <a:latin typeface="+mn-lt"/>
          <a:ea typeface="+mn-ea"/>
          <a:cs typeface="+mn-cs"/>
        </a:defRPr>
      </a:lvl7pPr>
      <a:lvl8pPr marL="4267077" algn="l" defTabSz="1219164" rtl="0" eaLnBrk="1" latinLnBrk="0" hangingPunct="1">
        <a:defRPr sz="2400" kern="1200">
          <a:solidFill>
            <a:schemeClr val="tx1"/>
          </a:solidFill>
          <a:latin typeface="+mn-lt"/>
          <a:ea typeface="+mn-ea"/>
          <a:cs typeface="+mn-cs"/>
        </a:defRPr>
      </a:lvl8pPr>
      <a:lvl9pPr marL="4876659" algn="l" defTabSz="1219164"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l="-3000" t="-2000" r="-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5" y="365125"/>
            <a:ext cx="10515600" cy="1325563"/>
          </a:xfrm>
          <a:prstGeom prst="rect">
            <a:avLst/>
          </a:prstGeom>
        </p:spPr>
        <p:txBody>
          <a:bodyPr vert="horz" lIns="91440" tIns="45721" rIns="91440" bIns="45721" rtlCol="0" anchor="ctr">
            <a:normAutofit/>
          </a:bodyPr>
          <a:lstStyle/>
          <a:p>
            <a:r>
              <a:rPr lang="en-US"/>
              <a:t>Click to edit Master title style</a:t>
            </a:r>
          </a:p>
        </p:txBody>
      </p:sp>
      <p:sp>
        <p:nvSpPr>
          <p:cNvPr id="3" name="Text Placeholder 2"/>
          <p:cNvSpPr>
            <a:spLocks noGrp="1"/>
          </p:cNvSpPr>
          <p:nvPr>
            <p:ph type="body" idx="1"/>
          </p:nvPr>
        </p:nvSpPr>
        <p:spPr>
          <a:xfrm>
            <a:off x="838205" y="1825625"/>
            <a:ext cx="10515600" cy="4351339"/>
          </a:xfrm>
          <a:prstGeom prst="rect">
            <a:avLst/>
          </a:prstGeom>
        </p:spPr>
        <p:txBody>
          <a:bodyPr vert="horz" lIns="91440" tIns="45721" rIns="91440" bIns="4572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1" rIns="91440" bIns="45721" rtlCol="0" anchor="ctr"/>
          <a:lstStyle>
            <a:lvl1pPr algn="l">
              <a:defRPr sz="1300">
                <a:solidFill>
                  <a:schemeClr val="tx1">
                    <a:tint val="75000"/>
                  </a:schemeClr>
                </a:solidFill>
              </a:defRPr>
            </a:lvl1p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3"/>
          </p:nvPr>
        </p:nvSpPr>
        <p:spPr>
          <a:xfrm>
            <a:off x="4038605" y="6356352"/>
            <a:ext cx="4114800" cy="365125"/>
          </a:xfrm>
          <a:prstGeom prst="rect">
            <a:avLst/>
          </a:prstGeom>
        </p:spPr>
        <p:txBody>
          <a:bodyPr vert="horz" lIns="91440" tIns="45721" rIns="91440" bIns="45721" rtlCol="0" anchor="ctr"/>
          <a:lstStyle>
            <a:lvl1pPr algn="ctr">
              <a:defRPr sz="13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1" rIns="91440" bIns="45721" rtlCol="0" anchor="ctr"/>
          <a:lstStyle>
            <a:lvl1pPr algn="r">
              <a:defRPr sz="1300">
                <a:solidFill>
                  <a:schemeClr val="tx1">
                    <a:tint val="75000"/>
                  </a:schemeClr>
                </a:solidFill>
              </a:defRPr>
            </a:lvl1p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8358050"/>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 id="2147483970" r:id="rId14"/>
    <p:sldLayoutId id="2147483977" r:id="rId15"/>
  </p:sldLayoutIdLst>
  <p:txStyles>
    <p:titleStyle>
      <a:lvl1pPr algn="l" defTabSz="91439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4"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798" indent="-228600" algn="l" defTabSz="91439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4" indent="-228600" algn="l" defTabSz="914394"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194"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7392"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5pPr>
      <a:lvl6pPr marL="2514588"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971788"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428987"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886183"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394" rtl="0" eaLnBrk="1" latinLnBrk="0" hangingPunct="1">
        <a:defRPr sz="1700" kern="1200">
          <a:solidFill>
            <a:schemeClr val="tx1"/>
          </a:solidFill>
          <a:latin typeface="+mn-lt"/>
          <a:ea typeface="+mn-ea"/>
          <a:cs typeface="+mn-cs"/>
        </a:defRPr>
      </a:lvl1pPr>
      <a:lvl2pPr marL="457200" algn="l" defTabSz="914394" rtl="0" eaLnBrk="1" latinLnBrk="0" hangingPunct="1">
        <a:defRPr sz="1700" kern="1200">
          <a:solidFill>
            <a:schemeClr val="tx1"/>
          </a:solidFill>
          <a:latin typeface="+mn-lt"/>
          <a:ea typeface="+mn-ea"/>
          <a:cs typeface="+mn-cs"/>
        </a:defRPr>
      </a:lvl2pPr>
      <a:lvl3pPr marL="914394" algn="l" defTabSz="914394" rtl="0" eaLnBrk="1" latinLnBrk="0" hangingPunct="1">
        <a:defRPr sz="1700" kern="1200">
          <a:solidFill>
            <a:schemeClr val="tx1"/>
          </a:solidFill>
          <a:latin typeface="+mn-lt"/>
          <a:ea typeface="+mn-ea"/>
          <a:cs typeface="+mn-cs"/>
        </a:defRPr>
      </a:lvl3pPr>
      <a:lvl4pPr marL="1371594" algn="l" defTabSz="914394" rtl="0" eaLnBrk="1" latinLnBrk="0" hangingPunct="1">
        <a:defRPr sz="1700" kern="1200">
          <a:solidFill>
            <a:schemeClr val="tx1"/>
          </a:solidFill>
          <a:latin typeface="+mn-lt"/>
          <a:ea typeface="+mn-ea"/>
          <a:cs typeface="+mn-cs"/>
        </a:defRPr>
      </a:lvl4pPr>
      <a:lvl5pPr marL="1828793" algn="l" defTabSz="914394" rtl="0" eaLnBrk="1" latinLnBrk="0" hangingPunct="1">
        <a:defRPr sz="1700" kern="1200">
          <a:solidFill>
            <a:schemeClr val="tx1"/>
          </a:solidFill>
          <a:latin typeface="+mn-lt"/>
          <a:ea typeface="+mn-ea"/>
          <a:cs typeface="+mn-cs"/>
        </a:defRPr>
      </a:lvl5pPr>
      <a:lvl6pPr marL="2285991" algn="l" defTabSz="914394" rtl="0" eaLnBrk="1" latinLnBrk="0" hangingPunct="1">
        <a:defRPr sz="1700" kern="1200">
          <a:solidFill>
            <a:schemeClr val="tx1"/>
          </a:solidFill>
          <a:latin typeface="+mn-lt"/>
          <a:ea typeface="+mn-ea"/>
          <a:cs typeface="+mn-cs"/>
        </a:defRPr>
      </a:lvl6pPr>
      <a:lvl7pPr marL="2743188" algn="l" defTabSz="914394" rtl="0" eaLnBrk="1" latinLnBrk="0" hangingPunct="1">
        <a:defRPr sz="1700" kern="1200">
          <a:solidFill>
            <a:schemeClr val="tx1"/>
          </a:solidFill>
          <a:latin typeface="+mn-lt"/>
          <a:ea typeface="+mn-ea"/>
          <a:cs typeface="+mn-cs"/>
        </a:defRPr>
      </a:lvl7pPr>
      <a:lvl8pPr marL="3200387" algn="l" defTabSz="914394" rtl="0" eaLnBrk="1" latinLnBrk="0" hangingPunct="1">
        <a:defRPr sz="1700" kern="1200">
          <a:solidFill>
            <a:schemeClr val="tx1"/>
          </a:solidFill>
          <a:latin typeface="+mn-lt"/>
          <a:ea typeface="+mn-ea"/>
          <a:cs typeface="+mn-cs"/>
        </a:defRPr>
      </a:lvl8pPr>
      <a:lvl9pPr marL="3657584" algn="l" defTabSz="914394" rtl="0" eaLnBrk="1" latinLnBrk="0" hangingPunct="1">
        <a:defRPr sz="17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l="-3000" t="-2000" r="-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5" y="365125"/>
            <a:ext cx="10515600" cy="1325563"/>
          </a:xfrm>
          <a:prstGeom prst="rect">
            <a:avLst/>
          </a:prstGeom>
        </p:spPr>
        <p:txBody>
          <a:bodyPr vert="horz" lIns="91440" tIns="45721" rIns="91440" bIns="45721" rtlCol="0" anchor="ctr">
            <a:normAutofit/>
          </a:bodyPr>
          <a:lstStyle/>
          <a:p>
            <a:r>
              <a:rPr lang="en-US"/>
              <a:t>Click to edit Master title style</a:t>
            </a:r>
          </a:p>
        </p:txBody>
      </p:sp>
      <p:sp>
        <p:nvSpPr>
          <p:cNvPr id="3" name="Text Placeholder 2"/>
          <p:cNvSpPr>
            <a:spLocks noGrp="1"/>
          </p:cNvSpPr>
          <p:nvPr>
            <p:ph type="body" idx="1"/>
          </p:nvPr>
        </p:nvSpPr>
        <p:spPr>
          <a:xfrm>
            <a:off x="838205" y="1825625"/>
            <a:ext cx="10515600" cy="4351339"/>
          </a:xfrm>
          <a:prstGeom prst="rect">
            <a:avLst/>
          </a:prstGeom>
        </p:spPr>
        <p:txBody>
          <a:bodyPr vert="horz" lIns="91440" tIns="45721" rIns="91440" bIns="4572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1" rIns="91440" bIns="45721" rtlCol="0" anchor="ctr"/>
          <a:lstStyle>
            <a:lvl1pPr algn="l">
              <a:defRPr sz="1300">
                <a:solidFill>
                  <a:schemeClr val="tx1">
                    <a:tint val="75000"/>
                  </a:schemeClr>
                </a:solidFill>
              </a:defRPr>
            </a:lvl1p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3"/>
          </p:nvPr>
        </p:nvSpPr>
        <p:spPr>
          <a:xfrm>
            <a:off x="4038605" y="6356352"/>
            <a:ext cx="4114800" cy="365125"/>
          </a:xfrm>
          <a:prstGeom prst="rect">
            <a:avLst/>
          </a:prstGeom>
        </p:spPr>
        <p:txBody>
          <a:bodyPr vert="horz" lIns="91440" tIns="45721" rIns="91440" bIns="45721" rtlCol="0" anchor="ctr"/>
          <a:lstStyle>
            <a:lvl1pPr algn="ctr">
              <a:defRPr sz="13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1" rIns="91440" bIns="45721" rtlCol="0" anchor="ctr"/>
          <a:lstStyle>
            <a:lvl1pPr algn="r">
              <a:defRPr sz="1300">
                <a:solidFill>
                  <a:schemeClr val="tx1">
                    <a:tint val="75000"/>
                  </a:schemeClr>
                </a:solidFill>
              </a:defRPr>
            </a:lvl1p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5504382"/>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 id="2147484002" r:id="rId15"/>
  </p:sldLayoutIdLst>
  <p:txStyles>
    <p:titleStyle>
      <a:lvl1pPr algn="l" defTabSz="91439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4"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798" indent="-228600" algn="l" defTabSz="91439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4" indent="-228600" algn="l" defTabSz="914394"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194"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7392"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5pPr>
      <a:lvl6pPr marL="2514588"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971788"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428987"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886183"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394" rtl="0" eaLnBrk="1" latinLnBrk="0" hangingPunct="1">
        <a:defRPr sz="1700" kern="1200">
          <a:solidFill>
            <a:schemeClr val="tx1"/>
          </a:solidFill>
          <a:latin typeface="+mn-lt"/>
          <a:ea typeface="+mn-ea"/>
          <a:cs typeface="+mn-cs"/>
        </a:defRPr>
      </a:lvl1pPr>
      <a:lvl2pPr marL="457200" algn="l" defTabSz="914394" rtl="0" eaLnBrk="1" latinLnBrk="0" hangingPunct="1">
        <a:defRPr sz="1700" kern="1200">
          <a:solidFill>
            <a:schemeClr val="tx1"/>
          </a:solidFill>
          <a:latin typeface="+mn-lt"/>
          <a:ea typeface="+mn-ea"/>
          <a:cs typeface="+mn-cs"/>
        </a:defRPr>
      </a:lvl2pPr>
      <a:lvl3pPr marL="914394" algn="l" defTabSz="914394" rtl="0" eaLnBrk="1" latinLnBrk="0" hangingPunct="1">
        <a:defRPr sz="1700" kern="1200">
          <a:solidFill>
            <a:schemeClr val="tx1"/>
          </a:solidFill>
          <a:latin typeface="+mn-lt"/>
          <a:ea typeface="+mn-ea"/>
          <a:cs typeface="+mn-cs"/>
        </a:defRPr>
      </a:lvl3pPr>
      <a:lvl4pPr marL="1371594" algn="l" defTabSz="914394" rtl="0" eaLnBrk="1" latinLnBrk="0" hangingPunct="1">
        <a:defRPr sz="1700" kern="1200">
          <a:solidFill>
            <a:schemeClr val="tx1"/>
          </a:solidFill>
          <a:latin typeface="+mn-lt"/>
          <a:ea typeface="+mn-ea"/>
          <a:cs typeface="+mn-cs"/>
        </a:defRPr>
      </a:lvl4pPr>
      <a:lvl5pPr marL="1828793" algn="l" defTabSz="914394" rtl="0" eaLnBrk="1" latinLnBrk="0" hangingPunct="1">
        <a:defRPr sz="1700" kern="1200">
          <a:solidFill>
            <a:schemeClr val="tx1"/>
          </a:solidFill>
          <a:latin typeface="+mn-lt"/>
          <a:ea typeface="+mn-ea"/>
          <a:cs typeface="+mn-cs"/>
        </a:defRPr>
      </a:lvl5pPr>
      <a:lvl6pPr marL="2285991" algn="l" defTabSz="914394" rtl="0" eaLnBrk="1" latinLnBrk="0" hangingPunct="1">
        <a:defRPr sz="1700" kern="1200">
          <a:solidFill>
            <a:schemeClr val="tx1"/>
          </a:solidFill>
          <a:latin typeface="+mn-lt"/>
          <a:ea typeface="+mn-ea"/>
          <a:cs typeface="+mn-cs"/>
        </a:defRPr>
      </a:lvl6pPr>
      <a:lvl7pPr marL="2743188" algn="l" defTabSz="914394" rtl="0" eaLnBrk="1" latinLnBrk="0" hangingPunct="1">
        <a:defRPr sz="1700" kern="1200">
          <a:solidFill>
            <a:schemeClr val="tx1"/>
          </a:solidFill>
          <a:latin typeface="+mn-lt"/>
          <a:ea typeface="+mn-ea"/>
          <a:cs typeface="+mn-cs"/>
        </a:defRPr>
      </a:lvl7pPr>
      <a:lvl8pPr marL="3200387" algn="l" defTabSz="914394" rtl="0" eaLnBrk="1" latinLnBrk="0" hangingPunct="1">
        <a:defRPr sz="1700" kern="1200">
          <a:solidFill>
            <a:schemeClr val="tx1"/>
          </a:solidFill>
          <a:latin typeface="+mn-lt"/>
          <a:ea typeface="+mn-ea"/>
          <a:cs typeface="+mn-cs"/>
        </a:defRPr>
      </a:lvl8pPr>
      <a:lvl9pPr marL="3657584" algn="l" defTabSz="914394" rtl="0" eaLnBrk="1" latinLnBrk="0" hangingPunct="1">
        <a:defRPr sz="17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l="-3000" t="-2000" r="-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5" y="365125"/>
            <a:ext cx="10515600" cy="1325563"/>
          </a:xfrm>
          <a:prstGeom prst="rect">
            <a:avLst/>
          </a:prstGeom>
        </p:spPr>
        <p:txBody>
          <a:bodyPr vert="horz" lIns="91440" tIns="45721" rIns="91440" bIns="45721" rtlCol="0" anchor="ctr">
            <a:normAutofit/>
          </a:bodyPr>
          <a:lstStyle/>
          <a:p>
            <a:r>
              <a:rPr lang="en-US"/>
              <a:t>Click to edit Master title style</a:t>
            </a:r>
          </a:p>
        </p:txBody>
      </p:sp>
      <p:sp>
        <p:nvSpPr>
          <p:cNvPr id="3" name="Text Placeholder 2"/>
          <p:cNvSpPr>
            <a:spLocks noGrp="1"/>
          </p:cNvSpPr>
          <p:nvPr>
            <p:ph type="body" idx="1"/>
          </p:nvPr>
        </p:nvSpPr>
        <p:spPr>
          <a:xfrm>
            <a:off x="838205" y="1825625"/>
            <a:ext cx="10515600" cy="4351339"/>
          </a:xfrm>
          <a:prstGeom prst="rect">
            <a:avLst/>
          </a:prstGeom>
        </p:spPr>
        <p:txBody>
          <a:bodyPr vert="horz" lIns="91440" tIns="45721" rIns="91440" bIns="4572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1" rIns="91440" bIns="45721" rtlCol="0" anchor="ctr"/>
          <a:lstStyle>
            <a:lvl1pPr algn="l">
              <a:defRPr sz="1300">
                <a:solidFill>
                  <a:schemeClr val="tx1">
                    <a:tint val="75000"/>
                  </a:schemeClr>
                </a:solidFill>
              </a:defRPr>
            </a:lvl1p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3"/>
          </p:nvPr>
        </p:nvSpPr>
        <p:spPr>
          <a:xfrm>
            <a:off x="4038605" y="6356352"/>
            <a:ext cx="4114800" cy="365125"/>
          </a:xfrm>
          <a:prstGeom prst="rect">
            <a:avLst/>
          </a:prstGeom>
        </p:spPr>
        <p:txBody>
          <a:bodyPr vert="horz" lIns="91440" tIns="45721" rIns="91440" bIns="45721" rtlCol="0" anchor="ctr"/>
          <a:lstStyle>
            <a:lvl1pPr algn="ctr">
              <a:defRPr sz="13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1" rIns="91440" bIns="45721" rtlCol="0" anchor="ctr"/>
          <a:lstStyle>
            <a:lvl1pPr algn="r">
              <a:defRPr sz="1300">
                <a:solidFill>
                  <a:schemeClr val="tx1">
                    <a:tint val="75000"/>
                  </a:schemeClr>
                </a:solidFill>
              </a:defRPr>
            </a:lvl1p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621204"/>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 id="2147484020" r:id="rId14"/>
    <p:sldLayoutId id="2147484027" r:id="rId15"/>
  </p:sldLayoutIdLst>
  <p:txStyles>
    <p:titleStyle>
      <a:lvl1pPr algn="l" defTabSz="91439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4"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798" indent="-228600" algn="l" defTabSz="91439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4" indent="-228600" algn="l" defTabSz="914394"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194"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7392"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5pPr>
      <a:lvl6pPr marL="2514588"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971788"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428987"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886183"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394" rtl="0" eaLnBrk="1" latinLnBrk="0" hangingPunct="1">
        <a:defRPr sz="1700" kern="1200">
          <a:solidFill>
            <a:schemeClr val="tx1"/>
          </a:solidFill>
          <a:latin typeface="+mn-lt"/>
          <a:ea typeface="+mn-ea"/>
          <a:cs typeface="+mn-cs"/>
        </a:defRPr>
      </a:lvl1pPr>
      <a:lvl2pPr marL="457200" algn="l" defTabSz="914394" rtl="0" eaLnBrk="1" latinLnBrk="0" hangingPunct="1">
        <a:defRPr sz="1700" kern="1200">
          <a:solidFill>
            <a:schemeClr val="tx1"/>
          </a:solidFill>
          <a:latin typeface="+mn-lt"/>
          <a:ea typeface="+mn-ea"/>
          <a:cs typeface="+mn-cs"/>
        </a:defRPr>
      </a:lvl2pPr>
      <a:lvl3pPr marL="914394" algn="l" defTabSz="914394" rtl="0" eaLnBrk="1" latinLnBrk="0" hangingPunct="1">
        <a:defRPr sz="1700" kern="1200">
          <a:solidFill>
            <a:schemeClr val="tx1"/>
          </a:solidFill>
          <a:latin typeface="+mn-lt"/>
          <a:ea typeface="+mn-ea"/>
          <a:cs typeface="+mn-cs"/>
        </a:defRPr>
      </a:lvl3pPr>
      <a:lvl4pPr marL="1371594" algn="l" defTabSz="914394" rtl="0" eaLnBrk="1" latinLnBrk="0" hangingPunct="1">
        <a:defRPr sz="1700" kern="1200">
          <a:solidFill>
            <a:schemeClr val="tx1"/>
          </a:solidFill>
          <a:latin typeface="+mn-lt"/>
          <a:ea typeface="+mn-ea"/>
          <a:cs typeface="+mn-cs"/>
        </a:defRPr>
      </a:lvl4pPr>
      <a:lvl5pPr marL="1828793" algn="l" defTabSz="914394" rtl="0" eaLnBrk="1" latinLnBrk="0" hangingPunct="1">
        <a:defRPr sz="1700" kern="1200">
          <a:solidFill>
            <a:schemeClr val="tx1"/>
          </a:solidFill>
          <a:latin typeface="+mn-lt"/>
          <a:ea typeface="+mn-ea"/>
          <a:cs typeface="+mn-cs"/>
        </a:defRPr>
      </a:lvl5pPr>
      <a:lvl6pPr marL="2285991" algn="l" defTabSz="914394" rtl="0" eaLnBrk="1" latinLnBrk="0" hangingPunct="1">
        <a:defRPr sz="1700" kern="1200">
          <a:solidFill>
            <a:schemeClr val="tx1"/>
          </a:solidFill>
          <a:latin typeface="+mn-lt"/>
          <a:ea typeface="+mn-ea"/>
          <a:cs typeface="+mn-cs"/>
        </a:defRPr>
      </a:lvl6pPr>
      <a:lvl7pPr marL="2743188" algn="l" defTabSz="914394" rtl="0" eaLnBrk="1" latinLnBrk="0" hangingPunct="1">
        <a:defRPr sz="1700" kern="1200">
          <a:solidFill>
            <a:schemeClr val="tx1"/>
          </a:solidFill>
          <a:latin typeface="+mn-lt"/>
          <a:ea typeface="+mn-ea"/>
          <a:cs typeface="+mn-cs"/>
        </a:defRPr>
      </a:lvl7pPr>
      <a:lvl8pPr marL="3200387" algn="l" defTabSz="914394" rtl="0" eaLnBrk="1" latinLnBrk="0" hangingPunct="1">
        <a:defRPr sz="1700" kern="1200">
          <a:solidFill>
            <a:schemeClr val="tx1"/>
          </a:solidFill>
          <a:latin typeface="+mn-lt"/>
          <a:ea typeface="+mn-ea"/>
          <a:cs typeface="+mn-cs"/>
        </a:defRPr>
      </a:lvl8pPr>
      <a:lvl9pPr marL="3657584" algn="l" defTabSz="914394" rtl="0" eaLnBrk="1" latinLnBrk="0" hangingPunct="1">
        <a:defRPr sz="17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73" y="719333"/>
            <a:ext cx="10290000" cy="637600"/>
          </a:xfrm>
          <a:prstGeom prst="rect">
            <a:avLst/>
          </a:prstGeom>
          <a:noFill/>
          <a:ln>
            <a:noFill/>
          </a:ln>
        </p:spPr>
        <p:txBody>
          <a:bodyPr spcFirstLastPara="1" wrap="square" lIns="145119" tIns="145119" rIns="145119" bIns="145119"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7" y="1583467"/>
            <a:ext cx="10290000" cy="4555200"/>
          </a:xfrm>
          <a:prstGeom prst="rect">
            <a:avLst/>
          </a:prstGeom>
          <a:noFill/>
          <a:ln>
            <a:noFill/>
          </a:ln>
        </p:spPr>
        <p:txBody>
          <a:bodyPr spcFirstLastPara="1" wrap="square" lIns="145119" tIns="145119" rIns="145119" bIns="145119"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09CD0F8A-4187-416C-8B26-32892C779C1A}"/>
              </a:ext>
            </a:extLst>
          </p:cNvPr>
          <p:cNvSpPr/>
          <p:nvPr userDrawn="1"/>
        </p:nvSpPr>
        <p:spPr>
          <a:xfrm>
            <a:off x="8373515" y="6517733"/>
            <a:ext cx="2607857" cy="346614"/>
          </a:xfrm>
          <a:prstGeom prst="rect">
            <a:avLst/>
          </a:prstGeom>
        </p:spPr>
        <p:txBody>
          <a:bodyPr wrap="none" lIns="145143" tIns="72571" rIns="145143" bIns="72571">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1300" kern="0" dirty="0"/>
              <a:t>FeistyForwarders_0968120672</a:t>
            </a:r>
          </a:p>
        </p:txBody>
      </p:sp>
    </p:spTree>
    <p:extLst>
      <p:ext uri="{BB962C8B-B14F-4D97-AF65-F5344CB8AC3E}">
        <p14:creationId xmlns:p14="http://schemas.microsoft.com/office/powerpoint/2010/main" val="1368775739"/>
      </p:ext>
    </p:extLst>
  </p:cSld>
  <p:clrMap bg1="lt1" tx1="dk1" bg2="dk2" tx2="lt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145119" tIns="145119" rIns="145119" bIns="145119"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145119" tIns="145119" rIns="145119" bIns="145119"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09CD0F8A-4187-416C-8B26-32892C779C1A}"/>
              </a:ext>
            </a:extLst>
          </p:cNvPr>
          <p:cNvSpPr/>
          <p:nvPr userDrawn="1"/>
        </p:nvSpPr>
        <p:spPr>
          <a:xfrm>
            <a:off x="8373515" y="6517733"/>
            <a:ext cx="2607857" cy="346614"/>
          </a:xfrm>
          <a:prstGeom prst="rect">
            <a:avLst/>
          </a:prstGeom>
        </p:spPr>
        <p:txBody>
          <a:bodyPr wrap="none" lIns="145143" tIns="72571" rIns="145143" bIns="72571">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r>
              <a:rPr lang="vi-VN" sz="1300" kern="0" dirty="0"/>
              <a:t>FeistyForwarders_0968120672</a:t>
            </a:r>
          </a:p>
        </p:txBody>
      </p:sp>
    </p:spTree>
    <p:extLst>
      <p:ext uri="{BB962C8B-B14F-4D97-AF65-F5344CB8AC3E}">
        <p14:creationId xmlns:p14="http://schemas.microsoft.com/office/powerpoint/2010/main" val="210590748"/>
      </p:ext>
    </p:extLst>
  </p:cSld>
  <p:clrMap bg1="lt1" tx1="dk1" bg2="dk2" tx2="lt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23182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7" r:id="rId4"/>
    <p:sldLayoutId id="2147483768" r:id="rId5"/>
  </p:sldLayoutIdLst>
  <p:txStyles>
    <p:titleStyle>
      <a:lvl1pPr algn="ctr" defTabSz="1219164" rtl="0" eaLnBrk="1" latinLnBrk="0" hangingPunct="1">
        <a:spcBef>
          <a:spcPct val="0"/>
        </a:spcBef>
        <a:buNone/>
        <a:defRPr sz="5900" kern="1200">
          <a:solidFill>
            <a:schemeClr val="tx1"/>
          </a:solidFill>
          <a:latin typeface="+mj-lt"/>
          <a:ea typeface="+mj-ea"/>
          <a:cs typeface="+mj-cs"/>
        </a:defRPr>
      </a:lvl1pPr>
    </p:titleStyle>
    <p:bodyStyle>
      <a:lvl1pPr marL="457187" indent="-457187" algn="l" defTabSz="1219164"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4" indent="-380990" algn="l" defTabSz="1219164"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56" indent="-304792" algn="l" defTabSz="121916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38" indent="-304792" algn="l" defTabSz="1219164"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19" indent="-304792" algn="l" defTabSz="1219164"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03" indent="-304792" algn="l" defTabSz="1219164"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287" indent="-304792" algn="l" defTabSz="1219164"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67" indent="-304792" algn="l" defTabSz="1219164"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50" indent="-304792" algn="l" defTabSz="1219164"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9164" rtl="0" eaLnBrk="1" latinLnBrk="0" hangingPunct="1">
        <a:defRPr sz="2400" kern="1200">
          <a:solidFill>
            <a:schemeClr val="tx1"/>
          </a:solidFill>
          <a:latin typeface="+mn-lt"/>
          <a:ea typeface="+mn-ea"/>
          <a:cs typeface="+mn-cs"/>
        </a:defRPr>
      </a:lvl1pPr>
      <a:lvl2pPr marL="609585" algn="l" defTabSz="1219164" rtl="0" eaLnBrk="1" latinLnBrk="0" hangingPunct="1">
        <a:defRPr sz="2400" kern="1200">
          <a:solidFill>
            <a:schemeClr val="tx1"/>
          </a:solidFill>
          <a:latin typeface="+mn-lt"/>
          <a:ea typeface="+mn-ea"/>
          <a:cs typeface="+mn-cs"/>
        </a:defRPr>
      </a:lvl2pPr>
      <a:lvl3pPr marL="1219164" algn="l" defTabSz="1219164" rtl="0" eaLnBrk="1" latinLnBrk="0" hangingPunct="1">
        <a:defRPr sz="2400" kern="1200">
          <a:solidFill>
            <a:schemeClr val="tx1"/>
          </a:solidFill>
          <a:latin typeface="+mn-lt"/>
          <a:ea typeface="+mn-ea"/>
          <a:cs typeface="+mn-cs"/>
        </a:defRPr>
      </a:lvl3pPr>
      <a:lvl4pPr marL="1828747" algn="l" defTabSz="1219164" rtl="0" eaLnBrk="1" latinLnBrk="0" hangingPunct="1">
        <a:defRPr sz="2400" kern="1200">
          <a:solidFill>
            <a:schemeClr val="tx1"/>
          </a:solidFill>
          <a:latin typeface="+mn-lt"/>
          <a:ea typeface="+mn-ea"/>
          <a:cs typeface="+mn-cs"/>
        </a:defRPr>
      </a:lvl4pPr>
      <a:lvl5pPr marL="2438329" algn="l" defTabSz="1219164" rtl="0" eaLnBrk="1" latinLnBrk="0" hangingPunct="1">
        <a:defRPr sz="2400" kern="1200">
          <a:solidFill>
            <a:schemeClr val="tx1"/>
          </a:solidFill>
          <a:latin typeface="+mn-lt"/>
          <a:ea typeface="+mn-ea"/>
          <a:cs typeface="+mn-cs"/>
        </a:defRPr>
      </a:lvl5pPr>
      <a:lvl6pPr marL="3047911" algn="l" defTabSz="1219164" rtl="0" eaLnBrk="1" latinLnBrk="0" hangingPunct="1">
        <a:defRPr sz="2400" kern="1200">
          <a:solidFill>
            <a:schemeClr val="tx1"/>
          </a:solidFill>
          <a:latin typeface="+mn-lt"/>
          <a:ea typeface="+mn-ea"/>
          <a:cs typeface="+mn-cs"/>
        </a:defRPr>
      </a:lvl6pPr>
      <a:lvl7pPr marL="3657496" algn="l" defTabSz="1219164" rtl="0" eaLnBrk="1" latinLnBrk="0" hangingPunct="1">
        <a:defRPr sz="2400" kern="1200">
          <a:solidFill>
            <a:schemeClr val="tx1"/>
          </a:solidFill>
          <a:latin typeface="+mn-lt"/>
          <a:ea typeface="+mn-ea"/>
          <a:cs typeface="+mn-cs"/>
        </a:defRPr>
      </a:lvl7pPr>
      <a:lvl8pPr marL="4267077" algn="l" defTabSz="1219164" rtl="0" eaLnBrk="1" latinLnBrk="0" hangingPunct="1">
        <a:defRPr sz="2400" kern="1200">
          <a:solidFill>
            <a:schemeClr val="tx1"/>
          </a:solidFill>
          <a:latin typeface="+mn-lt"/>
          <a:ea typeface="+mn-ea"/>
          <a:cs typeface="+mn-cs"/>
        </a:defRPr>
      </a:lvl8pPr>
      <a:lvl9pPr marL="4876659" algn="l" defTabSz="1219164"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455306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txStyles>
    <p:titleStyle>
      <a:lvl1pPr algn="l" defTabSz="91439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4" rtl="0" eaLnBrk="1" latinLnBrk="0" hangingPunct="1">
        <a:lnSpc>
          <a:spcPct val="90000"/>
        </a:lnSpc>
        <a:spcBef>
          <a:spcPts val="1000"/>
        </a:spcBef>
        <a:buFont typeface="Arial"/>
        <a:buChar char="•"/>
        <a:defRPr sz="2900" kern="1200">
          <a:solidFill>
            <a:schemeClr val="tx1"/>
          </a:solidFill>
          <a:latin typeface="+mn-lt"/>
          <a:ea typeface="+mn-ea"/>
          <a:cs typeface="+mn-cs"/>
        </a:defRPr>
      </a:lvl1pPr>
      <a:lvl2pPr marL="685798" indent="-228600" algn="l" defTabSz="914394"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94" indent="-228600" algn="l" defTabSz="914394" rtl="0" eaLnBrk="1" latinLnBrk="0" hangingPunct="1">
        <a:lnSpc>
          <a:spcPct val="90000"/>
        </a:lnSpc>
        <a:spcBef>
          <a:spcPts val="500"/>
        </a:spcBef>
        <a:buFont typeface="Arial"/>
        <a:buChar char="•"/>
        <a:defRPr sz="2100" kern="1200">
          <a:solidFill>
            <a:schemeClr val="tx1"/>
          </a:solidFill>
          <a:latin typeface="+mn-lt"/>
          <a:ea typeface="+mn-ea"/>
          <a:cs typeface="+mn-cs"/>
        </a:defRPr>
      </a:lvl3pPr>
      <a:lvl4pPr marL="1600194" indent="-228600" algn="l" defTabSz="914394" rtl="0" eaLnBrk="1" latinLnBrk="0" hangingPunct="1">
        <a:lnSpc>
          <a:spcPct val="90000"/>
        </a:lnSpc>
        <a:spcBef>
          <a:spcPts val="500"/>
        </a:spcBef>
        <a:buFont typeface="Arial"/>
        <a:buChar char="•"/>
        <a:defRPr sz="1700" kern="1200">
          <a:solidFill>
            <a:schemeClr val="tx1"/>
          </a:solidFill>
          <a:latin typeface="+mn-lt"/>
          <a:ea typeface="+mn-ea"/>
          <a:cs typeface="+mn-cs"/>
        </a:defRPr>
      </a:lvl4pPr>
      <a:lvl5pPr marL="2057392" indent="-228600" algn="l" defTabSz="914394" rtl="0" eaLnBrk="1" latinLnBrk="0" hangingPunct="1">
        <a:lnSpc>
          <a:spcPct val="90000"/>
        </a:lnSpc>
        <a:spcBef>
          <a:spcPts val="500"/>
        </a:spcBef>
        <a:buFont typeface="Arial"/>
        <a:buChar char="•"/>
        <a:defRPr sz="1700" kern="1200">
          <a:solidFill>
            <a:schemeClr val="tx1"/>
          </a:solidFill>
          <a:latin typeface="+mn-lt"/>
          <a:ea typeface="+mn-ea"/>
          <a:cs typeface="+mn-cs"/>
        </a:defRPr>
      </a:lvl5pPr>
      <a:lvl6pPr marL="2514588" indent="-228600" algn="l" defTabSz="914394" rtl="0" eaLnBrk="1" latinLnBrk="0" hangingPunct="1">
        <a:lnSpc>
          <a:spcPct val="90000"/>
        </a:lnSpc>
        <a:spcBef>
          <a:spcPts val="500"/>
        </a:spcBef>
        <a:buFont typeface="Arial"/>
        <a:buChar char="•"/>
        <a:defRPr sz="1700" kern="1200">
          <a:solidFill>
            <a:schemeClr val="tx1"/>
          </a:solidFill>
          <a:latin typeface="+mn-lt"/>
          <a:ea typeface="+mn-ea"/>
          <a:cs typeface="+mn-cs"/>
        </a:defRPr>
      </a:lvl6pPr>
      <a:lvl7pPr marL="2971788" indent="-228600" algn="l" defTabSz="914394" rtl="0" eaLnBrk="1" latinLnBrk="0" hangingPunct="1">
        <a:lnSpc>
          <a:spcPct val="90000"/>
        </a:lnSpc>
        <a:spcBef>
          <a:spcPts val="500"/>
        </a:spcBef>
        <a:buFont typeface="Arial"/>
        <a:buChar char="•"/>
        <a:defRPr sz="1700" kern="1200">
          <a:solidFill>
            <a:schemeClr val="tx1"/>
          </a:solidFill>
          <a:latin typeface="+mn-lt"/>
          <a:ea typeface="+mn-ea"/>
          <a:cs typeface="+mn-cs"/>
        </a:defRPr>
      </a:lvl7pPr>
      <a:lvl8pPr marL="3428987" indent="-228600" algn="l" defTabSz="914394" rtl="0" eaLnBrk="1" latinLnBrk="0" hangingPunct="1">
        <a:lnSpc>
          <a:spcPct val="90000"/>
        </a:lnSpc>
        <a:spcBef>
          <a:spcPts val="500"/>
        </a:spcBef>
        <a:buFont typeface="Arial"/>
        <a:buChar char="•"/>
        <a:defRPr sz="1700" kern="1200">
          <a:solidFill>
            <a:schemeClr val="tx1"/>
          </a:solidFill>
          <a:latin typeface="+mn-lt"/>
          <a:ea typeface="+mn-ea"/>
          <a:cs typeface="+mn-cs"/>
        </a:defRPr>
      </a:lvl8pPr>
      <a:lvl9pPr marL="3886183" indent="-228600" algn="l" defTabSz="914394" rtl="0" eaLnBrk="1" latinLnBrk="0" hangingPunct="1">
        <a:lnSpc>
          <a:spcPct val="90000"/>
        </a:lnSpc>
        <a:spcBef>
          <a:spcPts val="500"/>
        </a:spcBef>
        <a:buFont typeface="Arial"/>
        <a:buChar char="•"/>
        <a:defRPr sz="1700" kern="1200">
          <a:solidFill>
            <a:schemeClr val="tx1"/>
          </a:solidFill>
          <a:latin typeface="+mn-lt"/>
          <a:ea typeface="+mn-ea"/>
          <a:cs typeface="+mn-cs"/>
        </a:defRPr>
      </a:lvl9pPr>
    </p:bodyStyle>
    <p:otherStyle>
      <a:defPPr>
        <a:defRPr lang="zh-CN"/>
      </a:defPPr>
      <a:lvl1pPr marL="0" algn="l" defTabSz="914394" rtl="0" eaLnBrk="1" latinLnBrk="0" hangingPunct="1">
        <a:defRPr sz="1700" kern="1200">
          <a:solidFill>
            <a:schemeClr val="tx1"/>
          </a:solidFill>
          <a:latin typeface="+mn-lt"/>
          <a:ea typeface="+mn-ea"/>
          <a:cs typeface="+mn-cs"/>
        </a:defRPr>
      </a:lvl1pPr>
      <a:lvl2pPr marL="457200" algn="l" defTabSz="914394" rtl="0" eaLnBrk="1" latinLnBrk="0" hangingPunct="1">
        <a:defRPr sz="1700" kern="1200">
          <a:solidFill>
            <a:schemeClr val="tx1"/>
          </a:solidFill>
          <a:latin typeface="+mn-lt"/>
          <a:ea typeface="+mn-ea"/>
          <a:cs typeface="+mn-cs"/>
        </a:defRPr>
      </a:lvl2pPr>
      <a:lvl3pPr marL="914394" algn="l" defTabSz="914394" rtl="0" eaLnBrk="1" latinLnBrk="0" hangingPunct="1">
        <a:defRPr sz="1700" kern="1200">
          <a:solidFill>
            <a:schemeClr val="tx1"/>
          </a:solidFill>
          <a:latin typeface="+mn-lt"/>
          <a:ea typeface="+mn-ea"/>
          <a:cs typeface="+mn-cs"/>
        </a:defRPr>
      </a:lvl3pPr>
      <a:lvl4pPr marL="1371594" algn="l" defTabSz="914394" rtl="0" eaLnBrk="1" latinLnBrk="0" hangingPunct="1">
        <a:defRPr sz="1700" kern="1200">
          <a:solidFill>
            <a:schemeClr val="tx1"/>
          </a:solidFill>
          <a:latin typeface="+mn-lt"/>
          <a:ea typeface="+mn-ea"/>
          <a:cs typeface="+mn-cs"/>
        </a:defRPr>
      </a:lvl4pPr>
      <a:lvl5pPr marL="1828793" algn="l" defTabSz="914394" rtl="0" eaLnBrk="1" latinLnBrk="0" hangingPunct="1">
        <a:defRPr sz="1700" kern="1200">
          <a:solidFill>
            <a:schemeClr val="tx1"/>
          </a:solidFill>
          <a:latin typeface="+mn-lt"/>
          <a:ea typeface="+mn-ea"/>
          <a:cs typeface="+mn-cs"/>
        </a:defRPr>
      </a:lvl5pPr>
      <a:lvl6pPr marL="2285991" algn="l" defTabSz="914394" rtl="0" eaLnBrk="1" latinLnBrk="0" hangingPunct="1">
        <a:defRPr sz="1700" kern="1200">
          <a:solidFill>
            <a:schemeClr val="tx1"/>
          </a:solidFill>
          <a:latin typeface="+mn-lt"/>
          <a:ea typeface="+mn-ea"/>
          <a:cs typeface="+mn-cs"/>
        </a:defRPr>
      </a:lvl6pPr>
      <a:lvl7pPr marL="2743188" algn="l" defTabSz="914394" rtl="0" eaLnBrk="1" latinLnBrk="0" hangingPunct="1">
        <a:defRPr sz="1700" kern="1200">
          <a:solidFill>
            <a:schemeClr val="tx1"/>
          </a:solidFill>
          <a:latin typeface="+mn-lt"/>
          <a:ea typeface="+mn-ea"/>
          <a:cs typeface="+mn-cs"/>
        </a:defRPr>
      </a:lvl7pPr>
      <a:lvl8pPr marL="3200387" algn="l" defTabSz="914394" rtl="0" eaLnBrk="1" latinLnBrk="0" hangingPunct="1">
        <a:defRPr sz="1700" kern="1200">
          <a:solidFill>
            <a:schemeClr val="tx1"/>
          </a:solidFill>
          <a:latin typeface="+mn-lt"/>
          <a:ea typeface="+mn-ea"/>
          <a:cs typeface="+mn-cs"/>
        </a:defRPr>
      </a:lvl8pPr>
      <a:lvl9pPr marL="3657584" algn="l" defTabSz="914394" rtl="0" eaLnBrk="1" latinLnBrk="0" hangingPunct="1">
        <a:defRPr sz="1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3EC567-493A-41EE-B7A5-6ABCE64DB75D}"/>
              </a:ext>
            </a:extLst>
          </p:cNvPr>
          <p:cNvSpPr txBox="1"/>
          <p:nvPr userDrawn="1"/>
        </p:nvSpPr>
        <p:spPr>
          <a:xfrm>
            <a:off x="9265920" y="94735"/>
            <a:ext cx="6096000" cy="261612"/>
          </a:xfrm>
          <a:prstGeom prst="rect">
            <a:avLst/>
          </a:prstGeom>
          <a:noFill/>
        </p:spPr>
        <p:txBody>
          <a:bodyPr wrap="square" lIns="91440" tIns="45721" rIns="91440" bIns="45721">
            <a:spAutoFit/>
          </a:bodyPr>
          <a:lstStyle/>
          <a:p>
            <a:r>
              <a:rPr lang="en-US" sz="1100" i="1" dirty="0" err="1">
                <a:sym typeface="+mn-ea"/>
              </a:rPr>
              <a:t>Hương</a:t>
            </a:r>
            <a:r>
              <a:rPr lang="en-US" sz="1100" i="1" dirty="0">
                <a:sym typeface="+mn-ea"/>
              </a:rPr>
              <a:t> </a:t>
            </a:r>
            <a:r>
              <a:rPr lang="en-US" sz="1100" i="1" dirty="0" err="1">
                <a:sym typeface="+mn-ea"/>
              </a:rPr>
              <a:t>Thảo</a:t>
            </a:r>
            <a:r>
              <a:rPr lang="en-US" sz="1100" i="1" dirty="0">
                <a:sym typeface="+mn-ea"/>
              </a:rPr>
              <a:t> - tranthao121004@gmail.com</a:t>
            </a:r>
            <a:endParaRPr lang="zh-CN" altLang="en-US" sz="1100" i="1" dirty="0"/>
          </a:p>
        </p:txBody>
      </p:sp>
    </p:spTree>
    <p:extLst>
      <p:ext uri="{BB962C8B-B14F-4D97-AF65-F5344CB8AC3E}">
        <p14:creationId xmlns:p14="http://schemas.microsoft.com/office/powerpoint/2010/main" val="32576620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Lst>
  <p:txStyles>
    <p:titleStyle>
      <a:lvl1pPr algn="l" defTabSz="91439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4" rtl="0" eaLnBrk="1" latinLnBrk="0" hangingPunct="1">
        <a:lnSpc>
          <a:spcPct val="90000"/>
        </a:lnSpc>
        <a:spcBef>
          <a:spcPts val="1000"/>
        </a:spcBef>
        <a:buFont typeface="Arial"/>
        <a:buChar char="•"/>
        <a:defRPr sz="2900" kern="1200">
          <a:solidFill>
            <a:schemeClr val="tx1"/>
          </a:solidFill>
          <a:latin typeface="+mn-lt"/>
          <a:ea typeface="+mn-ea"/>
          <a:cs typeface="+mn-cs"/>
        </a:defRPr>
      </a:lvl1pPr>
      <a:lvl2pPr marL="685798" indent="-228600" algn="l" defTabSz="914394"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94" indent="-228600" algn="l" defTabSz="914394" rtl="0" eaLnBrk="1" latinLnBrk="0" hangingPunct="1">
        <a:lnSpc>
          <a:spcPct val="90000"/>
        </a:lnSpc>
        <a:spcBef>
          <a:spcPts val="500"/>
        </a:spcBef>
        <a:buFont typeface="Arial"/>
        <a:buChar char="•"/>
        <a:defRPr sz="2100" kern="1200">
          <a:solidFill>
            <a:schemeClr val="tx1"/>
          </a:solidFill>
          <a:latin typeface="+mn-lt"/>
          <a:ea typeface="+mn-ea"/>
          <a:cs typeface="+mn-cs"/>
        </a:defRPr>
      </a:lvl3pPr>
      <a:lvl4pPr marL="1600194" indent="-228600" algn="l" defTabSz="914394" rtl="0" eaLnBrk="1" latinLnBrk="0" hangingPunct="1">
        <a:lnSpc>
          <a:spcPct val="90000"/>
        </a:lnSpc>
        <a:spcBef>
          <a:spcPts val="500"/>
        </a:spcBef>
        <a:buFont typeface="Arial"/>
        <a:buChar char="•"/>
        <a:defRPr sz="1700" kern="1200">
          <a:solidFill>
            <a:schemeClr val="tx1"/>
          </a:solidFill>
          <a:latin typeface="+mn-lt"/>
          <a:ea typeface="+mn-ea"/>
          <a:cs typeface="+mn-cs"/>
        </a:defRPr>
      </a:lvl4pPr>
      <a:lvl5pPr marL="2057392" indent="-228600" algn="l" defTabSz="914394" rtl="0" eaLnBrk="1" latinLnBrk="0" hangingPunct="1">
        <a:lnSpc>
          <a:spcPct val="90000"/>
        </a:lnSpc>
        <a:spcBef>
          <a:spcPts val="500"/>
        </a:spcBef>
        <a:buFont typeface="Arial"/>
        <a:buChar char="•"/>
        <a:defRPr sz="1700" kern="1200">
          <a:solidFill>
            <a:schemeClr val="tx1"/>
          </a:solidFill>
          <a:latin typeface="+mn-lt"/>
          <a:ea typeface="+mn-ea"/>
          <a:cs typeface="+mn-cs"/>
        </a:defRPr>
      </a:lvl5pPr>
      <a:lvl6pPr marL="2514588" indent="-228600" algn="l" defTabSz="914394" rtl="0" eaLnBrk="1" latinLnBrk="0" hangingPunct="1">
        <a:lnSpc>
          <a:spcPct val="90000"/>
        </a:lnSpc>
        <a:spcBef>
          <a:spcPts val="500"/>
        </a:spcBef>
        <a:buFont typeface="Arial"/>
        <a:buChar char="•"/>
        <a:defRPr sz="1700" kern="1200">
          <a:solidFill>
            <a:schemeClr val="tx1"/>
          </a:solidFill>
          <a:latin typeface="+mn-lt"/>
          <a:ea typeface="+mn-ea"/>
          <a:cs typeface="+mn-cs"/>
        </a:defRPr>
      </a:lvl6pPr>
      <a:lvl7pPr marL="2971788" indent="-228600" algn="l" defTabSz="914394" rtl="0" eaLnBrk="1" latinLnBrk="0" hangingPunct="1">
        <a:lnSpc>
          <a:spcPct val="90000"/>
        </a:lnSpc>
        <a:spcBef>
          <a:spcPts val="500"/>
        </a:spcBef>
        <a:buFont typeface="Arial"/>
        <a:buChar char="•"/>
        <a:defRPr sz="1700" kern="1200">
          <a:solidFill>
            <a:schemeClr val="tx1"/>
          </a:solidFill>
          <a:latin typeface="+mn-lt"/>
          <a:ea typeface="+mn-ea"/>
          <a:cs typeface="+mn-cs"/>
        </a:defRPr>
      </a:lvl7pPr>
      <a:lvl8pPr marL="3428987" indent="-228600" algn="l" defTabSz="914394" rtl="0" eaLnBrk="1" latinLnBrk="0" hangingPunct="1">
        <a:lnSpc>
          <a:spcPct val="90000"/>
        </a:lnSpc>
        <a:spcBef>
          <a:spcPts val="500"/>
        </a:spcBef>
        <a:buFont typeface="Arial"/>
        <a:buChar char="•"/>
        <a:defRPr sz="1700" kern="1200">
          <a:solidFill>
            <a:schemeClr val="tx1"/>
          </a:solidFill>
          <a:latin typeface="+mn-lt"/>
          <a:ea typeface="+mn-ea"/>
          <a:cs typeface="+mn-cs"/>
        </a:defRPr>
      </a:lvl8pPr>
      <a:lvl9pPr marL="3886183" indent="-228600" algn="l" defTabSz="914394" rtl="0" eaLnBrk="1" latinLnBrk="0" hangingPunct="1">
        <a:lnSpc>
          <a:spcPct val="90000"/>
        </a:lnSpc>
        <a:spcBef>
          <a:spcPts val="500"/>
        </a:spcBef>
        <a:buFont typeface="Arial"/>
        <a:buChar char="•"/>
        <a:defRPr sz="1700" kern="1200">
          <a:solidFill>
            <a:schemeClr val="tx1"/>
          </a:solidFill>
          <a:latin typeface="+mn-lt"/>
          <a:ea typeface="+mn-ea"/>
          <a:cs typeface="+mn-cs"/>
        </a:defRPr>
      </a:lvl9pPr>
    </p:bodyStyle>
    <p:otherStyle>
      <a:defPPr>
        <a:defRPr lang="zh-CN"/>
      </a:defPPr>
      <a:lvl1pPr marL="0" algn="l" defTabSz="914394" rtl="0" eaLnBrk="1" latinLnBrk="0" hangingPunct="1">
        <a:defRPr sz="1700" kern="1200">
          <a:solidFill>
            <a:schemeClr val="tx1"/>
          </a:solidFill>
          <a:latin typeface="+mn-lt"/>
          <a:ea typeface="+mn-ea"/>
          <a:cs typeface="+mn-cs"/>
        </a:defRPr>
      </a:lvl1pPr>
      <a:lvl2pPr marL="457200" algn="l" defTabSz="914394" rtl="0" eaLnBrk="1" latinLnBrk="0" hangingPunct="1">
        <a:defRPr sz="1700" kern="1200">
          <a:solidFill>
            <a:schemeClr val="tx1"/>
          </a:solidFill>
          <a:latin typeface="+mn-lt"/>
          <a:ea typeface="+mn-ea"/>
          <a:cs typeface="+mn-cs"/>
        </a:defRPr>
      </a:lvl2pPr>
      <a:lvl3pPr marL="914394" algn="l" defTabSz="914394" rtl="0" eaLnBrk="1" latinLnBrk="0" hangingPunct="1">
        <a:defRPr sz="1700" kern="1200">
          <a:solidFill>
            <a:schemeClr val="tx1"/>
          </a:solidFill>
          <a:latin typeface="+mn-lt"/>
          <a:ea typeface="+mn-ea"/>
          <a:cs typeface="+mn-cs"/>
        </a:defRPr>
      </a:lvl3pPr>
      <a:lvl4pPr marL="1371594" algn="l" defTabSz="914394" rtl="0" eaLnBrk="1" latinLnBrk="0" hangingPunct="1">
        <a:defRPr sz="1700" kern="1200">
          <a:solidFill>
            <a:schemeClr val="tx1"/>
          </a:solidFill>
          <a:latin typeface="+mn-lt"/>
          <a:ea typeface="+mn-ea"/>
          <a:cs typeface="+mn-cs"/>
        </a:defRPr>
      </a:lvl4pPr>
      <a:lvl5pPr marL="1828793" algn="l" defTabSz="914394" rtl="0" eaLnBrk="1" latinLnBrk="0" hangingPunct="1">
        <a:defRPr sz="1700" kern="1200">
          <a:solidFill>
            <a:schemeClr val="tx1"/>
          </a:solidFill>
          <a:latin typeface="+mn-lt"/>
          <a:ea typeface="+mn-ea"/>
          <a:cs typeface="+mn-cs"/>
        </a:defRPr>
      </a:lvl5pPr>
      <a:lvl6pPr marL="2285991" algn="l" defTabSz="914394" rtl="0" eaLnBrk="1" latinLnBrk="0" hangingPunct="1">
        <a:defRPr sz="1700" kern="1200">
          <a:solidFill>
            <a:schemeClr val="tx1"/>
          </a:solidFill>
          <a:latin typeface="+mn-lt"/>
          <a:ea typeface="+mn-ea"/>
          <a:cs typeface="+mn-cs"/>
        </a:defRPr>
      </a:lvl6pPr>
      <a:lvl7pPr marL="2743188" algn="l" defTabSz="914394" rtl="0" eaLnBrk="1" latinLnBrk="0" hangingPunct="1">
        <a:defRPr sz="1700" kern="1200">
          <a:solidFill>
            <a:schemeClr val="tx1"/>
          </a:solidFill>
          <a:latin typeface="+mn-lt"/>
          <a:ea typeface="+mn-ea"/>
          <a:cs typeface="+mn-cs"/>
        </a:defRPr>
      </a:lvl7pPr>
      <a:lvl8pPr marL="3200387" algn="l" defTabSz="914394" rtl="0" eaLnBrk="1" latinLnBrk="0" hangingPunct="1">
        <a:defRPr sz="1700" kern="1200">
          <a:solidFill>
            <a:schemeClr val="tx1"/>
          </a:solidFill>
          <a:latin typeface="+mn-lt"/>
          <a:ea typeface="+mn-ea"/>
          <a:cs typeface="+mn-cs"/>
        </a:defRPr>
      </a:lvl8pPr>
      <a:lvl9pPr marL="3657584" algn="l" defTabSz="914394" rtl="0" eaLnBrk="1" latinLnBrk="0" hangingPunct="1">
        <a:defRPr sz="1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CE2123-40B2-4B73-8404-BA885C957DE8}"/>
              </a:ext>
            </a:extLst>
          </p:cNvPr>
          <p:cNvSpPr txBox="1"/>
          <p:nvPr userDrawn="1"/>
        </p:nvSpPr>
        <p:spPr>
          <a:xfrm>
            <a:off x="10137531" y="96716"/>
            <a:ext cx="2760786" cy="261612"/>
          </a:xfrm>
          <a:prstGeom prst="rect">
            <a:avLst/>
          </a:prstGeom>
          <a:noFill/>
        </p:spPr>
        <p:txBody>
          <a:bodyPr wrap="square" lIns="91440" tIns="45721" rIns="91440" bIns="45721"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99375777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7" r:id="rId3"/>
  </p:sldLayoutIdLst>
  <p:txStyles>
    <p:titleStyle>
      <a:lvl1pPr algn="ctr" defTabSz="1219164" rtl="0" eaLnBrk="1" latinLnBrk="0" hangingPunct="1">
        <a:spcBef>
          <a:spcPct val="0"/>
        </a:spcBef>
        <a:buNone/>
        <a:defRPr sz="5900" kern="1200">
          <a:solidFill>
            <a:schemeClr val="tx1"/>
          </a:solidFill>
          <a:latin typeface="+mj-lt"/>
          <a:ea typeface="+mj-ea"/>
          <a:cs typeface="+mj-cs"/>
        </a:defRPr>
      </a:lvl1pPr>
    </p:titleStyle>
    <p:bodyStyle>
      <a:lvl1pPr marL="457187" indent="-457187" algn="l" defTabSz="1219164"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4" indent="-380990" algn="l" defTabSz="1219164"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56" indent="-304792" algn="l" defTabSz="121916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38" indent="-304792" algn="l" defTabSz="1219164"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19" indent="-304792" algn="l" defTabSz="1219164"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03" indent="-304792" algn="l" defTabSz="1219164"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287" indent="-304792" algn="l" defTabSz="1219164"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67" indent="-304792" algn="l" defTabSz="1219164"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50" indent="-304792" algn="l" defTabSz="1219164"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9164" rtl="0" eaLnBrk="1" latinLnBrk="0" hangingPunct="1">
        <a:defRPr sz="2400" kern="1200">
          <a:solidFill>
            <a:schemeClr val="tx1"/>
          </a:solidFill>
          <a:latin typeface="+mn-lt"/>
          <a:ea typeface="+mn-ea"/>
          <a:cs typeface="+mn-cs"/>
        </a:defRPr>
      </a:lvl1pPr>
      <a:lvl2pPr marL="609585" algn="l" defTabSz="1219164" rtl="0" eaLnBrk="1" latinLnBrk="0" hangingPunct="1">
        <a:defRPr sz="2400" kern="1200">
          <a:solidFill>
            <a:schemeClr val="tx1"/>
          </a:solidFill>
          <a:latin typeface="+mn-lt"/>
          <a:ea typeface="+mn-ea"/>
          <a:cs typeface="+mn-cs"/>
        </a:defRPr>
      </a:lvl2pPr>
      <a:lvl3pPr marL="1219164" algn="l" defTabSz="1219164" rtl="0" eaLnBrk="1" latinLnBrk="0" hangingPunct="1">
        <a:defRPr sz="2400" kern="1200">
          <a:solidFill>
            <a:schemeClr val="tx1"/>
          </a:solidFill>
          <a:latin typeface="+mn-lt"/>
          <a:ea typeface="+mn-ea"/>
          <a:cs typeface="+mn-cs"/>
        </a:defRPr>
      </a:lvl3pPr>
      <a:lvl4pPr marL="1828747" algn="l" defTabSz="1219164" rtl="0" eaLnBrk="1" latinLnBrk="0" hangingPunct="1">
        <a:defRPr sz="2400" kern="1200">
          <a:solidFill>
            <a:schemeClr val="tx1"/>
          </a:solidFill>
          <a:latin typeface="+mn-lt"/>
          <a:ea typeface="+mn-ea"/>
          <a:cs typeface="+mn-cs"/>
        </a:defRPr>
      </a:lvl4pPr>
      <a:lvl5pPr marL="2438329" algn="l" defTabSz="1219164" rtl="0" eaLnBrk="1" latinLnBrk="0" hangingPunct="1">
        <a:defRPr sz="2400" kern="1200">
          <a:solidFill>
            <a:schemeClr val="tx1"/>
          </a:solidFill>
          <a:latin typeface="+mn-lt"/>
          <a:ea typeface="+mn-ea"/>
          <a:cs typeface="+mn-cs"/>
        </a:defRPr>
      </a:lvl5pPr>
      <a:lvl6pPr marL="3047911" algn="l" defTabSz="1219164" rtl="0" eaLnBrk="1" latinLnBrk="0" hangingPunct="1">
        <a:defRPr sz="2400" kern="1200">
          <a:solidFill>
            <a:schemeClr val="tx1"/>
          </a:solidFill>
          <a:latin typeface="+mn-lt"/>
          <a:ea typeface="+mn-ea"/>
          <a:cs typeface="+mn-cs"/>
        </a:defRPr>
      </a:lvl6pPr>
      <a:lvl7pPr marL="3657496" algn="l" defTabSz="1219164" rtl="0" eaLnBrk="1" latinLnBrk="0" hangingPunct="1">
        <a:defRPr sz="2400" kern="1200">
          <a:solidFill>
            <a:schemeClr val="tx1"/>
          </a:solidFill>
          <a:latin typeface="+mn-lt"/>
          <a:ea typeface="+mn-ea"/>
          <a:cs typeface="+mn-cs"/>
        </a:defRPr>
      </a:lvl7pPr>
      <a:lvl8pPr marL="4267077" algn="l" defTabSz="1219164" rtl="0" eaLnBrk="1" latinLnBrk="0" hangingPunct="1">
        <a:defRPr sz="2400" kern="1200">
          <a:solidFill>
            <a:schemeClr val="tx1"/>
          </a:solidFill>
          <a:latin typeface="+mn-lt"/>
          <a:ea typeface="+mn-ea"/>
          <a:cs typeface="+mn-cs"/>
        </a:defRPr>
      </a:lvl8pPr>
      <a:lvl9pPr marL="4876659" algn="l" defTabSz="1219164"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6958FFC-099D-4B13-9000-F8DF1C7EEAD5}"/>
              </a:ext>
            </a:extLst>
          </p:cNvPr>
          <p:cNvSpPr>
            <a:spLocks noGrp="1"/>
          </p:cNvSpPr>
          <p:nvPr>
            <p:ph type="title"/>
          </p:nvPr>
        </p:nvSpPr>
        <p:spPr>
          <a:xfrm>
            <a:off x="838205" y="365125"/>
            <a:ext cx="10515600" cy="1325563"/>
          </a:xfrm>
          <a:prstGeom prst="rect">
            <a:avLst/>
          </a:prstGeom>
        </p:spPr>
        <p:txBody>
          <a:bodyPr vert="horz" lIns="91440" tIns="45721" rIns="91440" bIns="45721"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CB03AA9-4FB2-4386-8364-C8F7761514E6}"/>
              </a:ext>
            </a:extLst>
          </p:cNvPr>
          <p:cNvSpPr>
            <a:spLocks noGrp="1"/>
          </p:cNvSpPr>
          <p:nvPr>
            <p:ph type="body" idx="1"/>
          </p:nvPr>
        </p:nvSpPr>
        <p:spPr>
          <a:xfrm>
            <a:off x="838205" y="1825625"/>
            <a:ext cx="10515600" cy="4351339"/>
          </a:xfrm>
          <a:prstGeom prst="rect">
            <a:avLst/>
          </a:prstGeom>
        </p:spPr>
        <p:txBody>
          <a:bodyPr vert="horz" lIns="91440" tIns="45721" rIns="91440" bIns="45721"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D639A9-720A-4244-9F27-35E131010C09}"/>
              </a:ext>
            </a:extLst>
          </p:cNvPr>
          <p:cNvSpPr>
            <a:spLocks noGrp="1"/>
          </p:cNvSpPr>
          <p:nvPr>
            <p:ph type="dt" sz="half" idx="2"/>
          </p:nvPr>
        </p:nvSpPr>
        <p:spPr>
          <a:xfrm>
            <a:off x="838201" y="6356352"/>
            <a:ext cx="2743200" cy="365125"/>
          </a:xfrm>
          <a:prstGeom prst="rect">
            <a:avLst/>
          </a:prstGeom>
        </p:spPr>
        <p:txBody>
          <a:bodyPr vert="horz" lIns="91440" tIns="45721" rIns="91440" bIns="45721" rtlCol="0" anchor="ctr"/>
          <a:lstStyle>
            <a:lvl1pPr algn="l">
              <a:defRPr sz="1300">
                <a:solidFill>
                  <a:schemeClr val="tx1">
                    <a:tint val="75000"/>
                  </a:schemeClr>
                </a:solidFill>
              </a:defRPr>
            </a:lvl1pPr>
          </a:lstStyle>
          <a:p>
            <a:fld id="{E5948F6F-2428-462A-9C17-B471D69666C9}" type="datetimeFigureOut">
              <a:rPr lang="zh-CN" altLang="en-US" smtClean="0"/>
              <a:t>2025/4/4</a:t>
            </a:fld>
            <a:endParaRPr lang="zh-CN" altLang="en-US"/>
          </a:p>
        </p:txBody>
      </p:sp>
      <p:sp>
        <p:nvSpPr>
          <p:cNvPr id="5" name="页脚占位符 4">
            <a:extLst>
              <a:ext uri="{FF2B5EF4-FFF2-40B4-BE49-F238E27FC236}">
                <a16:creationId xmlns:a16="http://schemas.microsoft.com/office/drawing/2014/main" id="{9E9126D4-CD18-4BE2-8154-1176BFF423DF}"/>
              </a:ext>
            </a:extLst>
          </p:cNvPr>
          <p:cNvSpPr>
            <a:spLocks noGrp="1"/>
          </p:cNvSpPr>
          <p:nvPr>
            <p:ph type="ftr" sz="quarter" idx="3"/>
          </p:nvPr>
        </p:nvSpPr>
        <p:spPr>
          <a:xfrm>
            <a:off x="4038605" y="6356352"/>
            <a:ext cx="4114800" cy="365125"/>
          </a:xfrm>
          <a:prstGeom prst="rect">
            <a:avLst/>
          </a:prstGeom>
        </p:spPr>
        <p:txBody>
          <a:bodyPr vert="horz" lIns="91440" tIns="45721" rIns="91440" bIns="45721" rtlCol="0" anchor="ctr"/>
          <a:lstStyle>
            <a:lvl1pPr algn="ctr">
              <a:defRPr sz="13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98FFC2-8849-4A8F-92A7-89395397261C}"/>
              </a:ext>
            </a:extLst>
          </p:cNvPr>
          <p:cNvSpPr>
            <a:spLocks noGrp="1"/>
          </p:cNvSpPr>
          <p:nvPr>
            <p:ph type="sldNum" sz="quarter" idx="4"/>
          </p:nvPr>
        </p:nvSpPr>
        <p:spPr>
          <a:xfrm>
            <a:off x="8610601" y="6356352"/>
            <a:ext cx="2743200" cy="365125"/>
          </a:xfrm>
          <a:prstGeom prst="rect">
            <a:avLst/>
          </a:prstGeom>
        </p:spPr>
        <p:txBody>
          <a:bodyPr vert="horz" lIns="91440" tIns="45721" rIns="91440" bIns="45721" rtlCol="0" anchor="ctr"/>
          <a:lstStyle>
            <a:lvl1pPr algn="r">
              <a:defRPr sz="1300">
                <a:solidFill>
                  <a:schemeClr val="tx1">
                    <a:tint val="75000"/>
                  </a:schemeClr>
                </a:solidFill>
              </a:defRPr>
            </a:lvl1pPr>
          </a:lstStyle>
          <a:p>
            <a:fld id="{8C750DBB-D116-4F5E-87A5-6486A7600B90}" type="slidenum">
              <a:rPr lang="zh-CN" altLang="en-US" smtClean="0"/>
              <a:t>‹#›</a:t>
            </a:fld>
            <a:endParaRPr lang="zh-CN" altLang="en-US"/>
          </a:p>
        </p:txBody>
      </p:sp>
      <p:sp>
        <p:nvSpPr>
          <p:cNvPr id="8" name="TextBox 7">
            <a:extLst>
              <a:ext uri="{FF2B5EF4-FFF2-40B4-BE49-F238E27FC236}">
                <a16:creationId xmlns:a16="http://schemas.microsoft.com/office/drawing/2014/main" id="{13B58766-C3D9-4BFA-A990-DBE841F4C835}"/>
              </a:ext>
            </a:extLst>
          </p:cNvPr>
          <p:cNvSpPr txBox="1"/>
          <p:nvPr userDrawn="1"/>
        </p:nvSpPr>
        <p:spPr>
          <a:xfrm>
            <a:off x="9625386" y="36047"/>
            <a:ext cx="2727813" cy="261612"/>
          </a:xfrm>
          <a:prstGeom prst="rect">
            <a:avLst/>
          </a:prstGeom>
          <a:noFill/>
        </p:spPr>
        <p:txBody>
          <a:bodyPr wrap="square" lIns="91440" tIns="45721" rIns="91440" bIns="45721">
            <a:spAutoFit/>
          </a:bodyPr>
          <a:lstStyle/>
          <a:p>
            <a:r>
              <a:rPr lang="en-US" sz="1100" i="1" dirty="0" err="1">
                <a:latin typeface="Times New Roman" panose="02020603050405020304" pitchFamily="18" charset="0"/>
                <a:cs typeface="Times New Roman" panose="02020603050405020304" pitchFamily="18" charset="0"/>
                <a:sym typeface="+mn-ea"/>
              </a:rPr>
              <a:t>Hương</a:t>
            </a:r>
            <a:r>
              <a:rPr lang="en-US" sz="1100" i="1" dirty="0">
                <a:latin typeface="Times New Roman" panose="02020603050405020304" pitchFamily="18" charset="0"/>
                <a:cs typeface="Times New Roman" panose="02020603050405020304" pitchFamily="18" charset="0"/>
                <a:sym typeface="+mn-ea"/>
              </a:rPr>
              <a:t> </a:t>
            </a:r>
            <a:r>
              <a:rPr lang="en-US" sz="1100" i="1" dirty="0" err="1">
                <a:latin typeface="Times New Roman" panose="02020603050405020304" pitchFamily="18" charset="0"/>
                <a:cs typeface="Times New Roman" panose="02020603050405020304" pitchFamily="18" charset="0"/>
                <a:sym typeface="+mn-ea"/>
              </a:rPr>
              <a:t>Thảo</a:t>
            </a:r>
            <a:r>
              <a:rPr lang="en-US" sz="1100" i="1" dirty="0">
                <a:latin typeface="Times New Roman" panose="02020603050405020304" pitchFamily="18" charset="0"/>
                <a:cs typeface="Times New Roman" panose="02020603050405020304" pitchFamily="18" charset="0"/>
                <a:sym typeface="+mn-ea"/>
              </a:rPr>
              <a:t> - tranthao121004@gmail.com</a:t>
            </a:r>
            <a:endParaRPr lang="en-US" sz="11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715713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39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4"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798" indent="-228600" algn="l" defTabSz="91439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4" indent="-228600" algn="l" defTabSz="914394"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194"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7392"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5pPr>
      <a:lvl6pPr marL="2514588"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971788"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428987"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886183"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zh-CN"/>
      </a:defPPr>
      <a:lvl1pPr marL="0" algn="l" defTabSz="914394" rtl="0" eaLnBrk="1" latinLnBrk="0" hangingPunct="1">
        <a:defRPr sz="1700" kern="1200">
          <a:solidFill>
            <a:schemeClr val="tx1"/>
          </a:solidFill>
          <a:latin typeface="+mn-lt"/>
          <a:ea typeface="+mn-ea"/>
          <a:cs typeface="+mn-cs"/>
        </a:defRPr>
      </a:lvl1pPr>
      <a:lvl2pPr marL="457200" algn="l" defTabSz="914394" rtl="0" eaLnBrk="1" latinLnBrk="0" hangingPunct="1">
        <a:defRPr sz="1700" kern="1200">
          <a:solidFill>
            <a:schemeClr val="tx1"/>
          </a:solidFill>
          <a:latin typeface="+mn-lt"/>
          <a:ea typeface="+mn-ea"/>
          <a:cs typeface="+mn-cs"/>
        </a:defRPr>
      </a:lvl2pPr>
      <a:lvl3pPr marL="914394" algn="l" defTabSz="914394" rtl="0" eaLnBrk="1" latinLnBrk="0" hangingPunct="1">
        <a:defRPr sz="1700" kern="1200">
          <a:solidFill>
            <a:schemeClr val="tx1"/>
          </a:solidFill>
          <a:latin typeface="+mn-lt"/>
          <a:ea typeface="+mn-ea"/>
          <a:cs typeface="+mn-cs"/>
        </a:defRPr>
      </a:lvl3pPr>
      <a:lvl4pPr marL="1371594" algn="l" defTabSz="914394" rtl="0" eaLnBrk="1" latinLnBrk="0" hangingPunct="1">
        <a:defRPr sz="1700" kern="1200">
          <a:solidFill>
            <a:schemeClr val="tx1"/>
          </a:solidFill>
          <a:latin typeface="+mn-lt"/>
          <a:ea typeface="+mn-ea"/>
          <a:cs typeface="+mn-cs"/>
        </a:defRPr>
      </a:lvl4pPr>
      <a:lvl5pPr marL="1828793" algn="l" defTabSz="914394" rtl="0" eaLnBrk="1" latinLnBrk="0" hangingPunct="1">
        <a:defRPr sz="1700" kern="1200">
          <a:solidFill>
            <a:schemeClr val="tx1"/>
          </a:solidFill>
          <a:latin typeface="+mn-lt"/>
          <a:ea typeface="+mn-ea"/>
          <a:cs typeface="+mn-cs"/>
        </a:defRPr>
      </a:lvl5pPr>
      <a:lvl6pPr marL="2285991" algn="l" defTabSz="914394" rtl="0" eaLnBrk="1" latinLnBrk="0" hangingPunct="1">
        <a:defRPr sz="1700" kern="1200">
          <a:solidFill>
            <a:schemeClr val="tx1"/>
          </a:solidFill>
          <a:latin typeface="+mn-lt"/>
          <a:ea typeface="+mn-ea"/>
          <a:cs typeface="+mn-cs"/>
        </a:defRPr>
      </a:lvl6pPr>
      <a:lvl7pPr marL="2743188" algn="l" defTabSz="914394" rtl="0" eaLnBrk="1" latinLnBrk="0" hangingPunct="1">
        <a:defRPr sz="1700" kern="1200">
          <a:solidFill>
            <a:schemeClr val="tx1"/>
          </a:solidFill>
          <a:latin typeface="+mn-lt"/>
          <a:ea typeface="+mn-ea"/>
          <a:cs typeface="+mn-cs"/>
        </a:defRPr>
      </a:lvl7pPr>
      <a:lvl8pPr marL="3200387" algn="l" defTabSz="914394" rtl="0" eaLnBrk="1" latinLnBrk="0" hangingPunct="1">
        <a:defRPr sz="1700" kern="1200">
          <a:solidFill>
            <a:schemeClr val="tx1"/>
          </a:solidFill>
          <a:latin typeface="+mn-lt"/>
          <a:ea typeface="+mn-ea"/>
          <a:cs typeface="+mn-cs"/>
        </a:defRPr>
      </a:lvl8pPr>
      <a:lvl9pPr marL="3657584" algn="l" defTabSz="914394" rtl="0" eaLnBrk="1" latinLnBrk="0" hangingPunct="1">
        <a:defRPr sz="1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1" rIns="91440" bIns="45721"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1" rIns="91440" bIns="4572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6"/>
            <a:ext cx="2844800" cy="365125"/>
          </a:xfrm>
          <a:prstGeom prst="rect">
            <a:avLst/>
          </a:prstGeom>
        </p:spPr>
        <p:txBody>
          <a:bodyPr vert="horz" lIns="91440" tIns="45721" rIns="91440" bIns="45721" rtlCol="0" anchor="ctr"/>
          <a:lstStyle>
            <a:lvl1pPr algn="l">
              <a:defRPr sz="1300">
                <a:solidFill>
                  <a:schemeClr val="tx1">
                    <a:tint val="75000"/>
                  </a:schemeClr>
                </a:solidFill>
              </a:defRPr>
            </a:lvl1pPr>
          </a:lstStyle>
          <a:p>
            <a:pPr defTabSz="914393"/>
            <a:fld id="{B99DA4B9-DEFE-42B6-B049-0F143404834E}" type="datetimeFigureOut">
              <a:rPr lang="en-US" smtClean="0">
                <a:solidFill>
                  <a:prstClr val="black">
                    <a:tint val="75000"/>
                  </a:prstClr>
                </a:solidFill>
              </a:rPr>
              <a:pPr defTabSz="914393"/>
              <a:t>4/4/2025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6"/>
            <a:ext cx="3860800" cy="365125"/>
          </a:xfrm>
          <a:prstGeom prst="rect">
            <a:avLst/>
          </a:prstGeom>
        </p:spPr>
        <p:txBody>
          <a:bodyPr vert="horz" lIns="91440" tIns="45721" rIns="91440" bIns="45721" rtlCol="0" anchor="ctr"/>
          <a:lstStyle>
            <a:lvl1pPr algn="ctr">
              <a:defRPr sz="1300">
                <a:solidFill>
                  <a:schemeClr val="tx1">
                    <a:tint val="75000"/>
                  </a:schemeClr>
                </a:solidFill>
              </a:defRPr>
            </a:lvl1pPr>
          </a:lstStyle>
          <a:p>
            <a:pPr defTabSz="914393"/>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440" tIns="45721" rIns="91440" bIns="45721" rtlCol="0" anchor="ctr"/>
          <a:lstStyle>
            <a:lvl1pPr algn="r">
              <a:defRPr sz="1300">
                <a:solidFill>
                  <a:schemeClr val="tx1">
                    <a:tint val="75000"/>
                  </a:schemeClr>
                </a:solidFill>
              </a:defRPr>
            </a:lvl1pPr>
          </a:lstStyle>
          <a:p>
            <a:pPr defTabSz="914393"/>
            <a:fld id="{1DE60E7F-B575-4D71-9B3B-8A959777D371}" type="slidenum">
              <a:rPr lang="en-US" smtClean="0">
                <a:solidFill>
                  <a:prstClr val="black">
                    <a:tint val="75000"/>
                  </a:prstClr>
                </a:solidFill>
              </a:rPr>
              <a:pPr defTabSz="914393"/>
              <a:t>‹#›</a:t>
            </a:fld>
            <a:endParaRPr lang="en-US">
              <a:solidFill>
                <a:prstClr val="black">
                  <a:tint val="75000"/>
                </a:prstClr>
              </a:solidFill>
            </a:endParaRPr>
          </a:p>
        </p:txBody>
      </p:sp>
    </p:spTree>
    <p:extLst>
      <p:ext uri="{BB962C8B-B14F-4D97-AF65-F5344CB8AC3E}">
        <p14:creationId xmlns:p14="http://schemas.microsoft.com/office/powerpoint/2010/main" val="126560890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914393"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39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1" algn="l" defTabSz="914393"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993" indent="-228600" algn="l" defTabSz="91439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89" indent="-228600" algn="l" defTabSz="914393"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057385" indent="-228600" algn="l" defTabSz="914393"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514580" indent="-228600" algn="l" defTabSz="914393"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2971778" indent="-228600" algn="l" defTabSz="914393"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428978" indent="-228600" algn="l" defTabSz="914393"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3886171" indent="-228600" algn="l" defTabSz="914393"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14393" rtl="0" eaLnBrk="1" latinLnBrk="0" hangingPunct="1">
        <a:defRPr sz="1700" kern="1200">
          <a:solidFill>
            <a:schemeClr val="tx1"/>
          </a:solidFill>
          <a:latin typeface="+mn-lt"/>
          <a:ea typeface="+mn-ea"/>
          <a:cs typeface="+mn-cs"/>
        </a:defRPr>
      </a:lvl1pPr>
      <a:lvl2pPr marL="457200" algn="l" defTabSz="914393" rtl="0" eaLnBrk="1" latinLnBrk="0" hangingPunct="1">
        <a:defRPr sz="1700" kern="1200">
          <a:solidFill>
            <a:schemeClr val="tx1"/>
          </a:solidFill>
          <a:latin typeface="+mn-lt"/>
          <a:ea typeface="+mn-ea"/>
          <a:cs typeface="+mn-cs"/>
        </a:defRPr>
      </a:lvl2pPr>
      <a:lvl3pPr marL="914393" algn="l" defTabSz="914393" rtl="0" eaLnBrk="1" latinLnBrk="0" hangingPunct="1">
        <a:defRPr sz="1700" kern="1200">
          <a:solidFill>
            <a:schemeClr val="tx1"/>
          </a:solidFill>
          <a:latin typeface="+mn-lt"/>
          <a:ea typeface="+mn-ea"/>
          <a:cs typeface="+mn-cs"/>
        </a:defRPr>
      </a:lvl3pPr>
      <a:lvl4pPr marL="1371589" algn="l" defTabSz="914393" rtl="0" eaLnBrk="1" latinLnBrk="0" hangingPunct="1">
        <a:defRPr sz="1700" kern="1200">
          <a:solidFill>
            <a:schemeClr val="tx1"/>
          </a:solidFill>
          <a:latin typeface="+mn-lt"/>
          <a:ea typeface="+mn-ea"/>
          <a:cs typeface="+mn-cs"/>
        </a:defRPr>
      </a:lvl4pPr>
      <a:lvl5pPr marL="1828789" algn="l" defTabSz="914393" rtl="0" eaLnBrk="1" latinLnBrk="0" hangingPunct="1">
        <a:defRPr sz="1700" kern="1200">
          <a:solidFill>
            <a:schemeClr val="tx1"/>
          </a:solidFill>
          <a:latin typeface="+mn-lt"/>
          <a:ea typeface="+mn-ea"/>
          <a:cs typeface="+mn-cs"/>
        </a:defRPr>
      </a:lvl5pPr>
      <a:lvl6pPr marL="2285983" algn="l" defTabSz="914393" rtl="0" eaLnBrk="1" latinLnBrk="0" hangingPunct="1">
        <a:defRPr sz="1700" kern="1200">
          <a:solidFill>
            <a:schemeClr val="tx1"/>
          </a:solidFill>
          <a:latin typeface="+mn-lt"/>
          <a:ea typeface="+mn-ea"/>
          <a:cs typeface="+mn-cs"/>
        </a:defRPr>
      </a:lvl6pPr>
      <a:lvl7pPr marL="2743180" algn="l" defTabSz="914393" rtl="0" eaLnBrk="1" latinLnBrk="0" hangingPunct="1">
        <a:defRPr sz="1700" kern="1200">
          <a:solidFill>
            <a:schemeClr val="tx1"/>
          </a:solidFill>
          <a:latin typeface="+mn-lt"/>
          <a:ea typeface="+mn-ea"/>
          <a:cs typeface="+mn-cs"/>
        </a:defRPr>
      </a:lvl7pPr>
      <a:lvl8pPr marL="3200378" algn="l" defTabSz="914393" rtl="0" eaLnBrk="1" latinLnBrk="0" hangingPunct="1">
        <a:defRPr sz="1700" kern="1200">
          <a:solidFill>
            <a:schemeClr val="tx1"/>
          </a:solidFill>
          <a:latin typeface="+mn-lt"/>
          <a:ea typeface="+mn-ea"/>
          <a:cs typeface="+mn-cs"/>
        </a:defRPr>
      </a:lvl8pPr>
      <a:lvl9pPr marL="3657573" algn="l" defTabSz="914393" rtl="0" eaLnBrk="1" latinLnBrk="0" hangingPunct="1">
        <a:defRPr sz="1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l="-3000" t="-2000" r="-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5" y="365125"/>
            <a:ext cx="10515600" cy="1325563"/>
          </a:xfrm>
          <a:prstGeom prst="rect">
            <a:avLst/>
          </a:prstGeom>
        </p:spPr>
        <p:txBody>
          <a:bodyPr vert="horz" lIns="91440" tIns="45721" rIns="91440" bIns="45721" rtlCol="0" anchor="ctr">
            <a:normAutofit/>
          </a:bodyPr>
          <a:lstStyle/>
          <a:p>
            <a:r>
              <a:rPr lang="en-US"/>
              <a:t>Click to edit Master title style</a:t>
            </a:r>
          </a:p>
        </p:txBody>
      </p:sp>
      <p:sp>
        <p:nvSpPr>
          <p:cNvPr id="3" name="Text Placeholder 2"/>
          <p:cNvSpPr>
            <a:spLocks noGrp="1"/>
          </p:cNvSpPr>
          <p:nvPr>
            <p:ph type="body" idx="1"/>
          </p:nvPr>
        </p:nvSpPr>
        <p:spPr>
          <a:xfrm>
            <a:off x="838205" y="1825625"/>
            <a:ext cx="10515600" cy="4351339"/>
          </a:xfrm>
          <a:prstGeom prst="rect">
            <a:avLst/>
          </a:prstGeom>
        </p:spPr>
        <p:txBody>
          <a:bodyPr vert="horz" lIns="91440" tIns="45721" rIns="91440" bIns="4572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1" rIns="91440" bIns="45721" rtlCol="0" anchor="ctr"/>
          <a:lstStyle>
            <a:lvl1pPr algn="l">
              <a:defRPr sz="1300">
                <a:solidFill>
                  <a:schemeClr val="tx1">
                    <a:tint val="75000"/>
                  </a:schemeClr>
                </a:solidFill>
              </a:defRPr>
            </a:lvl1p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3"/>
          </p:nvPr>
        </p:nvSpPr>
        <p:spPr>
          <a:xfrm>
            <a:off x="4038605" y="6356352"/>
            <a:ext cx="4114800" cy="365125"/>
          </a:xfrm>
          <a:prstGeom prst="rect">
            <a:avLst/>
          </a:prstGeom>
        </p:spPr>
        <p:txBody>
          <a:bodyPr vert="horz" lIns="91440" tIns="45721" rIns="91440" bIns="45721" rtlCol="0" anchor="ctr"/>
          <a:lstStyle>
            <a:lvl1pPr algn="ctr">
              <a:defRPr sz="13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1" rIns="91440" bIns="45721" rtlCol="0" anchor="ctr"/>
          <a:lstStyle>
            <a:lvl1pPr algn="r">
              <a:defRPr sz="1300">
                <a:solidFill>
                  <a:schemeClr val="tx1">
                    <a:tint val="75000"/>
                  </a:schemeClr>
                </a:solidFill>
              </a:defRPr>
            </a:lvl1p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9916041"/>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7" r:id="rId15"/>
  </p:sldLayoutIdLst>
  <p:txStyles>
    <p:titleStyle>
      <a:lvl1pPr algn="l" defTabSz="91439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4"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798" indent="-228600" algn="l" defTabSz="91439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4" indent="-228600" algn="l" defTabSz="914394"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194"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7392"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5pPr>
      <a:lvl6pPr marL="2514588"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971788"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428987"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886183"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394" rtl="0" eaLnBrk="1" latinLnBrk="0" hangingPunct="1">
        <a:defRPr sz="1700" kern="1200">
          <a:solidFill>
            <a:schemeClr val="tx1"/>
          </a:solidFill>
          <a:latin typeface="+mn-lt"/>
          <a:ea typeface="+mn-ea"/>
          <a:cs typeface="+mn-cs"/>
        </a:defRPr>
      </a:lvl1pPr>
      <a:lvl2pPr marL="457200" algn="l" defTabSz="914394" rtl="0" eaLnBrk="1" latinLnBrk="0" hangingPunct="1">
        <a:defRPr sz="1700" kern="1200">
          <a:solidFill>
            <a:schemeClr val="tx1"/>
          </a:solidFill>
          <a:latin typeface="+mn-lt"/>
          <a:ea typeface="+mn-ea"/>
          <a:cs typeface="+mn-cs"/>
        </a:defRPr>
      </a:lvl2pPr>
      <a:lvl3pPr marL="914394" algn="l" defTabSz="914394" rtl="0" eaLnBrk="1" latinLnBrk="0" hangingPunct="1">
        <a:defRPr sz="1700" kern="1200">
          <a:solidFill>
            <a:schemeClr val="tx1"/>
          </a:solidFill>
          <a:latin typeface="+mn-lt"/>
          <a:ea typeface="+mn-ea"/>
          <a:cs typeface="+mn-cs"/>
        </a:defRPr>
      </a:lvl3pPr>
      <a:lvl4pPr marL="1371594" algn="l" defTabSz="914394" rtl="0" eaLnBrk="1" latinLnBrk="0" hangingPunct="1">
        <a:defRPr sz="1700" kern="1200">
          <a:solidFill>
            <a:schemeClr val="tx1"/>
          </a:solidFill>
          <a:latin typeface="+mn-lt"/>
          <a:ea typeface="+mn-ea"/>
          <a:cs typeface="+mn-cs"/>
        </a:defRPr>
      </a:lvl4pPr>
      <a:lvl5pPr marL="1828793" algn="l" defTabSz="914394" rtl="0" eaLnBrk="1" latinLnBrk="0" hangingPunct="1">
        <a:defRPr sz="1700" kern="1200">
          <a:solidFill>
            <a:schemeClr val="tx1"/>
          </a:solidFill>
          <a:latin typeface="+mn-lt"/>
          <a:ea typeface="+mn-ea"/>
          <a:cs typeface="+mn-cs"/>
        </a:defRPr>
      </a:lvl5pPr>
      <a:lvl6pPr marL="2285991" algn="l" defTabSz="914394" rtl="0" eaLnBrk="1" latinLnBrk="0" hangingPunct="1">
        <a:defRPr sz="1700" kern="1200">
          <a:solidFill>
            <a:schemeClr val="tx1"/>
          </a:solidFill>
          <a:latin typeface="+mn-lt"/>
          <a:ea typeface="+mn-ea"/>
          <a:cs typeface="+mn-cs"/>
        </a:defRPr>
      </a:lvl6pPr>
      <a:lvl7pPr marL="2743188" algn="l" defTabSz="914394" rtl="0" eaLnBrk="1" latinLnBrk="0" hangingPunct="1">
        <a:defRPr sz="1700" kern="1200">
          <a:solidFill>
            <a:schemeClr val="tx1"/>
          </a:solidFill>
          <a:latin typeface="+mn-lt"/>
          <a:ea typeface="+mn-ea"/>
          <a:cs typeface="+mn-cs"/>
        </a:defRPr>
      </a:lvl7pPr>
      <a:lvl8pPr marL="3200387" algn="l" defTabSz="914394" rtl="0" eaLnBrk="1" latinLnBrk="0" hangingPunct="1">
        <a:defRPr sz="1700" kern="1200">
          <a:solidFill>
            <a:schemeClr val="tx1"/>
          </a:solidFill>
          <a:latin typeface="+mn-lt"/>
          <a:ea typeface="+mn-ea"/>
          <a:cs typeface="+mn-cs"/>
        </a:defRPr>
      </a:lvl8pPr>
      <a:lvl9pPr marL="3657584" algn="l" defTabSz="914394" rtl="0" eaLnBrk="1" latinLnBrk="0" hangingPunct="1">
        <a:defRPr sz="1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l="-3000" t="-2000" r="-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5" y="365125"/>
            <a:ext cx="10515600" cy="1325563"/>
          </a:xfrm>
          <a:prstGeom prst="rect">
            <a:avLst/>
          </a:prstGeom>
        </p:spPr>
        <p:txBody>
          <a:bodyPr vert="horz" lIns="91440" tIns="45721" rIns="91440" bIns="45721" rtlCol="0" anchor="ctr">
            <a:normAutofit/>
          </a:bodyPr>
          <a:lstStyle/>
          <a:p>
            <a:r>
              <a:rPr lang="en-US"/>
              <a:t>Click to edit Master title style</a:t>
            </a:r>
          </a:p>
        </p:txBody>
      </p:sp>
      <p:sp>
        <p:nvSpPr>
          <p:cNvPr id="3" name="Text Placeholder 2"/>
          <p:cNvSpPr>
            <a:spLocks noGrp="1"/>
          </p:cNvSpPr>
          <p:nvPr>
            <p:ph type="body" idx="1"/>
          </p:nvPr>
        </p:nvSpPr>
        <p:spPr>
          <a:xfrm>
            <a:off x="838205" y="1825625"/>
            <a:ext cx="10515600" cy="4351339"/>
          </a:xfrm>
          <a:prstGeom prst="rect">
            <a:avLst/>
          </a:prstGeom>
        </p:spPr>
        <p:txBody>
          <a:bodyPr vert="horz" lIns="91440" tIns="45721" rIns="91440" bIns="4572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1" rIns="91440" bIns="45721" rtlCol="0" anchor="ctr"/>
          <a:lstStyle>
            <a:lvl1pPr algn="l">
              <a:defRPr sz="1300">
                <a:solidFill>
                  <a:schemeClr val="tx1">
                    <a:tint val="75000"/>
                  </a:schemeClr>
                </a:solidFill>
              </a:defRPr>
            </a:lvl1pPr>
          </a:lstStyle>
          <a:p>
            <a:fld id="{E5983328-5D9C-4CDA-A4B0-8F0932BA2C1A}" type="datetimeFigureOut">
              <a:rPr lang="en-US" smtClean="0">
                <a:solidFill>
                  <a:prstClr val="black">
                    <a:tint val="75000"/>
                  </a:prstClr>
                </a:solidFill>
              </a:rPr>
              <a:pPr/>
              <a:t>4/4/2025</a:t>
            </a:fld>
            <a:endParaRPr lang="en-US">
              <a:solidFill>
                <a:prstClr val="black">
                  <a:tint val="75000"/>
                </a:prstClr>
              </a:solidFill>
            </a:endParaRPr>
          </a:p>
        </p:txBody>
      </p:sp>
      <p:sp>
        <p:nvSpPr>
          <p:cNvPr id="5" name="Footer Placeholder 4"/>
          <p:cNvSpPr>
            <a:spLocks noGrp="1"/>
          </p:cNvSpPr>
          <p:nvPr>
            <p:ph type="ftr" sz="quarter" idx="3"/>
          </p:nvPr>
        </p:nvSpPr>
        <p:spPr>
          <a:xfrm>
            <a:off x="4038605" y="6356352"/>
            <a:ext cx="4114800" cy="365125"/>
          </a:xfrm>
          <a:prstGeom prst="rect">
            <a:avLst/>
          </a:prstGeom>
        </p:spPr>
        <p:txBody>
          <a:bodyPr vert="horz" lIns="91440" tIns="45721" rIns="91440" bIns="45721" rtlCol="0" anchor="ctr"/>
          <a:lstStyle>
            <a:lvl1pPr algn="ctr">
              <a:defRPr sz="13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1" rIns="91440" bIns="45721" rtlCol="0" anchor="ctr"/>
          <a:lstStyle>
            <a:lvl1pPr algn="r">
              <a:defRPr sz="1300">
                <a:solidFill>
                  <a:schemeClr val="tx1">
                    <a:tint val="75000"/>
                  </a:schemeClr>
                </a:solidFill>
              </a:defRPr>
            </a:lvl1p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7226532"/>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82" r:id="rId15"/>
  </p:sldLayoutIdLst>
  <p:txStyles>
    <p:titleStyle>
      <a:lvl1pPr algn="l" defTabSz="91439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4"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798" indent="-228600" algn="l" defTabSz="91439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4" indent="-228600" algn="l" defTabSz="914394"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194"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7392"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5pPr>
      <a:lvl6pPr marL="2514588"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971788"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428987"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886183" indent="-228600" algn="l" defTabSz="914394"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394" rtl="0" eaLnBrk="1" latinLnBrk="0" hangingPunct="1">
        <a:defRPr sz="1700" kern="1200">
          <a:solidFill>
            <a:schemeClr val="tx1"/>
          </a:solidFill>
          <a:latin typeface="+mn-lt"/>
          <a:ea typeface="+mn-ea"/>
          <a:cs typeface="+mn-cs"/>
        </a:defRPr>
      </a:lvl1pPr>
      <a:lvl2pPr marL="457200" algn="l" defTabSz="914394" rtl="0" eaLnBrk="1" latinLnBrk="0" hangingPunct="1">
        <a:defRPr sz="1700" kern="1200">
          <a:solidFill>
            <a:schemeClr val="tx1"/>
          </a:solidFill>
          <a:latin typeface="+mn-lt"/>
          <a:ea typeface="+mn-ea"/>
          <a:cs typeface="+mn-cs"/>
        </a:defRPr>
      </a:lvl2pPr>
      <a:lvl3pPr marL="914394" algn="l" defTabSz="914394" rtl="0" eaLnBrk="1" latinLnBrk="0" hangingPunct="1">
        <a:defRPr sz="1700" kern="1200">
          <a:solidFill>
            <a:schemeClr val="tx1"/>
          </a:solidFill>
          <a:latin typeface="+mn-lt"/>
          <a:ea typeface="+mn-ea"/>
          <a:cs typeface="+mn-cs"/>
        </a:defRPr>
      </a:lvl3pPr>
      <a:lvl4pPr marL="1371594" algn="l" defTabSz="914394" rtl="0" eaLnBrk="1" latinLnBrk="0" hangingPunct="1">
        <a:defRPr sz="1700" kern="1200">
          <a:solidFill>
            <a:schemeClr val="tx1"/>
          </a:solidFill>
          <a:latin typeface="+mn-lt"/>
          <a:ea typeface="+mn-ea"/>
          <a:cs typeface="+mn-cs"/>
        </a:defRPr>
      </a:lvl4pPr>
      <a:lvl5pPr marL="1828793" algn="l" defTabSz="914394" rtl="0" eaLnBrk="1" latinLnBrk="0" hangingPunct="1">
        <a:defRPr sz="1700" kern="1200">
          <a:solidFill>
            <a:schemeClr val="tx1"/>
          </a:solidFill>
          <a:latin typeface="+mn-lt"/>
          <a:ea typeface="+mn-ea"/>
          <a:cs typeface="+mn-cs"/>
        </a:defRPr>
      </a:lvl5pPr>
      <a:lvl6pPr marL="2285991" algn="l" defTabSz="914394" rtl="0" eaLnBrk="1" latinLnBrk="0" hangingPunct="1">
        <a:defRPr sz="1700" kern="1200">
          <a:solidFill>
            <a:schemeClr val="tx1"/>
          </a:solidFill>
          <a:latin typeface="+mn-lt"/>
          <a:ea typeface="+mn-ea"/>
          <a:cs typeface="+mn-cs"/>
        </a:defRPr>
      </a:lvl6pPr>
      <a:lvl7pPr marL="2743188" algn="l" defTabSz="914394" rtl="0" eaLnBrk="1" latinLnBrk="0" hangingPunct="1">
        <a:defRPr sz="1700" kern="1200">
          <a:solidFill>
            <a:schemeClr val="tx1"/>
          </a:solidFill>
          <a:latin typeface="+mn-lt"/>
          <a:ea typeface="+mn-ea"/>
          <a:cs typeface="+mn-cs"/>
        </a:defRPr>
      </a:lvl7pPr>
      <a:lvl8pPr marL="3200387" algn="l" defTabSz="914394" rtl="0" eaLnBrk="1" latinLnBrk="0" hangingPunct="1">
        <a:defRPr sz="1700" kern="1200">
          <a:solidFill>
            <a:schemeClr val="tx1"/>
          </a:solidFill>
          <a:latin typeface="+mn-lt"/>
          <a:ea typeface="+mn-ea"/>
          <a:cs typeface="+mn-cs"/>
        </a:defRPr>
      </a:lvl8pPr>
      <a:lvl9pPr marL="3657584" algn="l" defTabSz="914394"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8.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3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5.xml"/><Relationship Id="rId5" Type="http://schemas.openxmlformats.org/officeDocument/2006/relationships/tags" Target="../tags/tag5.xml"/><Relationship Id="rId10" Type="http://schemas.openxmlformats.org/officeDocument/2006/relationships/slideLayout" Target="../slideLayouts/slideLayout47.xml"/><Relationship Id="rId4" Type="http://schemas.openxmlformats.org/officeDocument/2006/relationships/tags" Target="../tags/tag4.xml"/><Relationship Id="rId9" Type="http://schemas.openxmlformats.org/officeDocument/2006/relationships/tags" Target="../tags/tag9.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07.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3.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9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111.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41.xml"/><Relationship Id="rId6" Type="http://schemas.openxmlformats.org/officeDocument/2006/relationships/image" Target="../media/image46.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156.xml"/><Relationship Id="rId6" Type="http://schemas.openxmlformats.org/officeDocument/2006/relationships/image" Target="../media/image50.png"/><Relationship Id="rId5" Type="http://schemas.microsoft.com/office/2007/relationships/hdphoto" Target="../media/hdphoto3.wdp"/><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3.png"/><Relationship Id="rId1" Type="http://schemas.openxmlformats.org/officeDocument/2006/relationships/slideLayout" Target="../slideLayouts/slideLayout167.xml"/><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8.xml"/><Relationship Id="rId7" Type="http://schemas.microsoft.com/office/2007/relationships/hdphoto" Target="../media/hdphoto1.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8.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109" y="3378206"/>
            <a:ext cx="3842217" cy="3079543"/>
          </a:xfrm>
          <a:prstGeom prst="rect">
            <a:avLst/>
          </a:prstGeom>
        </p:spPr>
      </p:pic>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87" y="6159092"/>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6159092"/>
            <a:ext cx="7914548" cy="698913"/>
          </a:xfrm>
          <a:prstGeom prst="rect">
            <a:avLst/>
          </a:prstGeom>
        </p:spPr>
      </p:pic>
      <p:pic>
        <p:nvPicPr>
          <p:cNvPr id="334" name="图片 333">
            <a:extLst>
              <a:ext uri="{FF2B5EF4-FFF2-40B4-BE49-F238E27FC236}">
                <a16:creationId xmlns:a16="http://schemas.microsoft.com/office/drawing/2014/main" id="{C9CD878C-58EC-4B7C-8E16-E1C2A3C441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8406" y="5874701"/>
            <a:ext cx="4673598" cy="730871"/>
          </a:xfrm>
          <a:prstGeom prst="rect">
            <a:avLst/>
          </a:prstGeom>
        </p:spPr>
      </p:pic>
      <p:pic>
        <p:nvPicPr>
          <p:cNvPr id="342" name="图片 341">
            <a:extLst>
              <a:ext uri="{FF2B5EF4-FFF2-40B4-BE49-F238E27FC236}">
                <a16:creationId xmlns:a16="http://schemas.microsoft.com/office/drawing/2014/main" id="{8C4D4476-2B96-44B2-B380-773DF982CC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8503" y="5084778"/>
            <a:ext cx="4825913" cy="1658647"/>
          </a:xfrm>
          <a:prstGeom prst="rect">
            <a:avLst/>
          </a:prstGeom>
        </p:spPr>
      </p:pic>
      <p:sp>
        <p:nvSpPr>
          <p:cNvPr id="19" name="Title 1">
            <a:extLst>
              <a:ext uri="{FF2B5EF4-FFF2-40B4-BE49-F238E27FC236}">
                <a16:creationId xmlns:a16="http://schemas.microsoft.com/office/drawing/2014/main" id="{B617BD64-3631-4195-ABF3-1A7D72513797}"/>
              </a:ext>
            </a:extLst>
          </p:cNvPr>
          <p:cNvSpPr txBox="1">
            <a:spLocks/>
          </p:cNvSpPr>
          <p:nvPr/>
        </p:nvSpPr>
        <p:spPr>
          <a:xfrm>
            <a:off x="692461" y="3915687"/>
            <a:ext cx="11159230" cy="1445623"/>
          </a:xfrm>
          <a:prstGeom prst="rect">
            <a:avLst/>
          </a:prstGeom>
        </p:spPr>
        <p:txBody>
          <a:bodyPr lIns="91440" tIns="45721" rIns="91440" bIns="4572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ltLang="vi-VN" sz="4800" b="1" dirty="0">
              <a:solidFill>
                <a:srgbClr val="0070C0"/>
              </a:solidFill>
              <a:latin typeface="Arial-Rounded" panose="020B0500000000000000" charset="0"/>
              <a:cs typeface="Arial-Rounded" panose="020B0500000000000000" charset="0"/>
              <a:sym typeface="+mn-ea"/>
            </a:endParaRPr>
          </a:p>
        </p:txBody>
      </p:sp>
      <p:sp>
        <p:nvSpPr>
          <p:cNvPr id="2" name="Rectangle 1">
            <a:extLst>
              <a:ext uri="{FF2B5EF4-FFF2-40B4-BE49-F238E27FC236}">
                <a16:creationId xmlns:a16="http://schemas.microsoft.com/office/drawing/2014/main" id="{F148FE19-25B8-45E3-8B75-347E763EDCBD}"/>
              </a:ext>
            </a:extLst>
          </p:cNvPr>
          <p:cNvSpPr/>
          <p:nvPr/>
        </p:nvSpPr>
        <p:spPr>
          <a:xfrm>
            <a:off x="1071369" y="2593371"/>
            <a:ext cx="9606464" cy="1569660"/>
          </a:xfrm>
          <a:prstGeom prst="rect">
            <a:avLst/>
          </a:prstGeom>
          <a:noFill/>
        </p:spPr>
        <p:txBody>
          <a:bodyPr wrap="none" lIns="91440" tIns="45721" rIns="91440" bIns="45721">
            <a:prstTxWarp prst="textArchUp">
              <a:avLst/>
            </a:prstTxWarp>
            <a:spAutoFit/>
          </a:bodyPr>
          <a:lstStyle/>
          <a:p>
            <a:pPr algn="ctr"/>
            <a:r>
              <a:rPr lang="en-US" sz="7100" b="1" dirty="0" err="1">
                <a:ln w="22225">
                  <a:solidFill>
                    <a:schemeClr val="accent2"/>
                  </a:solidFill>
                  <a:prstDash val="solid"/>
                </a:ln>
                <a:solidFill>
                  <a:schemeClr val="accent2">
                    <a:lumMod val="40000"/>
                    <a:lumOff val="60000"/>
                  </a:schemeClr>
                </a:solidFill>
              </a:rPr>
              <a:t>Chào</a:t>
            </a:r>
            <a:r>
              <a:rPr lang="en-US" sz="7100" b="1" dirty="0">
                <a:ln w="22225">
                  <a:solidFill>
                    <a:schemeClr val="accent2"/>
                  </a:solidFill>
                  <a:prstDash val="solid"/>
                </a:ln>
                <a:solidFill>
                  <a:schemeClr val="accent2">
                    <a:lumMod val="40000"/>
                    <a:lumOff val="60000"/>
                  </a:schemeClr>
                </a:solidFill>
              </a:rPr>
              <a:t> </a:t>
            </a:r>
            <a:r>
              <a:rPr lang="en-US" sz="7100" b="1" dirty="0" err="1">
                <a:ln w="22225">
                  <a:solidFill>
                    <a:schemeClr val="accent2"/>
                  </a:solidFill>
                  <a:prstDash val="solid"/>
                </a:ln>
                <a:solidFill>
                  <a:schemeClr val="accent2">
                    <a:lumMod val="40000"/>
                    <a:lumOff val="60000"/>
                  </a:schemeClr>
                </a:solidFill>
              </a:rPr>
              <a:t>mừng</a:t>
            </a:r>
            <a:r>
              <a:rPr lang="en-US" sz="7100" b="1" dirty="0">
                <a:ln w="22225">
                  <a:solidFill>
                    <a:schemeClr val="accent2"/>
                  </a:solidFill>
                  <a:prstDash val="solid"/>
                </a:ln>
                <a:solidFill>
                  <a:schemeClr val="accent2">
                    <a:lumMod val="40000"/>
                    <a:lumOff val="60000"/>
                  </a:schemeClr>
                </a:solidFill>
              </a:rPr>
              <a:t> </a:t>
            </a:r>
            <a:r>
              <a:rPr lang="en-US" sz="7100" b="1" dirty="0" err="1">
                <a:ln w="22225">
                  <a:solidFill>
                    <a:schemeClr val="accent2"/>
                  </a:solidFill>
                  <a:prstDash val="solid"/>
                </a:ln>
                <a:solidFill>
                  <a:schemeClr val="accent2">
                    <a:lumMod val="40000"/>
                    <a:lumOff val="60000"/>
                  </a:schemeClr>
                </a:solidFill>
              </a:rPr>
              <a:t>các</a:t>
            </a:r>
            <a:r>
              <a:rPr lang="en-US" sz="7100" b="1" dirty="0">
                <a:ln w="22225">
                  <a:solidFill>
                    <a:schemeClr val="accent2"/>
                  </a:solidFill>
                  <a:prstDash val="solid"/>
                </a:ln>
                <a:solidFill>
                  <a:schemeClr val="accent2">
                    <a:lumMod val="40000"/>
                    <a:lumOff val="60000"/>
                  </a:schemeClr>
                </a:solidFill>
              </a:rPr>
              <a:t> </a:t>
            </a:r>
            <a:r>
              <a:rPr lang="en-US" sz="7100" b="1" dirty="0" err="1">
                <a:ln w="22225">
                  <a:solidFill>
                    <a:schemeClr val="accent2"/>
                  </a:solidFill>
                  <a:prstDash val="solid"/>
                </a:ln>
                <a:solidFill>
                  <a:schemeClr val="accent2">
                    <a:lumMod val="40000"/>
                    <a:lumOff val="60000"/>
                  </a:schemeClr>
                </a:solidFill>
              </a:rPr>
              <a:t>em</a:t>
            </a:r>
            <a:r>
              <a:rPr lang="en-US" sz="7100" b="1" dirty="0">
                <a:ln w="22225">
                  <a:solidFill>
                    <a:schemeClr val="accent2"/>
                  </a:solidFill>
                  <a:prstDash val="solid"/>
                </a:ln>
                <a:solidFill>
                  <a:schemeClr val="accent2">
                    <a:lumMod val="40000"/>
                    <a:lumOff val="60000"/>
                  </a:schemeClr>
                </a:solidFill>
              </a:rPr>
              <a:t> </a:t>
            </a:r>
            <a:r>
              <a:rPr lang="en-US" sz="7100" b="1" dirty="0" err="1">
                <a:ln w="22225">
                  <a:solidFill>
                    <a:schemeClr val="accent2"/>
                  </a:solidFill>
                  <a:prstDash val="solid"/>
                </a:ln>
                <a:solidFill>
                  <a:schemeClr val="accent2">
                    <a:lumMod val="40000"/>
                    <a:lumOff val="60000"/>
                  </a:schemeClr>
                </a:solidFill>
              </a:rPr>
              <a:t>đến</a:t>
            </a:r>
            <a:r>
              <a:rPr lang="en-US" sz="7100" b="1" dirty="0">
                <a:ln w="22225">
                  <a:solidFill>
                    <a:schemeClr val="accent2"/>
                  </a:solidFill>
                  <a:prstDash val="solid"/>
                </a:ln>
                <a:solidFill>
                  <a:schemeClr val="accent2">
                    <a:lumMod val="40000"/>
                    <a:lumOff val="60000"/>
                  </a:schemeClr>
                </a:solidFill>
              </a:rPr>
              <a:t> </a:t>
            </a:r>
            <a:r>
              <a:rPr lang="en-US" sz="7100" b="1" dirty="0" err="1">
                <a:ln w="22225">
                  <a:solidFill>
                    <a:schemeClr val="accent2"/>
                  </a:solidFill>
                  <a:prstDash val="solid"/>
                </a:ln>
                <a:solidFill>
                  <a:schemeClr val="accent2">
                    <a:lumMod val="40000"/>
                    <a:lumOff val="60000"/>
                  </a:schemeClr>
                </a:solidFill>
              </a:rPr>
              <a:t>với</a:t>
            </a:r>
            <a:r>
              <a:rPr lang="en-US" sz="7100" b="1" dirty="0">
                <a:ln w="22225">
                  <a:solidFill>
                    <a:schemeClr val="accent2"/>
                  </a:solidFill>
                  <a:prstDash val="solid"/>
                </a:ln>
                <a:solidFill>
                  <a:schemeClr val="accent2">
                    <a:lumMod val="40000"/>
                    <a:lumOff val="60000"/>
                  </a:schemeClr>
                </a:solidFill>
              </a:rPr>
              <a:t> </a:t>
            </a:r>
            <a:r>
              <a:rPr lang="en-US" sz="7100" b="1" dirty="0" err="1">
                <a:ln w="22225">
                  <a:solidFill>
                    <a:schemeClr val="accent2"/>
                  </a:solidFill>
                  <a:prstDash val="solid"/>
                </a:ln>
                <a:solidFill>
                  <a:schemeClr val="accent2">
                    <a:lumMod val="40000"/>
                    <a:lumOff val="60000"/>
                  </a:schemeClr>
                </a:solidFill>
              </a:rPr>
              <a:t>tiết</a:t>
            </a:r>
            <a:endParaRPr lang="en-US" sz="7100" b="1" dirty="0">
              <a:ln w="22225">
                <a:solidFill>
                  <a:schemeClr val="accent2"/>
                </a:solidFill>
                <a:prstDash val="solid"/>
              </a:ln>
              <a:solidFill>
                <a:schemeClr val="accent2">
                  <a:lumMod val="40000"/>
                  <a:lumOff val="60000"/>
                </a:schemeClr>
              </a:solidFill>
            </a:endParaRPr>
          </a:p>
          <a:p>
            <a:pPr algn="ctr"/>
            <a:r>
              <a:rPr lang="en-US" sz="7100" b="1" dirty="0">
                <a:ln w="22225">
                  <a:solidFill>
                    <a:schemeClr val="accent2"/>
                  </a:solidFill>
                  <a:prstDash val="solid"/>
                </a:ln>
                <a:solidFill>
                  <a:schemeClr val="accent2">
                    <a:lumMod val="40000"/>
                    <a:lumOff val="60000"/>
                  </a:schemeClr>
                </a:solidFill>
              </a:rPr>
              <a:t> </a:t>
            </a:r>
            <a:r>
              <a:rPr lang="en-US" sz="7100" b="1" dirty="0" err="1">
                <a:ln w="22225">
                  <a:solidFill>
                    <a:schemeClr val="accent2"/>
                  </a:solidFill>
                  <a:prstDash val="solid"/>
                </a:ln>
                <a:solidFill>
                  <a:schemeClr val="accent2">
                    <a:lumMod val="40000"/>
                    <a:lumOff val="60000"/>
                  </a:schemeClr>
                </a:solidFill>
              </a:rPr>
              <a:t>Tiếng</a:t>
            </a:r>
            <a:r>
              <a:rPr lang="en-US" sz="7100" b="1" dirty="0">
                <a:ln w="22225">
                  <a:solidFill>
                    <a:schemeClr val="accent2"/>
                  </a:solidFill>
                  <a:prstDash val="solid"/>
                </a:ln>
                <a:solidFill>
                  <a:schemeClr val="accent2">
                    <a:lumMod val="40000"/>
                    <a:lumOff val="60000"/>
                  </a:schemeClr>
                </a:solidFill>
              </a:rPr>
              <a:t> </a:t>
            </a:r>
            <a:r>
              <a:rPr lang="en-US" sz="7100" b="1" dirty="0" err="1">
                <a:ln w="22225">
                  <a:solidFill>
                    <a:schemeClr val="accent2"/>
                  </a:solidFill>
                  <a:prstDash val="solid"/>
                </a:ln>
                <a:solidFill>
                  <a:schemeClr val="accent2">
                    <a:lumMod val="40000"/>
                    <a:lumOff val="60000"/>
                  </a:schemeClr>
                </a:solidFill>
              </a:rPr>
              <a:t>Việt</a:t>
            </a:r>
            <a:r>
              <a:rPr lang="en-US" sz="7100" b="1" dirty="0">
                <a:ln w="22225">
                  <a:solidFill>
                    <a:schemeClr val="accent2"/>
                  </a:solidFill>
                  <a:prstDash val="solid"/>
                </a:ln>
                <a:solidFill>
                  <a:schemeClr val="accent2">
                    <a:lumMod val="40000"/>
                    <a:lumOff val="60000"/>
                  </a:schemeClr>
                </a:solidFill>
              </a:rPr>
              <a:t> - </a:t>
            </a:r>
            <a:r>
              <a:rPr lang="en-US" sz="7100" b="1" dirty="0" err="1">
                <a:ln w="22225">
                  <a:solidFill>
                    <a:schemeClr val="accent2"/>
                  </a:solidFill>
                  <a:prstDash val="solid"/>
                </a:ln>
                <a:solidFill>
                  <a:schemeClr val="accent2">
                    <a:lumMod val="40000"/>
                    <a:lumOff val="60000"/>
                  </a:schemeClr>
                </a:solidFill>
              </a:rPr>
              <a:t>Lớp</a:t>
            </a:r>
            <a:r>
              <a:rPr lang="en-US" sz="7100" b="1" dirty="0">
                <a:ln w="22225">
                  <a:solidFill>
                    <a:schemeClr val="accent2"/>
                  </a:solidFill>
                  <a:prstDash val="solid"/>
                </a:ln>
                <a:solidFill>
                  <a:schemeClr val="accent2">
                    <a:lumMod val="40000"/>
                    <a:lumOff val="60000"/>
                  </a:schemeClr>
                </a:solidFill>
              </a:rPr>
              <a:t> 2</a:t>
            </a:r>
          </a:p>
        </p:txBody>
      </p:sp>
    </p:spTree>
    <p:extLst>
      <p:ext uri="{BB962C8B-B14F-4D97-AF65-F5344CB8AC3E}">
        <p14:creationId xmlns:p14="http://schemas.microsoft.com/office/powerpoint/2010/main" val="24774397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1+#ppt_w/2"/>
                                          </p:val>
                                        </p:tav>
                                        <p:tav tm="100000">
                                          <p:val>
                                            <p:strVal val="#ppt_x"/>
                                          </p:val>
                                        </p:tav>
                                      </p:tavLst>
                                    </p:anim>
                                    <p:anim calcmode="lin" valueType="num">
                                      <p:cBhvr additive="base">
                                        <p:cTn id="8" dur="500" fill="hold"/>
                                        <p:tgtEl>
                                          <p:spTgt spid="3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36"/>
                                        </p:tgtEl>
                                        <p:attrNameLst>
                                          <p:attrName>style.visibility</p:attrName>
                                        </p:attrNameLst>
                                      </p:cBhvr>
                                      <p:to>
                                        <p:strVal val="visible"/>
                                      </p:to>
                                    </p:set>
                                    <p:animEffect transition="in" filter="wipe(down)">
                                      <p:cBhvr>
                                        <p:cTn id="12" dur="500"/>
                                        <p:tgtEl>
                                          <p:spTgt spid="336"/>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34"/>
                                        </p:tgtEl>
                                        <p:attrNameLst>
                                          <p:attrName>style.visibility</p:attrName>
                                        </p:attrNameLst>
                                      </p:cBhvr>
                                      <p:to>
                                        <p:strVal val="visible"/>
                                      </p:to>
                                    </p:set>
                                    <p:animEffect transition="in" filter="fade">
                                      <p:cBhvr>
                                        <p:cTn id="16" dur="1000"/>
                                        <p:tgtEl>
                                          <p:spTgt spid="334"/>
                                        </p:tgtEl>
                                      </p:cBhvr>
                                    </p:animEffect>
                                    <p:anim calcmode="lin" valueType="num">
                                      <p:cBhvr>
                                        <p:cTn id="17" dur="1000" fill="hold"/>
                                        <p:tgtEl>
                                          <p:spTgt spid="334"/>
                                        </p:tgtEl>
                                        <p:attrNameLst>
                                          <p:attrName>ppt_x</p:attrName>
                                        </p:attrNameLst>
                                      </p:cBhvr>
                                      <p:tavLst>
                                        <p:tav tm="0">
                                          <p:val>
                                            <p:strVal val="#ppt_x"/>
                                          </p:val>
                                        </p:tav>
                                        <p:tav tm="100000">
                                          <p:val>
                                            <p:strVal val="#ppt_x"/>
                                          </p:val>
                                        </p:tav>
                                      </p:tavLst>
                                    </p:anim>
                                    <p:anim calcmode="lin" valueType="num">
                                      <p:cBhvr>
                                        <p:cTn id="18" dur="1000" fill="hold"/>
                                        <p:tgtEl>
                                          <p:spTgt spid="334"/>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53" presetClass="entr" presetSubtype="16" fill="hold" nodeType="afterEffect">
                                  <p:stCondLst>
                                    <p:cond delay="0"/>
                                  </p:stCondLst>
                                  <p:childTnLst>
                                    <p:set>
                                      <p:cBhvr>
                                        <p:cTn id="21" dur="1" fill="hold">
                                          <p:stCondLst>
                                            <p:cond delay="0"/>
                                          </p:stCondLst>
                                        </p:cTn>
                                        <p:tgtEl>
                                          <p:spTgt spid="342"/>
                                        </p:tgtEl>
                                        <p:attrNameLst>
                                          <p:attrName>style.visibility</p:attrName>
                                        </p:attrNameLst>
                                      </p:cBhvr>
                                      <p:to>
                                        <p:strVal val="visible"/>
                                      </p:to>
                                    </p:set>
                                    <p:anim calcmode="lin" valueType="num">
                                      <p:cBhvr>
                                        <p:cTn id="22" dur="500" fill="hold"/>
                                        <p:tgtEl>
                                          <p:spTgt spid="342"/>
                                        </p:tgtEl>
                                        <p:attrNameLst>
                                          <p:attrName>ppt_w</p:attrName>
                                        </p:attrNameLst>
                                      </p:cBhvr>
                                      <p:tavLst>
                                        <p:tav tm="0">
                                          <p:val>
                                            <p:fltVal val="0"/>
                                          </p:val>
                                        </p:tav>
                                        <p:tav tm="100000">
                                          <p:val>
                                            <p:strVal val="#ppt_w"/>
                                          </p:val>
                                        </p:tav>
                                      </p:tavLst>
                                    </p:anim>
                                    <p:anim calcmode="lin" valueType="num">
                                      <p:cBhvr>
                                        <p:cTn id="23" dur="500" fill="hold"/>
                                        <p:tgtEl>
                                          <p:spTgt spid="342"/>
                                        </p:tgtEl>
                                        <p:attrNameLst>
                                          <p:attrName>ppt_h</p:attrName>
                                        </p:attrNameLst>
                                      </p:cBhvr>
                                      <p:tavLst>
                                        <p:tav tm="0">
                                          <p:val>
                                            <p:fltVal val="0"/>
                                          </p:val>
                                        </p:tav>
                                        <p:tav tm="100000">
                                          <p:val>
                                            <p:strVal val="#ppt_h"/>
                                          </p:val>
                                        </p:tav>
                                      </p:tavLst>
                                    </p:anim>
                                    <p:animEffect transition="in" filter="fade">
                                      <p:cBhvr>
                                        <p:cTn id="24" dur="500"/>
                                        <p:tgtEl>
                                          <p:spTgt spid="34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nodePh="1">
                                  <p:stCondLst>
                                    <p:cond delay="0"/>
                                  </p:stCondLst>
                                  <p:endCondLst>
                                    <p:cond evt="begin" delay="0">
                                      <p:tn val="27"/>
                                    </p:cond>
                                  </p:end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4" presetClass="emph" presetSubtype="0" fill="hold" nodeType="clickEffect" nodePh="1">
                                  <p:stCondLst>
                                    <p:cond delay="0"/>
                                  </p:stCondLst>
                                  <p:endCondLst>
                                    <p:cond evt="begin" delay="0">
                                      <p:tn val="32"/>
                                    </p:cond>
                                  </p:endCondLst>
                                  <p:iterate type="lt">
                                    <p:tmPct val="10000"/>
                                  </p:iterate>
                                  <p:childTnLst>
                                    <p:animMotion origin="layout" path="M -2.70833E-6 -4.44444E-6 L -2.70833E-6 -0.07222 " pathEditMode="relative" rAng="0" ptsTypes="AA">
                                      <p:cBhvr>
                                        <p:cTn id="33" dur="250" accel="50000" decel="50000" autoRev="1" fill="hold">
                                          <p:stCondLst>
                                            <p:cond delay="0"/>
                                          </p:stCondLst>
                                        </p:cTn>
                                        <p:tgtEl>
                                          <p:spTgt spid="19">
                                            <p:txEl>
                                              <p:pRg st="0" end="0"/>
                                            </p:txEl>
                                          </p:spTgt>
                                        </p:tgtEl>
                                        <p:attrNameLst>
                                          <p:attrName>ppt_x</p:attrName>
                                          <p:attrName>ppt_y</p:attrName>
                                        </p:attrNameLst>
                                      </p:cBhvr>
                                      <p:rCtr x="0" y="-3611"/>
                                    </p:animMotion>
                                    <p:animRot by="1500000">
                                      <p:cBhvr>
                                        <p:cTn id="34" dur="125" fill="hold">
                                          <p:stCondLst>
                                            <p:cond delay="0"/>
                                          </p:stCondLst>
                                        </p:cTn>
                                        <p:tgtEl>
                                          <p:spTgt spid="19">
                                            <p:txEl>
                                              <p:pRg st="0" end="0"/>
                                            </p:txEl>
                                          </p:spTgt>
                                        </p:tgtEl>
                                        <p:attrNameLst>
                                          <p:attrName>r</p:attrName>
                                        </p:attrNameLst>
                                      </p:cBhvr>
                                    </p:animRot>
                                    <p:animRot by="-1500000">
                                      <p:cBhvr>
                                        <p:cTn id="35" dur="125" fill="hold">
                                          <p:stCondLst>
                                            <p:cond delay="125"/>
                                          </p:stCondLst>
                                        </p:cTn>
                                        <p:tgtEl>
                                          <p:spTgt spid="19">
                                            <p:txEl>
                                              <p:pRg st="0" end="0"/>
                                            </p:txEl>
                                          </p:spTgt>
                                        </p:tgtEl>
                                        <p:attrNameLst>
                                          <p:attrName>r</p:attrName>
                                        </p:attrNameLst>
                                      </p:cBhvr>
                                    </p:animRot>
                                    <p:animRot by="-1500000">
                                      <p:cBhvr>
                                        <p:cTn id="36" dur="125" fill="hold">
                                          <p:stCondLst>
                                            <p:cond delay="250"/>
                                          </p:stCondLst>
                                        </p:cTn>
                                        <p:tgtEl>
                                          <p:spTgt spid="19">
                                            <p:txEl>
                                              <p:pRg st="0" end="0"/>
                                            </p:txEl>
                                          </p:spTgt>
                                        </p:tgtEl>
                                        <p:attrNameLst>
                                          <p:attrName>r</p:attrName>
                                        </p:attrNameLst>
                                      </p:cBhvr>
                                    </p:animRot>
                                    <p:animRot by="1500000">
                                      <p:cBhvr>
                                        <p:cTn id="37" dur="125" fill="hold">
                                          <p:stCondLst>
                                            <p:cond delay="375"/>
                                          </p:stCondLst>
                                        </p:cTn>
                                        <p:tgtEl>
                                          <p:spTgt spid="1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6" y="5208275"/>
            <a:ext cx="12197081" cy="1725295"/>
          </a:xfrm>
          <a:prstGeom prst="rect">
            <a:avLst/>
          </a:prstGeom>
        </p:spPr>
      </p:pic>
      <p:grpSp>
        <p:nvGrpSpPr>
          <p:cNvPr id="7170" name="组合 490"/>
          <p:cNvGrpSpPr/>
          <p:nvPr/>
        </p:nvGrpSpPr>
        <p:grpSpPr>
          <a:xfrm>
            <a:off x="4000261" y="1509189"/>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685798">
                <a:defRPr/>
              </a:pPr>
              <a:endParaRPr lang="zh-CN" altLang="en-US" sz="37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685798">
                <a:defRPr/>
              </a:pPr>
              <a:endParaRPr lang="zh-CN" altLang="en-US" sz="37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defTabSz="685798">
                <a:defRPr/>
              </a:pPr>
              <a:endParaRPr lang="zh-CN" altLang="en-US" sz="37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685798">
                <a:defRPr/>
              </a:pPr>
              <a:endParaRPr lang="zh-CN" altLang="en-US" sz="37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685798">
                <a:defRPr/>
              </a:pPr>
              <a:endParaRPr lang="zh-CN" altLang="en-US" sz="37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685798">
                <a:defRPr/>
              </a:pPr>
              <a:endParaRPr lang="zh-CN" altLang="en-US" sz="37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685798">
                <a:defRPr/>
              </a:pPr>
              <a:endParaRPr lang="zh-CN" altLang="en-US" sz="37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2" y="412752"/>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1" rIns="91440" bIns="4572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85798" eaLnBrk="1" hangingPunct="1">
              <a:defRPr/>
            </a:pP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khó</a:t>
            </a:r>
            <a:endParaRPr lang="zh-CN" altLang="en-US"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1" rIns="91440" bIns="45721"/>
          <a:lstStyle/>
          <a:p>
            <a:pPr defTabSz="685798">
              <a:defRPr/>
            </a:pPr>
            <a:endParaRPr lang="zh-CN" altLang="en-US" sz="37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3" y="1657352"/>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lIns="91440" tIns="45721" rIns="91440" bIns="45721" anchor="ctr"/>
          <a:lstStyle/>
          <a:p>
            <a:pPr algn="ctr">
              <a:defRPr/>
            </a:pPr>
            <a:r>
              <a:rPr lang="en-US" altLang="zh-CN" sz="37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lúng</a:t>
            </a:r>
            <a:r>
              <a:rPr lang="en-US" altLang="zh-CN" sz="3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7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túng</a:t>
            </a:r>
            <a:endParaRPr lang="zh-CN" altLang="en-US" sz="3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5"/>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1" rIns="91440" bIns="45721"/>
          <a:lstStyle/>
          <a:p>
            <a:pPr defTabSz="685798">
              <a:defRPr/>
            </a:pPr>
            <a:endParaRPr lang="zh-CN" altLang="en-US" sz="37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40"/>
            <a:ext cx="3467100" cy="446617"/>
          </a:xfrm>
          <a:prstGeom prst="homePlate">
            <a:avLst>
              <a:gd name="adj" fmla="val 137778"/>
            </a:avLst>
          </a:prstGeom>
          <a:noFill/>
          <a:ln w="9525" cap="rnd">
            <a:solidFill>
              <a:srgbClr val="808080"/>
            </a:solidFill>
            <a:prstDash val="sysDot"/>
            <a:miter lim="800000"/>
          </a:ln>
          <a:effectLst/>
        </p:spPr>
        <p:txBody>
          <a:bodyPr lIns="91440" tIns="45721" rIns="91440" bIns="45721"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685798" eaLnBrk="1" hangingPunct="1">
              <a:defRPr/>
            </a:pPr>
            <a:r>
              <a:rPr lang="en-US" altLang="zh-CN" sz="3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lang="en-US" altLang="zh-CN" sz="37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gập</a:t>
            </a:r>
            <a:r>
              <a:rPr lang="en-US" altLang="zh-CN" sz="3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7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ngừng</a:t>
            </a:r>
            <a:endParaRPr lang="zh-CN" altLang="en-US" sz="3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1" rIns="91440" bIns="45721"/>
          <a:lstStyle/>
          <a:p>
            <a:pPr defTabSz="685798">
              <a:defRPr/>
            </a:pPr>
            <a:endParaRPr lang="zh-CN" altLang="en-US" sz="37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1" y="3759204"/>
            <a:ext cx="3467100" cy="448733"/>
          </a:xfrm>
          <a:prstGeom prst="homePlate">
            <a:avLst>
              <a:gd name="adj" fmla="val 137778"/>
            </a:avLst>
          </a:prstGeom>
          <a:noFill/>
          <a:ln w="9525" cap="rnd">
            <a:solidFill>
              <a:srgbClr val="808080"/>
            </a:solidFill>
            <a:prstDash val="sysDot"/>
            <a:miter lim="800000"/>
          </a:ln>
          <a:effectLst/>
        </p:spPr>
        <p:txBody>
          <a:bodyPr lIns="91440" tIns="45721" rIns="91440" bIns="45721"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685798" eaLnBrk="1" hangingPunct="1">
              <a:defRPr/>
            </a:pPr>
            <a:r>
              <a:rPr lang="en-US" altLang="zh-CN" sz="3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a:t>
            </a:r>
            <a:r>
              <a:rPr lang="en-US" altLang="zh-CN" sz="37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iên</a:t>
            </a:r>
            <a:r>
              <a:rPr lang="en-US" altLang="zh-CN" sz="3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7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nhẫn</a:t>
            </a:r>
            <a:endParaRPr lang="zh-CN" altLang="en-US" sz="3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5"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1" rIns="91440" bIns="45721"/>
          <a:lstStyle/>
          <a:p>
            <a:pPr defTabSz="685798">
              <a:defRPr/>
            </a:pPr>
            <a:endParaRPr lang="zh-CN" altLang="en-US" sz="37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7" y="4811189"/>
            <a:ext cx="3467100" cy="446617"/>
          </a:xfrm>
          <a:prstGeom prst="homePlate">
            <a:avLst>
              <a:gd name="adj" fmla="val 137778"/>
            </a:avLst>
          </a:prstGeom>
          <a:noFill/>
          <a:ln w="9525" cap="rnd">
            <a:solidFill>
              <a:srgbClr val="808080"/>
            </a:solidFill>
            <a:prstDash val="sysDot"/>
            <a:miter lim="800000"/>
          </a:ln>
          <a:effectLst/>
        </p:spPr>
        <p:txBody>
          <a:bodyPr lIns="91440" tIns="45721" rIns="91440" bIns="45721"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685798" eaLnBrk="1" hangingPunct="1">
              <a:defRPr/>
            </a:pPr>
            <a:r>
              <a:rPr lang="en-US" altLang="zh-CN" sz="3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t>
            </a:r>
            <a:r>
              <a:rPr lang="en-US" altLang="zh-CN" sz="37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ràn</a:t>
            </a:r>
            <a:r>
              <a:rPr lang="en-US" altLang="zh-CN" sz="3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7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ngập</a:t>
            </a:r>
            <a:endParaRPr lang="zh-CN" altLang="en-US" sz="3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40"/>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685798">
                <a:defRPr/>
              </a:pPr>
              <a:endParaRPr lang="zh-CN" altLang="en-US" sz="37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defTabSz="685798">
                <a:defRPr/>
              </a:pPr>
              <a:endParaRPr lang="zh-CN" altLang="en-US" sz="37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defTabSz="685798">
                <a:defRPr/>
              </a:pPr>
              <a:endParaRPr lang="zh-CN" altLang="en-US" sz="37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defTabSz="685798">
                <a:defRPr/>
              </a:pPr>
              <a:endParaRPr lang="zh-CN" altLang="en-US" sz="37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defTabSz="685798">
                <a:defRPr/>
              </a:pPr>
              <a:endParaRPr lang="zh-CN" altLang="en-US" sz="37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defTabSz="685798">
                <a:defRPr/>
              </a:pPr>
              <a:endParaRPr lang="zh-CN" altLang="en-US" sz="37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62" y="3617385"/>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defTabSz="685798">
                <a:defRPr/>
              </a:pPr>
              <a:endParaRPr lang="zh-CN" altLang="en-US" sz="37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defTabSz="685798">
                <a:defRPr/>
              </a:pPr>
              <a:endParaRPr lang="zh-CN" altLang="en-US" sz="37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defTabSz="685798">
                <a:defRPr/>
              </a:pPr>
              <a:endParaRPr lang="zh-CN" altLang="en-US" sz="37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defTabSz="685798">
                <a:defRPr/>
              </a:pPr>
              <a:endParaRPr lang="zh-CN" altLang="en-US" sz="37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defTabSz="685798">
                <a:defRPr/>
              </a:pPr>
              <a:endParaRPr lang="zh-CN" altLang="en-US" sz="37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73"/>
            <a:ext cx="582084"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defTabSz="685798">
                <a:defRPr/>
              </a:pPr>
              <a:endParaRPr lang="zh-CN" altLang="en-US" sz="37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defTabSz="685798">
                <a:defRPr/>
              </a:pPr>
              <a:endParaRPr lang="zh-CN" altLang="en-US" sz="37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defTabSz="685798">
                <a:defRPr/>
              </a:pPr>
              <a:endParaRPr lang="zh-CN" altLang="en-US" sz="37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defTabSz="685798">
                <a:defRPr/>
              </a:pPr>
              <a:endParaRPr lang="zh-CN" altLang="en-US" sz="37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defTabSz="685798">
                <a:defRPr/>
              </a:pPr>
              <a:endParaRPr lang="zh-CN" altLang="en-US" sz="37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defTabSz="685798">
                <a:defRPr/>
              </a:pPr>
              <a:endParaRPr lang="zh-CN" altLang="en-US" sz="370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5" y="2875285"/>
            <a:ext cx="3167380" cy="3745231"/>
          </a:xfrm>
          <a:prstGeom prst="rect">
            <a:avLst/>
          </a:prstGeom>
        </p:spPr>
      </p:pic>
    </p:spTree>
    <p:extLst>
      <p:ext uri="{BB962C8B-B14F-4D97-AF65-F5344CB8AC3E}">
        <p14:creationId xmlns:p14="http://schemas.microsoft.com/office/powerpoint/2010/main" val="180109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l="32169" t="63417" r="28318" b="2673"/>
          <a:stretch>
            <a:fillRect/>
          </a:stretch>
        </p:blipFill>
        <p:spPr bwMode="auto">
          <a:xfrm>
            <a:off x="4034971" y="3193143"/>
            <a:ext cx="4281716" cy="2081124"/>
          </a:xfrm>
          <a:prstGeom prst="rect">
            <a:avLst/>
          </a:prstGeom>
          <a:noFill/>
          <a:ln w="9525">
            <a:noFill/>
            <a:miter lim="800000"/>
            <a:headEnd/>
            <a:tailEnd/>
          </a:ln>
        </p:spPr>
      </p:pic>
      <p:pic>
        <p:nvPicPr>
          <p:cNvPr id="9" name="Picture 8"/>
          <p:cNvPicPr>
            <a:picLocks noChangeAspect="1" noChangeArrowheads="1"/>
          </p:cNvPicPr>
          <p:nvPr/>
        </p:nvPicPr>
        <p:blipFill>
          <a:blip r:embed="rId2" cstate="print"/>
          <a:srcRect l="12309" t="18425" r="10839" b="47816"/>
          <a:stretch>
            <a:fillRect/>
          </a:stretch>
        </p:blipFill>
        <p:spPr bwMode="auto">
          <a:xfrm>
            <a:off x="1846559" y="1063229"/>
            <a:ext cx="8327963" cy="2071859"/>
          </a:xfrm>
          <a:prstGeom prst="rect">
            <a:avLst/>
          </a:prstGeom>
          <a:noFill/>
          <a:ln w="9525">
            <a:noFill/>
            <a:miter lim="800000"/>
            <a:headEnd/>
            <a:tailEnd/>
          </a:ln>
        </p:spPr>
      </p:pic>
    </p:spTree>
    <p:extLst>
      <p:ext uri="{BB962C8B-B14F-4D97-AF65-F5344CB8AC3E}">
        <p14:creationId xmlns:p14="http://schemas.microsoft.com/office/powerpoint/2010/main" val="244746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F4B6D55-9414-4DD7-8435-0D9B28C98F2C}"/>
              </a:ext>
            </a:extLst>
          </p:cNvPr>
          <p:cNvSpPr txBox="1"/>
          <p:nvPr/>
        </p:nvSpPr>
        <p:spPr>
          <a:xfrm>
            <a:off x="3932859" y="79951"/>
            <a:ext cx="4108066" cy="661722"/>
          </a:xfrm>
          <a:prstGeom prst="rect">
            <a:avLst/>
          </a:prstGeom>
          <a:noFill/>
        </p:spPr>
        <p:txBody>
          <a:bodyPr wrap="square" lIns="91440" tIns="45721" rIns="91440" bIns="45721" rtlCol="0">
            <a:spAutoFit/>
          </a:bodyPr>
          <a:lstStyle/>
          <a:p>
            <a:pPr algn="ctr">
              <a:defRPr/>
            </a:pPr>
            <a:r>
              <a:rPr lang="en-US" sz="3700" b="1" dirty="0" err="1">
                <a:solidFill>
                  <a:srgbClr val="FF0066"/>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Một</a:t>
            </a:r>
            <a:r>
              <a:rPr lang="en-US" sz="3700" b="1" dirty="0">
                <a:solidFill>
                  <a:srgbClr val="FF0066"/>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 </a:t>
            </a:r>
            <a:r>
              <a:rPr lang="en-US" sz="3700" b="1" dirty="0" err="1">
                <a:solidFill>
                  <a:srgbClr val="FF0066"/>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giờ</a:t>
            </a:r>
            <a:r>
              <a:rPr lang="en-US" sz="3700" b="1" dirty="0">
                <a:solidFill>
                  <a:srgbClr val="FF0066"/>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 </a:t>
            </a:r>
            <a:r>
              <a:rPr lang="en-US" sz="3700" b="1" dirty="0" err="1">
                <a:solidFill>
                  <a:srgbClr val="FF0066"/>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học</a:t>
            </a:r>
            <a:endParaRPr lang="en-US" sz="3700" b="1" dirty="0">
              <a:solidFill>
                <a:srgbClr val="FF0066"/>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cstate="print"/>
          <a:stretch>
            <a:fillRect/>
          </a:stretch>
        </p:blipFill>
        <p:spPr>
          <a:xfrm>
            <a:off x="11016349" y="1"/>
            <a:ext cx="1175657" cy="828675"/>
          </a:xfrm>
          <a:prstGeom prst="rect">
            <a:avLst/>
          </a:prstGeom>
        </p:spPr>
      </p:pic>
      <p:pic>
        <p:nvPicPr>
          <p:cNvPr id="3" name="Picture 2">
            <a:extLst>
              <a:ext uri="{FF2B5EF4-FFF2-40B4-BE49-F238E27FC236}">
                <a16:creationId xmlns:a16="http://schemas.microsoft.com/office/drawing/2014/main" id="{AF4BBB7D-6DE6-4A6F-8686-AA41641CA74B}"/>
              </a:ext>
            </a:extLst>
          </p:cNvPr>
          <p:cNvPicPr>
            <a:picLocks noChangeAspect="1"/>
          </p:cNvPicPr>
          <p:nvPr/>
        </p:nvPicPr>
        <p:blipFill>
          <a:blip r:embed="rId4" cstate="print"/>
          <a:stretch>
            <a:fillRect/>
          </a:stretch>
        </p:blipFill>
        <p:spPr>
          <a:xfrm>
            <a:off x="1455315" y="793017"/>
            <a:ext cx="9532005" cy="3562649"/>
          </a:xfrm>
          <a:prstGeom prst="rect">
            <a:avLst/>
          </a:prstGeom>
        </p:spPr>
      </p:pic>
      <p:pic>
        <p:nvPicPr>
          <p:cNvPr id="14" name="Picture 13">
            <a:extLst>
              <a:ext uri="{FF2B5EF4-FFF2-40B4-BE49-F238E27FC236}">
                <a16:creationId xmlns:a16="http://schemas.microsoft.com/office/drawing/2014/main" id="{D8A04F47-06A2-42C7-A20F-B9BAF1A896A5}"/>
              </a:ext>
            </a:extLst>
          </p:cNvPr>
          <p:cNvPicPr>
            <a:picLocks noChangeAspect="1"/>
          </p:cNvPicPr>
          <p:nvPr/>
        </p:nvPicPr>
        <p:blipFill>
          <a:blip r:embed="rId5" cstate="print"/>
          <a:stretch>
            <a:fillRect/>
          </a:stretch>
        </p:blipFill>
        <p:spPr>
          <a:xfrm>
            <a:off x="1455317" y="4355663"/>
            <a:ext cx="9532005" cy="2502340"/>
          </a:xfrm>
          <a:prstGeom prst="rect">
            <a:avLst/>
          </a:prstGeom>
        </p:spPr>
      </p:pic>
      <p:pic>
        <p:nvPicPr>
          <p:cNvPr id="15" name="Picture 3">
            <a:extLst>
              <a:ext uri="{FF2B5EF4-FFF2-40B4-BE49-F238E27FC236}">
                <a16:creationId xmlns:a16="http://schemas.microsoft.com/office/drawing/2014/main" id="{565AC146-D9EC-4629-B186-D134A99068F1}"/>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29020" y="671413"/>
            <a:ext cx="527051" cy="680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id="{90258EFC-29ED-4B2E-9CB0-F137CDD99647}"/>
              </a:ext>
            </a:extLst>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52819" y="798285"/>
            <a:ext cx="527051" cy="338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a:extLst>
              <a:ext uri="{FF2B5EF4-FFF2-40B4-BE49-F238E27FC236}">
                <a16:creationId xmlns:a16="http://schemas.microsoft.com/office/drawing/2014/main" id="{4460236A-50AE-4DA3-8A94-7EB16562469B}"/>
              </a:ext>
            </a:extLst>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02089" y="3952470"/>
            <a:ext cx="527051" cy="1838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a:extLst>
              <a:ext uri="{FF2B5EF4-FFF2-40B4-BE49-F238E27FC236}">
                <a16:creationId xmlns:a16="http://schemas.microsoft.com/office/drawing/2014/main" id="{FE416FCE-BC9C-407A-97DA-4B198E59B53A}"/>
              </a:ext>
            </a:extLst>
          </p:cNvPr>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79177" y="5605293"/>
            <a:ext cx="527051" cy="974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Oval 24"/>
          <p:cNvSpPr/>
          <p:nvPr/>
        </p:nvSpPr>
        <p:spPr>
          <a:xfrm>
            <a:off x="841831" y="769260"/>
            <a:ext cx="609600" cy="537029"/>
          </a:xfrm>
          <a:prstGeom prst="ellipse">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a:r>
              <a:rPr lang="en-US" sz="2400" b="1" dirty="0">
                <a:solidFill>
                  <a:prstClr val="white"/>
                </a:solidFill>
              </a:rPr>
              <a:t>1</a:t>
            </a:r>
          </a:p>
        </p:txBody>
      </p:sp>
      <p:sp>
        <p:nvSpPr>
          <p:cNvPr id="26" name="Oval 25"/>
          <p:cNvSpPr/>
          <p:nvPr/>
        </p:nvSpPr>
        <p:spPr>
          <a:xfrm>
            <a:off x="762002" y="2605316"/>
            <a:ext cx="609600" cy="537029"/>
          </a:xfrm>
          <a:prstGeom prst="ellipse">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a:r>
              <a:rPr lang="en-US" sz="2400" b="1" dirty="0">
                <a:solidFill>
                  <a:prstClr val="white"/>
                </a:solidFill>
              </a:rPr>
              <a:t>2</a:t>
            </a:r>
          </a:p>
        </p:txBody>
      </p:sp>
      <p:sp>
        <p:nvSpPr>
          <p:cNvPr id="27" name="Oval 26"/>
          <p:cNvSpPr/>
          <p:nvPr/>
        </p:nvSpPr>
        <p:spPr>
          <a:xfrm>
            <a:off x="682172" y="4818744"/>
            <a:ext cx="609600" cy="537029"/>
          </a:xfrm>
          <a:prstGeom prst="ellipse">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a:r>
              <a:rPr lang="en-US" sz="2400" b="1" dirty="0">
                <a:solidFill>
                  <a:prstClr val="white"/>
                </a:solidFill>
              </a:rPr>
              <a:t>3</a:t>
            </a:r>
          </a:p>
        </p:txBody>
      </p:sp>
      <p:sp>
        <p:nvSpPr>
          <p:cNvPr id="28" name="Oval 27"/>
          <p:cNvSpPr/>
          <p:nvPr/>
        </p:nvSpPr>
        <p:spPr>
          <a:xfrm>
            <a:off x="682171" y="5907316"/>
            <a:ext cx="609600" cy="537029"/>
          </a:xfrm>
          <a:prstGeom prst="ellipse">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a:r>
              <a:rPr lang="en-US" sz="2400" b="1" dirty="0">
                <a:solidFill>
                  <a:prstClr val="white"/>
                </a:solidFill>
              </a:rPr>
              <a:t>4</a:t>
            </a:r>
          </a:p>
        </p:txBody>
      </p:sp>
    </p:spTree>
    <p:extLst>
      <p:ext uri="{BB962C8B-B14F-4D97-AF65-F5344CB8AC3E}">
        <p14:creationId xmlns:p14="http://schemas.microsoft.com/office/powerpoint/2010/main" val="1622968217"/>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91" y="1177332"/>
            <a:ext cx="11513573" cy="540580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360安全浏览器下载\六一\Nipic_2531170_b95b5e79d8a6cffe\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2926" y="440030"/>
            <a:ext cx="2177371" cy="29913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D25C7C3-ED06-473F-B22C-1832C88A3413}"/>
              </a:ext>
            </a:extLst>
          </p:cNvPr>
          <p:cNvSpPr/>
          <p:nvPr/>
        </p:nvSpPr>
        <p:spPr>
          <a:xfrm>
            <a:off x="3826660" y="585735"/>
            <a:ext cx="5374434" cy="802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a:defRPr/>
            </a:pP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dài</a:t>
            </a:r>
            <a:endPar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9ACACC2B-458C-45E3-AEE6-F39023B92445}"/>
              </a:ext>
            </a:extLst>
          </p:cNvPr>
          <p:cNvSpPr/>
          <p:nvPr/>
        </p:nvSpPr>
        <p:spPr>
          <a:xfrm>
            <a:off x="2098160" y="2264307"/>
            <a:ext cx="7995684" cy="2308326"/>
          </a:xfrm>
          <a:prstGeom prst="rect">
            <a:avLst/>
          </a:prstGeom>
        </p:spPr>
        <p:txBody>
          <a:bodyPr wrap="square" lIns="91440" tIns="45721" rIns="91440" bIns="45721">
            <a:spAutoFit/>
          </a:bodyPr>
          <a:lstStyle/>
          <a:p>
            <a:pPr algn="just" defTabSz="1219164">
              <a:lnSpc>
                <a:spcPct val="150000"/>
              </a:lnSpc>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“Chúng ta cần học cách giao tiếp tự tin. Vì thế hôm nay chúng ta sẽ tập nói trước lớp về bất cứ điều gì mình thích.”</a:t>
            </a:r>
          </a:p>
        </p:txBody>
      </p:sp>
      <p:cxnSp>
        <p:nvCxnSpPr>
          <p:cNvPr id="25" name="Straight Connector 24">
            <a:extLst>
              <a:ext uri="{FF2B5EF4-FFF2-40B4-BE49-F238E27FC236}">
                <a16:creationId xmlns:a16="http://schemas.microsoft.com/office/drawing/2014/main" id="{ECCD413D-695D-43C1-9038-870E3B6B833A}"/>
              </a:ext>
            </a:extLst>
          </p:cNvPr>
          <p:cNvCxnSpPr/>
          <p:nvPr/>
        </p:nvCxnSpPr>
        <p:spPr>
          <a:xfrm flipH="1">
            <a:off x="5644742" y="2447077"/>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E116985-D586-4F04-91FD-529A9D1D0549}"/>
              </a:ext>
            </a:extLst>
          </p:cNvPr>
          <p:cNvCxnSpPr/>
          <p:nvPr/>
        </p:nvCxnSpPr>
        <p:spPr>
          <a:xfrm flipH="1">
            <a:off x="9463940" y="2370991"/>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2E66008-EC22-4290-8AA1-1C8054870650}"/>
              </a:ext>
            </a:extLst>
          </p:cNvPr>
          <p:cNvCxnSpPr/>
          <p:nvPr/>
        </p:nvCxnSpPr>
        <p:spPr>
          <a:xfrm flipH="1">
            <a:off x="7541969" y="3767286"/>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E096274-7666-4AE9-B994-F6B771EFA0AD}"/>
              </a:ext>
            </a:extLst>
          </p:cNvPr>
          <p:cNvCxnSpPr/>
          <p:nvPr/>
        </p:nvCxnSpPr>
        <p:spPr>
          <a:xfrm flipH="1">
            <a:off x="7435949" y="3767285"/>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59AA98D-8BCC-4CD1-9DA7-E2211085DED9}"/>
              </a:ext>
            </a:extLst>
          </p:cNvPr>
          <p:cNvCxnSpPr/>
          <p:nvPr/>
        </p:nvCxnSpPr>
        <p:spPr>
          <a:xfrm flipH="1">
            <a:off x="4461508" y="3139535"/>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8DCC5E0-3942-45DC-8202-EDAEAC13C924}"/>
              </a:ext>
            </a:extLst>
          </p:cNvPr>
          <p:cNvCxnSpPr/>
          <p:nvPr/>
        </p:nvCxnSpPr>
        <p:spPr>
          <a:xfrm flipH="1">
            <a:off x="10001700" y="3139534"/>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018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1000"/>
                                        <p:tgtEl>
                                          <p:spTgt spid="19"/>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ppt_x"/>
                                          </p:val>
                                        </p:tav>
                                        <p:tav tm="100000">
                                          <p:val>
                                            <p:strVal val="#ppt_x"/>
                                          </p:val>
                                        </p:tav>
                                      </p:tavLst>
                                    </p:anim>
                                    <p:anim calcmode="lin" valueType="num">
                                      <p:cBhvr additive="base">
                                        <p:cTn id="25" dur="500" fill="hold"/>
                                        <p:tgtEl>
                                          <p:spTgt spid="2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500" fill="hold"/>
                                        <p:tgtEl>
                                          <p:spTgt spid="28"/>
                                        </p:tgtEl>
                                        <p:attrNameLst>
                                          <p:attrName>ppt_x</p:attrName>
                                        </p:attrNameLst>
                                      </p:cBhvr>
                                      <p:tavLst>
                                        <p:tav tm="0">
                                          <p:val>
                                            <p:strVal val="#ppt_x"/>
                                          </p:val>
                                        </p:tav>
                                        <p:tav tm="100000">
                                          <p:val>
                                            <p:strVal val="#ppt_x"/>
                                          </p:val>
                                        </p:tav>
                                      </p:tavLst>
                                    </p:anim>
                                    <p:anim calcmode="lin" valueType="num">
                                      <p:cBhvr additive="base">
                                        <p:cTn id="37" dur="500" fill="hold"/>
                                        <p:tgtEl>
                                          <p:spTgt spid="28"/>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l="12439" t="62589" r="10967" b="4558"/>
          <a:stretch>
            <a:fillRect/>
          </a:stretch>
        </p:blipFill>
        <p:spPr bwMode="auto">
          <a:xfrm>
            <a:off x="2135123" y="3132945"/>
            <a:ext cx="8299940" cy="2016291"/>
          </a:xfrm>
          <a:prstGeom prst="rect">
            <a:avLst/>
          </a:prstGeom>
          <a:noFill/>
          <a:ln w="9525">
            <a:noFill/>
            <a:miter lim="800000"/>
            <a:headEnd/>
            <a:tailEnd/>
          </a:ln>
        </p:spPr>
      </p:pic>
      <p:pic>
        <p:nvPicPr>
          <p:cNvPr id="9" name="Picture 2"/>
          <p:cNvPicPr>
            <a:picLocks noChangeAspect="1" noChangeArrowheads="1"/>
          </p:cNvPicPr>
          <p:nvPr/>
        </p:nvPicPr>
        <p:blipFill>
          <a:blip r:embed="rId2" cstate="print"/>
          <a:srcRect l="12439" t="19113" r="10967" b="48443"/>
          <a:stretch>
            <a:fillRect/>
          </a:stretch>
        </p:blipFill>
        <p:spPr bwMode="auto">
          <a:xfrm>
            <a:off x="2002714" y="1021829"/>
            <a:ext cx="8299940" cy="1991195"/>
          </a:xfrm>
          <a:prstGeom prst="rect">
            <a:avLst/>
          </a:prstGeom>
          <a:noFill/>
          <a:ln w="9525">
            <a:noFill/>
            <a:miter lim="800000"/>
            <a:headEnd/>
            <a:tailEnd/>
          </a:ln>
        </p:spPr>
      </p:pic>
    </p:spTree>
    <p:extLst>
      <p:ext uri="{BB962C8B-B14F-4D97-AF65-F5344CB8AC3E}">
        <p14:creationId xmlns:p14="http://schemas.microsoft.com/office/powerpoint/2010/main" val="294953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2000" fill="hold"/>
                                        <p:tgtEl>
                                          <p:spTgt spid="8"/>
                                        </p:tgtEl>
                                        <p:attrNameLst>
                                          <p:attrName>ppt_w</p:attrName>
                                        </p:attrNameLst>
                                      </p:cBhvr>
                                      <p:tavLst>
                                        <p:tav tm="0">
                                          <p:val>
                                            <p:fltVal val="0"/>
                                          </p:val>
                                        </p:tav>
                                        <p:tav tm="100000">
                                          <p:val>
                                            <p:strVal val="#ppt_w"/>
                                          </p:val>
                                        </p:tav>
                                      </p:tavLst>
                                    </p:anim>
                                    <p:anim calcmode="lin" valueType="num">
                                      <p:cBhvr>
                                        <p:cTn id="13" dur="20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F4B6D55-9414-4DD7-8435-0D9B28C98F2C}"/>
              </a:ext>
            </a:extLst>
          </p:cNvPr>
          <p:cNvSpPr txBox="1"/>
          <p:nvPr/>
        </p:nvSpPr>
        <p:spPr>
          <a:xfrm>
            <a:off x="3932859" y="79951"/>
            <a:ext cx="4108066" cy="661722"/>
          </a:xfrm>
          <a:prstGeom prst="rect">
            <a:avLst/>
          </a:prstGeom>
          <a:noFill/>
        </p:spPr>
        <p:txBody>
          <a:bodyPr wrap="square" lIns="91440" tIns="45721" rIns="91440" bIns="45721" rtlCol="0">
            <a:spAutoFit/>
          </a:bodyPr>
          <a:lstStyle/>
          <a:p>
            <a:pPr algn="ctr">
              <a:defRPr/>
            </a:pPr>
            <a:r>
              <a:rPr lang="en-US" sz="3700" b="1" dirty="0" err="1">
                <a:solidFill>
                  <a:srgbClr val="FF0066"/>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Một</a:t>
            </a:r>
            <a:r>
              <a:rPr lang="en-US" sz="3700" b="1" dirty="0">
                <a:solidFill>
                  <a:srgbClr val="FF0066"/>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 </a:t>
            </a:r>
            <a:r>
              <a:rPr lang="en-US" sz="3700" b="1" dirty="0" err="1">
                <a:solidFill>
                  <a:srgbClr val="FF0066"/>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giờ</a:t>
            </a:r>
            <a:r>
              <a:rPr lang="en-US" sz="3700" b="1" dirty="0">
                <a:solidFill>
                  <a:srgbClr val="FF0066"/>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 </a:t>
            </a:r>
            <a:r>
              <a:rPr lang="en-US" sz="3700" b="1" dirty="0" err="1">
                <a:solidFill>
                  <a:srgbClr val="FF0066"/>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học</a:t>
            </a:r>
            <a:endParaRPr lang="en-US" sz="3700" b="1" dirty="0">
              <a:solidFill>
                <a:srgbClr val="FF0066"/>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cstate="print"/>
          <a:stretch>
            <a:fillRect/>
          </a:stretch>
        </p:blipFill>
        <p:spPr>
          <a:xfrm>
            <a:off x="11016349" y="1"/>
            <a:ext cx="1175657" cy="828675"/>
          </a:xfrm>
          <a:prstGeom prst="rect">
            <a:avLst/>
          </a:prstGeom>
        </p:spPr>
      </p:pic>
      <p:pic>
        <p:nvPicPr>
          <p:cNvPr id="3" name="Picture 2">
            <a:extLst>
              <a:ext uri="{FF2B5EF4-FFF2-40B4-BE49-F238E27FC236}">
                <a16:creationId xmlns:a16="http://schemas.microsoft.com/office/drawing/2014/main" id="{AF4BBB7D-6DE6-4A6F-8686-AA41641CA74B}"/>
              </a:ext>
            </a:extLst>
          </p:cNvPr>
          <p:cNvPicPr>
            <a:picLocks noChangeAspect="1"/>
          </p:cNvPicPr>
          <p:nvPr/>
        </p:nvPicPr>
        <p:blipFill>
          <a:blip r:embed="rId4" cstate="print"/>
          <a:stretch>
            <a:fillRect/>
          </a:stretch>
        </p:blipFill>
        <p:spPr>
          <a:xfrm>
            <a:off x="1455315" y="793017"/>
            <a:ext cx="9532005" cy="3562649"/>
          </a:xfrm>
          <a:prstGeom prst="rect">
            <a:avLst/>
          </a:prstGeom>
        </p:spPr>
      </p:pic>
      <p:pic>
        <p:nvPicPr>
          <p:cNvPr id="14" name="Picture 13">
            <a:extLst>
              <a:ext uri="{FF2B5EF4-FFF2-40B4-BE49-F238E27FC236}">
                <a16:creationId xmlns:a16="http://schemas.microsoft.com/office/drawing/2014/main" id="{D8A04F47-06A2-42C7-A20F-B9BAF1A896A5}"/>
              </a:ext>
            </a:extLst>
          </p:cNvPr>
          <p:cNvPicPr>
            <a:picLocks noChangeAspect="1"/>
          </p:cNvPicPr>
          <p:nvPr/>
        </p:nvPicPr>
        <p:blipFill>
          <a:blip r:embed="rId5" cstate="print"/>
          <a:stretch>
            <a:fillRect/>
          </a:stretch>
        </p:blipFill>
        <p:spPr>
          <a:xfrm>
            <a:off x="1455317" y="4355663"/>
            <a:ext cx="9532005" cy="2502340"/>
          </a:xfrm>
          <a:prstGeom prst="rect">
            <a:avLst/>
          </a:prstGeom>
        </p:spPr>
      </p:pic>
      <p:pic>
        <p:nvPicPr>
          <p:cNvPr id="15" name="Picture 3">
            <a:extLst>
              <a:ext uri="{FF2B5EF4-FFF2-40B4-BE49-F238E27FC236}">
                <a16:creationId xmlns:a16="http://schemas.microsoft.com/office/drawing/2014/main" id="{565AC146-D9EC-4629-B186-D134A99068F1}"/>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29020" y="671413"/>
            <a:ext cx="527051" cy="680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id="{90258EFC-29ED-4B2E-9CB0-F137CDD99647}"/>
              </a:ext>
            </a:extLst>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52819" y="798285"/>
            <a:ext cx="527051" cy="338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a:extLst>
              <a:ext uri="{FF2B5EF4-FFF2-40B4-BE49-F238E27FC236}">
                <a16:creationId xmlns:a16="http://schemas.microsoft.com/office/drawing/2014/main" id="{4460236A-50AE-4DA3-8A94-7EB16562469B}"/>
              </a:ext>
            </a:extLst>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02089" y="3952470"/>
            <a:ext cx="527051" cy="1838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a:extLst>
              <a:ext uri="{FF2B5EF4-FFF2-40B4-BE49-F238E27FC236}">
                <a16:creationId xmlns:a16="http://schemas.microsoft.com/office/drawing/2014/main" id="{FE416FCE-BC9C-407A-97DA-4B198E59B53A}"/>
              </a:ext>
            </a:extLst>
          </p:cNvPr>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79177" y="5605293"/>
            <a:ext cx="527051" cy="974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Oval 24"/>
          <p:cNvSpPr/>
          <p:nvPr/>
        </p:nvSpPr>
        <p:spPr>
          <a:xfrm>
            <a:off x="841831" y="769260"/>
            <a:ext cx="609600" cy="537029"/>
          </a:xfrm>
          <a:prstGeom prst="ellipse">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a:r>
              <a:rPr lang="en-US" sz="2400" b="1" dirty="0">
                <a:solidFill>
                  <a:prstClr val="white"/>
                </a:solidFill>
              </a:rPr>
              <a:t>1</a:t>
            </a:r>
          </a:p>
        </p:txBody>
      </p:sp>
      <p:sp>
        <p:nvSpPr>
          <p:cNvPr id="26" name="Oval 25"/>
          <p:cNvSpPr/>
          <p:nvPr/>
        </p:nvSpPr>
        <p:spPr>
          <a:xfrm>
            <a:off x="762002" y="2605316"/>
            <a:ext cx="609600" cy="537029"/>
          </a:xfrm>
          <a:prstGeom prst="ellipse">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a:r>
              <a:rPr lang="en-US" sz="2400" b="1" dirty="0">
                <a:solidFill>
                  <a:prstClr val="white"/>
                </a:solidFill>
              </a:rPr>
              <a:t>2</a:t>
            </a:r>
          </a:p>
        </p:txBody>
      </p:sp>
      <p:sp>
        <p:nvSpPr>
          <p:cNvPr id="27" name="Oval 26"/>
          <p:cNvSpPr/>
          <p:nvPr/>
        </p:nvSpPr>
        <p:spPr>
          <a:xfrm>
            <a:off x="682172" y="4818744"/>
            <a:ext cx="609600" cy="537029"/>
          </a:xfrm>
          <a:prstGeom prst="ellipse">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a:r>
              <a:rPr lang="en-US" sz="2400" b="1" dirty="0">
                <a:solidFill>
                  <a:prstClr val="white"/>
                </a:solidFill>
              </a:rPr>
              <a:t>3</a:t>
            </a:r>
          </a:p>
        </p:txBody>
      </p:sp>
      <p:sp>
        <p:nvSpPr>
          <p:cNvPr id="28" name="Oval 27"/>
          <p:cNvSpPr/>
          <p:nvPr/>
        </p:nvSpPr>
        <p:spPr>
          <a:xfrm>
            <a:off x="682171" y="5907316"/>
            <a:ext cx="609600" cy="537029"/>
          </a:xfrm>
          <a:prstGeom prst="ellipse">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a:r>
              <a:rPr lang="en-US" sz="2400" b="1" dirty="0">
                <a:solidFill>
                  <a:prstClr val="white"/>
                </a:solidFill>
              </a:rPr>
              <a:t>4</a:t>
            </a:r>
          </a:p>
        </p:txBody>
      </p:sp>
    </p:spTree>
    <p:extLst>
      <p:ext uri="{BB962C8B-B14F-4D97-AF65-F5344CB8AC3E}">
        <p14:creationId xmlns:p14="http://schemas.microsoft.com/office/powerpoint/2010/main" val="1435529215"/>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8"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5"/>
            <a:ext cx="7016750" cy="1308052"/>
          </a:xfrm>
          <a:prstGeom prst="rect">
            <a:avLst/>
          </a:prstGeom>
          <a:noFill/>
        </p:spPr>
        <p:txBody>
          <a:bodyPr wrap="square" lIns="91440" tIns="45721" rIns="91440" bIns="45721" rtlCol="0">
            <a:spAutoFit/>
          </a:bodyPr>
          <a:lstStyle/>
          <a:p>
            <a:pPr algn="ctr">
              <a:defRPr/>
            </a:pPr>
            <a:r>
              <a:rPr lang="en-US" sz="7900" b="1" dirty="0" err="1">
                <a:ln w="22225">
                  <a:solidFill>
                    <a:srgbClr val="7030A0"/>
                  </a:solidFill>
                  <a:prstDash val="solid"/>
                </a:ln>
                <a:solidFill>
                  <a:srgbClr val="FFFF00"/>
                </a:solidFill>
                <a:effectLst>
                  <a:glow rad="228600">
                    <a:srgbClr val="70AD47">
                      <a:satMod val="175000"/>
                      <a:alpha val="40000"/>
                    </a:srgbClr>
                  </a:glow>
                </a:effectLst>
                <a:latin typeface="Arial"/>
              </a:rPr>
              <a:t>Giải</a:t>
            </a:r>
            <a:r>
              <a:rPr lang="en-US" sz="7900" b="1" dirty="0">
                <a:ln w="22225">
                  <a:solidFill>
                    <a:srgbClr val="7030A0"/>
                  </a:solidFill>
                  <a:prstDash val="solid"/>
                </a:ln>
                <a:solidFill>
                  <a:srgbClr val="FFFF00"/>
                </a:solidFill>
                <a:effectLst>
                  <a:glow rad="228600">
                    <a:srgbClr val="70AD47">
                      <a:satMod val="175000"/>
                      <a:alpha val="40000"/>
                    </a:srgbClr>
                  </a:glow>
                </a:effectLst>
                <a:latin typeface="Arial"/>
              </a:rPr>
              <a:t> </a:t>
            </a:r>
            <a:r>
              <a:rPr lang="en-US" sz="7900" b="1" dirty="0" err="1">
                <a:ln w="22225">
                  <a:solidFill>
                    <a:srgbClr val="7030A0"/>
                  </a:solidFill>
                  <a:prstDash val="solid"/>
                </a:ln>
                <a:solidFill>
                  <a:srgbClr val="FFFF00"/>
                </a:solidFill>
                <a:effectLst>
                  <a:glow rad="228600">
                    <a:srgbClr val="70AD47">
                      <a:satMod val="175000"/>
                      <a:alpha val="40000"/>
                    </a:srgbClr>
                  </a:glow>
                </a:effectLst>
                <a:latin typeface="Arial"/>
              </a:rPr>
              <a:t>nghĩa</a:t>
            </a:r>
            <a:r>
              <a:rPr lang="en-US" sz="7900" b="1" dirty="0">
                <a:ln w="22225">
                  <a:solidFill>
                    <a:srgbClr val="7030A0"/>
                  </a:solidFill>
                  <a:prstDash val="solid"/>
                </a:ln>
                <a:solidFill>
                  <a:srgbClr val="FFFF00"/>
                </a:solidFill>
                <a:effectLst>
                  <a:glow rad="228600">
                    <a:srgbClr val="70AD47">
                      <a:satMod val="175000"/>
                      <a:alpha val="40000"/>
                    </a:srgbClr>
                  </a:glow>
                </a:effectLst>
                <a:latin typeface="Arial"/>
              </a:rPr>
              <a:t> </a:t>
            </a:r>
            <a:r>
              <a:rPr lang="en-US" sz="7900" b="1" dirty="0" err="1">
                <a:ln w="22225">
                  <a:solidFill>
                    <a:srgbClr val="7030A0"/>
                  </a:solidFill>
                  <a:prstDash val="solid"/>
                </a:ln>
                <a:solidFill>
                  <a:srgbClr val="FFFF00"/>
                </a:solidFill>
                <a:effectLst>
                  <a:glow rad="228600">
                    <a:srgbClr val="70AD47">
                      <a:satMod val="175000"/>
                      <a:alpha val="40000"/>
                    </a:srgbClr>
                  </a:glow>
                </a:effectLst>
                <a:latin typeface="Arial"/>
              </a:rPr>
              <a:t>từ</a:t>
            </a:r>
            <a:endParaRPr lang="en-US" sz="8700" b="1" dirty="0">
              <a:ln w="22225">
                <a:solidFill>
                  <a:srgbClr val="7030A0"/>
                </a:solidFill>
                <a:prstDash val="solid"/>
              </a:ln>
              <a:solidFill>
                <a:srgbClr val="FFFF00"/>
              </a:solidFill>
              <a:effectLst>
                <a:glow rad="228600">
                  <a:srgbClr val="70AD47">
                    <a:satMod val="175000"/>
                    <a:alpha val="40000"/>
                  </a:srgbClr>
                </a:glow>
              </a:effectLst>
              <a:latin typeface="Arial"/>
            </a:endParaRPr>
          </a:p>
        </p:txBody>
      </p:sp>
    </p:spTree>
    <p:extLst>
      <p:ext uri="{BB962C8B-B14F-4D97-AF65-F5344CB8AC3E}">
        <p14:creationId xmlns:p14="http://schemas.microsoft.com/office/powerpoint/2010/main" val="109293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6" y="0"/>
            <a:ext cx="1552574"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82" y="1508581"/>
            <a:ext cx="133349" cy="120195"/>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a:defRPr/>
            </a:pPr>
            <a:endParaRPr lang="zh-CN" altLang="en-US">
              <a:solidFill>
                <a:prstClr val="white"/>
              </a:solidFill>
            </a:endParaRPr>
          </a:p>
        </p:txBody>
      </p:sp>
      <p:cxnSp>
        <p:nvCxnSpPr>
          <p:cNvPr id="11" name="10"/>
          <p:cNvCxnSpPr/>
          <p:nvPr/>
        </p:nvCxnSpPr>
        <p:spPr>
          <a:xfrm>
            <a:off x="1685925" y="1628779"/>
            <a:ext cx="1438276" cy="1378863"/>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4"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9" y="4695758"/>
            <a:ext cx="2904005" cy="2162247"/>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40" y="4566037"/>
            <a:ext cx="133349" cy="120195"/>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a:defRPr/>
            </a:pPr>
            <a:endParaRPr lang="zh-CN" altLang="en-US">
              <a:solidFill>
                <a:prstClr val="white"/>
              </a:solidFill>
            </a:endParaRPr>
          </a:p>
        </p:txBody>
      </p:sp>
      <p:sp>
        <p:nvSpPr>
          <p:cNvPr id="27" name="26"/>
          <p:cNvSpPr/>
          <p:nvPr/>
        </p:nvSpPr>
        <p:spPr>
          <a:xfrm>
            <a:off x="-265520"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a:defRPr/>
            </a:pPr>
            <a:endParaRPr lang="zh-CN" altLang="en-US">
              <a:solidFill>
                <a:prstClr val="white"/>
              </a:solidFill>
            </a:endParaRPr>
          </a:p>
        </p:txBody>
      </p:sp>
      <p:sp>
        <p:nvSpPr>
          <p:cNvPr id="30" name="29"/>
          <p:cNvSpPr/>
          <p:nvPr/>
        </p:nvSpPr>
        <p:spPr>
          <a:xfrm>
            <a:off x="6"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a:defRPr/>
            </a:pPr>
            <a:endParaRPr lang="zh-CN" altLang="en-US" dirty="0">
              <a:solidFill>
                <a:prstClr val="white"/>
              </a:solidFill>
            </a:endParaRPr>
          </a:p>
        </p:txBody>
      </p:sp>
      <p:grpSp>
        <p:nvGrpSpPr>
          <p:cNvPr id="7" name="Group 6">
            <a:extLst>
              <a:ext uri="{FF2B5EF4-FFF2-40B4-BE49-F238E27FC236}">
                <a16:creationId xmlns:a16="http://schemas.microsoft.com/office/drawing/2014/main" id="{85294F09-CEFA-4BC1-AD30-E136911A978E}"/>
              </a:ext>
            </a:extLst>
          </p:cNvPr>
          <p:cNvGrpSpPr/>
          <p:nvPr/>
        </p:nvGrpSpPr>
        <p:grpSpPr>
          <a:xfrm>
            <a:off x="156842"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2" y="2243748"/>
              <a:ext cx="1711988" cy="1800493"/>
            </a:xfrm>
            <a:prstGeom prst="rect">
              <a:avLst/>
            </a:prstGeom>
            <a:noFill/>
          </p:spPr>
          <p:txBody>
            <a:bodyPr wrap="square" rtlCol="0">
              <a:spAutoFit/>
            </a:bodyPr>
            <a:lstStyle/>
            <a:p>
              <a:pPr algn="ctr" defTabSz="913255" fontAlgn="base">
                <a:spcBef>
                  <a:spcPct val="0"/>
                </a:spcBef>
                <a:spcAft>
                  <a:spcPct val="0"/>
                </a:spcAft>
                <a:defRPr/>
              </a:pPr>
              <a:r>
                <a:rPr lang="en-US" altLang="zh-CN" sz="37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7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425188" y="716104"/>
            <a:ext cx="8019906"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a:defRPr/>
            </a:pPr>
            <a:endParaRPr lang="zh-CN" altLang="en-US" dirty="0">
              <a:solidFill>
                <a:prstClr val="white"/>
              </a:solidFill>
              <a:cs typeface="+mn-ea"/>
              <a:sym typeface="+mn-lt"/>
            </a:endParaRPr>
          </a:p>
        </p:txBody>
      </p:sp>
      <p:grpSp>
        <p:nvGrpSpPr>
          <p:cNvPr id="25" name="Group 24">
            <a:extLst>
              <a:ext uri="{FF2B5EF4-FFF2-40B4-BE49-F238E27FC236}">
                <a16:creationId xmlns:a16="http://schemas.microsoft.com/office/drawing/2014/main" id="{C413CC95-953D-42CC-8207-A1EFB394ED64}"/>
              </a:ext>
            </a:extLst>
          </p:cNvPr>
          <p:cNvGrpSpPr/>
          <p:nvPr/>
        </p:nvGrpSpPr>
        <p:grpSpPr>
          <a:xfrm>
            <a:off x="3770525" y="943557"/>
            <a:ext cx="3822654" cy="2315191"/>
            <a:chOff x="3770522" y="943551"/>
            <a:chExt cx="3822655" cy="2315191"/>
          </a:xfrm>
        </p:grpSpPr>
        <p:grpSp>
          <p:nvGrpSpPr>
            <p:cNvPr id="42" name="Group 41">
              <a:extLst>
                <a:ext uri="{FF2B5EF4-FFF2-40B4-BE49-F238E27FC236}">
                  <a16:creationId xmlns:a16="http://schemas.microsoft.com/office/drawing/2014/main" id="{89CCE898-329D-43E9-9EF7-6935E8B121BC}"/>
                </a:ext>
              </a:extLst>
            </p:cNvPr>
            <p:cNvGrpSpPr/>
            <p:nvPr/>
          </p:nvGrpSpPr>
          <p:grpSpPr>
            <a:xfrm>
              <a:off x="3770522" y="943551"/>
              <a:ext cx="3822655" cy="2315191"/>
              <a:chOff x="156834" y="1993081"/>
              <a:chExt cx="2109019" cy="2109019"/>
            </a:xfrm>
          </p:grpSpPr>
          <p:sp>
            <p:nvSpPr>
              <p:cNvPr id="43" name="Hexagon 42">
                <a:extLst>
                  <a:ext uri="{FF2B5EF4-FFF2-40B4-BE49-F238E27FC236}">
                    <a16:creationId xmlns:a16="http://schemas.microsoft.com/office/drawing/2014/main" id="{C9A10510-73D6-48FC-9336-FA1260DCA4BA}"/>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86263" y="2284988"/>
                <a:ext cx="1808630" cy="1415861"/>
              </a:xfrm>
              <a:prstGeom prst="rect">
                <a:avLst/>
              </a:prstGeom>
              <a:noFill/>
            </p:spPr>
            <p:txBody>
              <a:bodyPr wrap="square" rtlCol="0">
                <a:spAutoFit/>
              </a:bodyPr>
              <a:lstStyle/>
              <a:p>
                <a:pPr algn="ctr" defTabSz="913255" fontAlgn="base">
                  <a:spcBef>
                    <a:spcPct val="0"/>
                  </a:spcBef>
                  <a:spcAft>
                    <a:spcPct val="0"/>
                  </a:spcAft>
                  <a:defRPr/>
                </a:pPr>
                <a:r>
                  <a:rPr lang="en-US" sz="37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Lúng</a:t>
                </a:r>
                <a:r>
                  <a:rPr lang="en-US" sz="37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túng</a:t>
                </a:r>
                <a:endParaRPr lang="en-US" sz="37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913255" fontAlgn="base">
                  <a:spcBef>
                    <a:spcPct val="0"/>
                  </a:spcBef>
                  <a:spcAft>
                    <a:spcPct val="0"/>
                  </a:spcAft>
                  <a:defRPr/>
                </a:pPr>
                <a:r>
                  <a:rPr lang="en-US" sz="29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9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9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biết</a:t>
                </a:r>
                <a:r>
                  <a:rPr lang="en-US" sz="29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9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nói</a:t>
                </a:r>
                <a:r>
                  <a:rPr lang="en-US" sz="29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9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hoặc</a:t>
                </a:r>
                <a:r>
                  <a:rPr lang="en-US" sz="29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9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làm</a:t>
                </a:r>
                <a:r>
                  <a:rPr lang="en-US" sz="29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9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thế</a:t>
                </a:r>
                <a:r>
                  <a:rPr lang="en-US" sz="29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9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nào</a:t>
                </a:r>
                <a:endParaRPr lang="zh-CN" altLang="en-US" sz="29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4" name="10">
              <a:extLst>
                <a:ext uri="{FF2B5EF4-FFF2-40B4-BE49-F238E27FC236}">
                  <a16:creationId xmlns:a16="http://schemas.microsoft.com/office/drawing/2014/main" id="{6561E117-C024-4BC6-843F-92B4B358A11C}"/>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9" name="Group 28">
            <a:extLst>
              <a:ext uri="{FF2B5EF4-FFF2-40B4-BE49-F238E27FC236}">
                <a16:creationId xmlns:a16="http://schemas.microsoft.com/office/drawing/2014/main" id="{18AE89A3-A6BD-403D-B49A-2C29D5524AD5}"/>
              </a:ext>
            </a:extLst>
          </p:cNvPr>
          <p:cNvGrpSpPr/>
          <p:nvPr/>
        </p:nvGrpSpPr>
        <p:grpSpPr>
          <a:xfrm>
            <a:off x="3757805" y="3435615"/>
            <a:ext cx="3822654" cy="2429620"/>
            <a:chOff x="3757801" y="3435612"/>
            <a:chExt cx="3822655" cy="2429621"/>
          </a:xfrm>
        </p:grpSpPr>
        <p:grpSp>
          <p:nvGrpSpPr>
            <p:cNvPr id="51" name="Group 50">
              <a:extLst>
                <a:ext uri="{FF2B5EF4-FFF2-40B4-BE49-F238E27FC236}">
                  <a16:creationId xmlns:a16="http://schemas.microsoft.com/office/drawing/2014/main" id="{C41CFAA6-6438-4757-B49C-780B6727DAED}"/>
                </a:ext>
              </a:extLst>
            </p:cNvPr>
            <p:cNvGrpSpPr/>
            <p:nvPr/>
          </p:nvGrpSpPr>
          <p:grpSpPr>
            <a:xfrm>
              <a:off x="3757801" y="3435612"/>
              <a:ext cx="3822655" cy="2429621"/>
              <a:chOff x="156834" y="1993081"/>
              <a:chExt cx="2109019" cy="221325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358067" y="2318525"/>
                <a:ext cx="1711988" cy="1887815"/>
              </a:xfrm>
              <a:prstGeom prst="rect">
                <a:avLst/>
              </a:prstGeom>
              <a:noFill/>
            </p:spPr>
            <p:txBody>
              <a:bodyPr wrap="square" rtlCol="0">
                <a:spAutoFit/>
              </a:bodyPr>
              <a:lstStyle/>
              <a:p>
                <a:pPr algn="ctr" defTabSz="913255" fontAlgn="base">
                  <a:spcBef>
                    <a:spcPct val="0"/>
                  </a:spcBef>
                  <a:spcAft>
                    <a:spcPct val="0"/>
                  </a:spcAft>
                  <a:defRPr/>
                </a:pPr>
                <a:r>
                  <a:rPr lang="en-US" sz="37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Kiên</a:t>
                </a:r>
                <a:r>
                  <a:rPr lang="en-US" sz="37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nhẫn</a:t>
                </a:r>
                <a:endParaRPr lang="en-US" sz="37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913255" fontAlgn="base">
                  <a:spcBef>
                    <a:spcPct val="0"/>
                  </a:spcBef>
                  <a:spcAft>
                    <a:spcPct val="0"/>
                  </a:spcAft>
                  <a:defRPr/>
                </a:pPr>
                <a:r>
                  <a:rPr lang="en-US" altLang="zh-CN" sz="29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Tiếp</a:t>
                </a:r>
                <a:r>
                  <a:rPr lang="en-US" altLang="zh-CN" sz="29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9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tục</a:t>
                </a:r>
                <a:r>
                  <a:rPr lang="en-US" altLang="zh-CN" sz="29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9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làm</a:t>
                </a:r>
                <a:r>
                  <a:rPr lang="en-US" altLang="zh-CN" sz="29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9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việc</a:t>
                </a:r>
                <a:r>
                  <a:rPr lang="en-US" altLang="zh-CN" sz="29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9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đã</a:t>
                </a:r>
                <a:r>
                  <a:rPr lang="en-US" altLang="zh-CN" sz="29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9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định</a:t>
                </a:r>
                <a:r>
                  <a:rPr lang="en-US" altLang="zh-CN" sz="29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9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mà</a:t>
                </a:r>
                <a:r>
                  <a:rPr lang="en-US" altLang="zh-CN" sz="29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9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không</a:t>
                </a:r>
                <a:r>
                  <a:rPr lang="en-US" altLang="zh-CN" sz="29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9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nản</a:t>
                </a:r>
                <a:r>
                  <a:rPr lang="en-US" altLang="zh-CN" sz="29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9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lòng</a:t>
                </a:r>
                <a:endParaRPr lang="zh-CN" altLang="en-US" sz="29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5" name="10">
              <a:extLst>
                <a:ext uri="{FF2B5EF4-FFF2-40B4-BE49-F238E27FC236}">
                  <a16:creationId xmlns:a16="http://schemas.microsoft.com/office/drawing/2014/main" id="{A7CC9C90-4445-4CD3-8F35-969933B5DAB9}"/>
                </a:ext>
              </a:extLst>
            </p:cNvPr>
            <p:cNvCxnSpPr>
              <a:cxnSpLocks/>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31" name="Picture 30">
            <a:extLst>
              <a:ext uri="{FF2B5EF4-FFF2-40B4-BE49-F238E27FC236}">
                <a16:creationId xmlns:a16="http://schemas.microsoft.com/office/drawing/2014/main" id="{6958BDFC-3C47-42DE-9A40-ACAC45BB7B7C}"/>
              </a:ext>
            </a:extLst>
          </p:cNvPr>
          <p:cNvPicPr>
            <a:picLocks noChangeAspect="1"/>
          </p:cNvPicPr>
          <p:nvPr/>
        </p:nvPicPr>
        <p:blipFill>
          <a:blip r:embed="rId4" cstate="print"/>
          <a:stretch>
            <a:fillRect/>
          </a:stretch>
        </p:blipFill>
        <p:spPr>
          <a:xfrm>
            <a:off x="7625400" y="899890"/>
            <a:ext cx="3173228" cy="2394857"/>
          </a:xfrm>
          <a:prstGeom prst="rect">
            <a:avLst/>
          </a:prstGeom>
        </p:spPr>
      </p:pic>
    </p:spTree>
    <p:extLst>
      <p:ext uri="{BB962C8B-B14F-4D97-AF65-F5344CB8AC3E}">
        <p14:creationId xmlns:p14="http://schemas.microsoft.com/office/powerpoint/2010/main" val="35699010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16" presetClass="entr" presetSubtype="21"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inVertical)">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35246" y="1174774"/>
            <a:ext cx="6636753" cy="3370155"/>
          </a:xfrm>
          <a:prstGeom prst="rect">
            <a:avLst/>
          </a:prstGeom>
          <a:noFill/>
        </p:spPr>
        <p:txBody>
          <a:bodyPr wrap="none" lIns="91440" tIns="45721" rIns="91440" bIns="45721" rtlCol="0">
            <a:spAutoFit/>
          </a:bodyPr>
          <a:lstStyle/>
          <a:p>
            <a:pPr>
              <a:lnSpc>
                <a:spcPct val="150000"/>
              </a:lnSpc>
            </a:pPr>
            <a:r>
              <a:rPr lang="en-US" sz="7100" b="1" dirty="0" err="1">
                <a:solidFill>
                  <a:srgbClr val="7030A0"/>
                </a:solidFill>
                <a:latin typeface="Times New Roman" pitchFamily="18" charset="0"/>
                <a:cs typeface="Times New Roman" pitchFamily="18" charset="0"/>
              </a:rPr>
              <a:t>Luyện</a:t>
            </a:r>
            <a:r>
              <a:rPr lang="en-US" sz="7100" b="1" dirty="0">
                <a:solidFill>
                  <a:srgbClr val="7030A0"/>
                </a:solidFill>
                <a:latin typeface="Times New Roman" pitchFamily="18" charset="0"/>
                <a:cs typeface="Times New Roman" pitchFamily="18" charset="0"/>
              </a:rPr>
              <a:t> </a:t>
            </a:r>
            <a:r>
              <a:rPr lang="en-US" sz="7100" b="1" dirty="0" err="1">
                <a:solidFill>
                  <a:srgbClr val="7030A0"/>
                </a:solidFill>
                <a:latin typeface="Times New Roman" pitchFamily="18" charset="0"/>
                <a:cs typeface="Times New Roman" pitchFamily="18" charset="0"/>
              </a:rPr>
              <a:t>đọc</a:t>
            </a:r>
            <a:r>
              <a:rPr lang="en-US" sz="7100" b="1" dirty="0">
                <a:solidFill>
                  <a:srgbClr val="7030A0"/>
                </a:solidFill>
                <a:latin typeface="Times New Roman" pitchFamily="18" charset="0"/>
                <a:cs typeface="Times New Roman" pitchFamily="18" charset="0"/>
              </a:rPr>
              <a:t> </a:t>
            </a:r>
            <a:r>
              <a:rPr lang="en-US" sz="7100" b="1" dirty="0" err="1">
                <a:solidFill>
                  <a:srgbClr val="7030A0"/>
                </a:solidFill>
                <a:latin typeface="Times New Roman" pitchFamily="18" charset="0"/>
                <a:cs typeface="Times New Roman" pitchFamily="18" charset="0"/>
              </a:rPr>
              <a:t>đoạn</a:t>
            </a:r>
            <a:r>
              <a:rPr lang="en-US" sz="7100" b="1" dirty="0">
                <a:solidFill>
                  <a:srgbClr val="7030A0"/>
                </a:solidFill>
                <a:latin typeface="Times New Roman" pitchFamily="18" charset="0"/>
                <a:cs typeface="Times New Roman" pitchFamily="18" charset="0"/>
              </a:rPr>
              <a:t> </a:t>
            </a:r>
          </a:p>
          <a:p>
            <a:pPr algn="ctr">
              <a:lnSpc>
                <a:spcPct val="150000"/>
              </a:lnSpc>
            </a:pPr>
            <a:r>
              <a:rPr lang="en-US" sz="7100" b="1" dirty="0" err="1">
                <a:solidFill>
                  <a:srgbClr val="7030A0"/>
                </a:solidFill>
                <a:latin typeface="Times New Roman" pitchFamily="18" charset="0"/>
                <a:cs typeface="Times New Roman" pitchFamily="18" charset="0"/>
              </a:rPr>
              <a:t>trong</a:t>
            </a:r>
            <a:r>
              <a:rPr lang="en-US" sz="7100" b="1" dirty="0">
                <a:solidFill>
                  <a:srgbClr val="7030A0"/>
                </a:solidFill>
                <a:latin typeface="Times New Roman" pitchFamily="18" charset="0"/>
                <a:cs typeface="Times New Roman" pitchFamily="18" charset="0"/>
              </a:rPr>
              <a:t> </a:t>
            </a:r>
            <a:r>
              <a:rPr lang="en-US" sz="7100" b="1" dirty="0" err="1">
                <a:solidFill>
                  <a:srgbClr val="7030A0"/>
                </a:solidFill>
                <a:latin typeface="Times New Roman" pitchFamily="18" charset="0"/>
                <a:cs typeface="Times New Roman" pitchFamily="18" charset="0"/>
              </a:rPr>
              <a:t>nhóm</a:t>
            </a:r>
            <a:endParaRPr lang="en-US" sz="71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1690121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F4B6D55-9414-4DD7-8435-0D9B28C98F2C}"/>
              </a:ext>
            </a:extLst>
          </p:cNvPr>
          <p:cNvSpPr txBox="1"/>
          <p:nvPr/>
        </p:nvSpPr>
        <p:spPr>
          <a:xfrm>
            <a:off x="3932859" y="79951"/>
            <a:ext cx="4108066" cy="661722"/>
          </a:xfrm>
          <a:prstGeom prst="rect">
            <a:avLst/>
          </a:prstGeom>
          <a:noFill/>
        </p:spPr>
        <p:txBody>
          <a:bodyPr wrap="square" lIns="91440" tIns="45721" rIns="91440" bIns="45721" rtlCol="0">
            <a:spAutoFit/>
          </a:bodyPr>
          <a:lstStyle/>
          <a:p>
            <a:pPr algn="ctr">
              <a:defRPr/>
            </a:pPr>
            <a:r>
              <a:rPr lang="en-US" sz="3700" b="1" dirty="0" err="1">
                <a:solidFill>
                  <a:srgbClr val="FF0066"/>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Một</a:t>
            </a:r>
            <a:r>
              <a:rPr lang="en-US" sz="3700" b="1" dirty="0">
                <a:solidFill>
                  <a:srgbClr val="FF0066"/>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 </a:t>
            </a:r>
            <a:r>
              <a:rPr lang="en-US" sz="3700" b="1" dirty="0" err="1">
                <a:solidFill>
                  <a:srgbClr val="FF0066"/>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giờ</a:t>
            </a:r>
            <a:r>
              <a:rPr lang="en-US" sz="3700" b="1" dirty="0">
                <a:solidFill>
                  <a:srgbClr val="FF0066"/>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 </a:t>
            </a:r>
            <a:r>
              <a:rPr lang="en-US" sz="3700" b="1" dirty="0" err="1">
                <a:solidFill>
                  <a:srgbClr val="FF0066"/>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học</a:t>
            </a:r>
            <a:endParaRPr lang="en-US" sz="3700" b="1" dirty="0">
              <a:solidFill>
                <a:srgbClr val="FF0066"/>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cstate="print"/>
          <a:stretch>
            <a:fillRect/>
          </a:stretch>
        </p:blipFill>
        <p:spPr>
          <a:xfrm>
            <a:off x="11016349" y="1"/>
            <a:ext cx="1175657" cy="828675"/>
          </a:xfrm>
          <a:prstGeom prst="rect">
            <a:avLst/>
          </a:prstGeom>
        </p:spPr>
      </p:pic>
      <p:pic>
        <p:nvPicPr>
          <p:cNvPr id="3" name="Picture 2">
            <a:extLst>
              <a:ext uri="{FF2B5EF4-FFF2-40B4-BE49-F238E27FC236}">
                <a16:creationId xmlns:a16="http://schemas.microsoft.com/office/drawing/2014/main" id="{AF4BBB7D-6DE6-4A6F-8686-AA41641CA74B}"/>
              </a:ext>
            </a:extLst>
          </p:cNvPr>
          <p:cNvPicPr>
            <a:picLocks noChangeAspect="1"/>
          </p:cNvPicPr>
          <p:nvPr/>
        </p:nvPicPr>
        <p:blipFill>
          <a:blip r:embed="rId4" cstate="print"/>
          <a:stretch>
            <a:fillRect/>
          </a:stretch>
        </p:blipFill>
        <p:spPr>
          <a:xfrm>
            <a:off x="1455315" y="793017"/>
            <a:ext cx="9532005" cy="3562649"/>
          </a:xfrm>
          <a:prstGeom prst="rect">
            <a:avLst/>
          </a:prstGeom>
        </p:spPr>
      </p:pic>
      <p:pic>
        <p:nvPicPr>
          <p:cNvPr id="14" name="Picture 13">
            <a:extLst>
              <a:ext uri="{FF2B5EF4-FFF2-40B4-BE49-F238E27FC236}">
                <a16:creationId xmlns:a16="http://schemas.microsoft.com/office/drawing/2014/main" id="{D8A04F47-06A2-42C7-A20F-B9BAF1A896A5}"/>
              </a:ext>
            </a:extLst>
          </p:cNvPr>
          <p:cNvPicPr>
            <a:picLocks noChangeAspect="1"/>
          </p:cNvPicPr>
          <p:nvPr/>
        </p:nvPicPr>
        <p:blipFill>
          <a:blip r:embed="rId5" cstate="print"/>
          <a:stretch>
            <a:fillRect/>
          </a:stretch>
        </p:blipFill>
        <p:spPr>
          <a:xfrm>
            <a:off x="1455317" y="4355663"/>
            <a:ext cx="9532005" cy="2502340"/>
          </a:xfrm>
          <a:prstGeom prst="rect">
            <a:avLst/>
          </a:prstGeom>
        </p:spPr>
      </p:pic>
      <p:pic>
        <p:nvPicPr>
          <p:cNvPr id="15" name="Picture 3">
            <a:extLst>
              <a:ext uri="{FF2B5EF4-FFF2-40B4-BE49-F238E27FC236}">
                <a16:creationId xmlns:a16="http://schemas.microsoft.com/office/drawing/2014/main" id="{565AC146-D9EC-4629-B186-D134A99068F1}"/>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29020" y="671413"/>
            <a:ext cx="527051" cy="680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id="{90258EFC-29ED-4B2E-9CB0-F137CDD99647}"/>
              </a:ext>
            </a:extLst>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52819" y="798285"/>
            <a:ext cx="527051" cy="338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a:extLst>
              <a:ext uri="{FF2B5EF4-FFF2-40B4-BE49-F238E27FC236}">
                <a16:creationId xmlns:a16="http://schemas.microsoft.com/office/drawing/2014/main" id="{4460236A-50AE-4DA3-8A94-7EB16562469B}"/>
              </a:ext>
            </a:extLst>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02089" y="3952470"/>
            <a:ext cx="527051" cy="1838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a:extLst>
              <a:ext uri="{FF2B5EF4-FFF2-40B4-BE49-F238E27FC236}">
                <a16:creationId xmlns:a16="http://schemas.microsoft.com/office/drawing/2014/main" id="{FE416FCE-BC9C-407A-97DA-4B198E59B53A}"/>
              </a:ext>
            </a:extLst>
          </p:cNvPr>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79177" y="5605293"/>
            <a:ext cx="527051" cy="974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Oval 24"/>
          <p:cNvSpPr/>
          <p:nvPr/>
        </p:nvSpPr>
        <p:spPr>
          <a:xfrm>
            <a:off x="841831" y="769260"/>
            <a:ext cx="609600" cy="537029"/>
          </a:xfrm>
          <a:prstGeom prst="ellipse">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a:r>
              <a:rPr lang="en-US" sz="2400" b="1" dirty="0">
                <a:solidFill>
                  <a:prstClr val="white"/>
                </a:solidFill>
              </a:rPr>
              <a:t>1</a:t>
            </a:r>
          </a:p>
        </p:txBody>
      </p:sp>
      <p:sp>
        <p:nvSpPr>
          <p:cNvPr id="26" name="Oval 25"/>
          <p:cNvSpPr/>
          <p:nvPr/>
        </p:nvSpPr>
        <p:spPr>
          <a:xfrm>
            <a:off x="762002" y="2605316"/>
            <a:ext cx="609600" cy="537029"/>
          </a:xfrm>
          <a:prstGeom prst="ellipse">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a:r>
              <a:rPr lang="en-US" sz="2400" b="1" dirty="0">
                <a:solidFill>
                  <a:prstClr val="white"/>
                </a:solidFill>
              </a:rPr>
              <a:t>2</a:t>
            </a:r>
          </a:p>
        </p:txBody>
      </p:sp>
      <p:sp>
        <p:nvSpPr>
          <p:cNvPr id="27" name="Oval 26"/>
          <p:cNvSpPr/>
          <p:nvPr/>
        </p:nvSpPr>
        <p:spPr>
          <a:xfrm>
            <a:off x="682172" y="4818744"/>
            <a:ext cx="609600" cy="537029"/>
          </a:xfrm>
          <a:prstGeom prst="ellipse">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a:r>
              <a:rPr lang="en-US" sz="2400" b="1" dirty="0">
                <a:solidFill>
                  <a:prstClr val="white"/>
                </a:solidFill>
              </a:rPr>
              <a:t>3</a:t>
            </a:r>
          </a:p>
        </p:txBody>
      </p:sp>
      <p:sp>
        <p:nvSpPr>
          <p:cNvPr id="28" name="Oval 27"/>
          <p:cNvSpPr/>
          <p:nvPr/>
        </p:nvSpPr>
        <p:spPr>
          <a:xfrm>
            <a:off x="682171" y="5907316"/>
            <a:ext cx="609600" cy="537029"/>
          </a:xfrm>
          <a:prstGeom prst="ellipse">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a:r>
              <a:rPr lang="en-US" sz="2400" b="1" dirty="0">
                <a:solidFill>
                  <a:prstClr val="white"/>
                </a:solidFill>
              </a:rPr>
              <a:t>4</a:t>
            </a:r>
          </a:p>
        </p:txBody>
      </p:sp>
    </p:spTree>
    <p:extLst>
      <p:ext uri="{BB962C8B-B14F-4D97-AF65-F5344CB8AC3E}">
        <p14:creationId xmlns:p14="http://schemas.microsoft.com/office/powerpoint/2010/main" val="1700203912"/>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272753"/>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818"/>
          <a:stretch/>
        </p:blipFill>
        <p:spPr>
          <a:xfrm>
            <a:off x="0" y="4699322"/>
            <a:ext cx="12192000"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423" y="0"/>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8170" y="3744185"/>
            <a:ext cx="1170490" cy="1170490"/>
          </a:xfrm>
          <a:prstGeom prst="rect">
            <a:avLst/>
          </a:prstGeom>
        </p:spPr>
      </p:pic>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6737" y="4785384"/>
            <a:ext cx="2296413" cy="2296413"/>
          </a:xfrm>
          <a:prstGeom prst="rect">
            <a:avLst/>
          </a:prstGeom>
        </p:spPr>
      </p:pic>
      <p:sp>
        <p:nvSpPr>
          <p:cNvPr id="2" name="Rectangle 1">
            <a:extLst>
              <a:ext uri="{FF2B5EF4-FFF2-40B4-BE49-F238E27FC236}">
                <a16:creationId xmlns:a16="http://schemas.microsoft.com/office/drawing/2014/main" id="{CDE4965A-D87F-A484-BFE6-0F11C010709D}"/>
              </a:ext>
            </a:extLst>
          </p:cNvPr>
          <p:cNvSpPr/>
          <p:nvPr/>
        </p:nvSpPr>
        <p:spPr>
          <a:xfrm>
            <a:off x="1084028" y="1048657"/>
            <a:ext cx="10302949" cy="954107"/>
          </a:xfrm>
          <a:prstGeom prst="rect">
            <a:avLst/>
          </a:prstGeom>
          <a:noFill/>
        </p:spPr>
        <p:txBody>
          <a:bodyPr spcFirstLastPara="1"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1430">
                  <a:solidFill>
                    <a:srgbClr val="FF0000"/>
                  </a:solidFill>
                </a:ln>
                <a:solidFill>
                  <a:srgbClr val="FF0000"/>
                </a:solidFill>
                <a:effectLst>
                  <a:outerShdw blurRad="50800" dist="39000" dir="5460000" algn="tl">
                    <a:srgbClr val="000000">
                      <a:alpha val="38000"/>
                    </a:srgbClr>
                  </a:outerShdw>
                </a:effectLst>
                <a:uLnTx/>
                <a:uFillTx/>
                <a:latin typeface="Times New Roman" pitchFamily="18" charset="0"/>
                <a:ea typeface="+mn-ea"/>
                <a:cs typeface="Times New Roman" pitchFamily="18" charset="0"/>
              </a:rPr>
              <a:t>UBND </a:t>
            </a:r>
            <a:r>
              <a:rPr kumimoji="0" lang="en-US" sz="2800" b="1" i="0" u="none" strike="noStrike" kern="1200" cap="none" spc="0" normalizeH="0" baseline="0" noProof="0" dirty="0" err="1">
                <a:ln w="11430">
                  <a:solidFill>
                    <a:srgbClr val="FF0000"/>
                  </a:solidFill>
                </a:ln>
                <a:solidFill>
                  <a:srgbClr val="FF0000"/>
                </a:solidFill>
                <a:effectLst>
                  <a:outerShdw blurRad="50800" dist="39000" dir="5460000" algn="tl">
                    <a:srgbClr val="000000">
                      <a:alpha val="38000"/>
                    </a:srgbClr>
                  </a:outerShdw>
                </a:effectLst>
                <a:uLnTx/>
                <a:uFillTx/>
                <a:latin typeface="Times New Roman" pitchFamily="18" charset="0"/>
                <a:ea typeface="+mn-ea"/>
                <a:cs typeface="Times New Roman" pitchFamily="18" charset="0"/>
              </a:rPr>
              <a:t>Huyện</a:t>
            </a:r>
            <a:r>
              <a:rPr kumimoji="0" lang="en-US" sz="2800" b="1" i="0" u="none" strike="noStrike" kern="1200" cap="none" spc="0" normalizeH="0" baseline="0" noProof="0" dirty="0">
                <a:ln w="11430">
                  <a:solidFill>
                    <a:srgbClr val="FF0000"/>
                  </a:solidFill>
                </a:ln>
                <a:solidFill>
                  <a:srgbClr val="FF0000"/>
                </a:solidFill>
                <a:effectLst>
                  <a:outerShdw blurRad="50800" dist="39000" dir="5460000" algn="tl">
                    <a:srgbClr val="000000">
                      <a:alpha val="38000"/>
                    </a:srgbClr>
                  </a:outerShdw>
                </a:effectLst>
                <a:uLnTx/>
                <a:uFillTx/>
                <a:latin typeface="Times New Roman" pitchFamily="18" charset="0"/>
                <a:ea typeface="+mn-ea"/>
                <a:cs typeface="Times New Roman" pitchFamily="18" charset="0"/>
              </a:rPr>
              <a:t> An Dương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n w="11430">
                  <a:solidFill>
                    <a:srgbClr val="FF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Trường </a:t>
            </a:r>
            <a:r>
              <a:rPr lang="en-US" sz="2800" b="1" dirty="0" err="1">
                <a:ln w="11430">
                  <a:solidFill>
                    <a:srgbClr val="FF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Tiểu</a:t>
            </a:r>
            <a:r>
              <a:rPr lang="en-US" sz="2800" b="1" dirty="0">
                <a:ln w="11430">
                  <a:solidFill>
                    <a:srgbClr val="FF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t>
            </a:r>
            <a:r>
              <a:rPr lang="en-US" sz="2800" b="1" dirty="0" err="1">
                <a:ln w="11430">
                  <a:solidFill>
                    <a:srgbClr val="FF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học</a:t>
            </a:r>
            <a:r>
              <a:rPr lang="en-US" sz="2800" b="1" dirty="0">
                <a:ln w="11430">
                  <a:solidFill>
                    <a:srgbClr val="FF0000"/>
                  </a:solidFill>
                </a:ln>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 An Hồng</a:t>
            </a:r>
            <a:r>
              <a:rPr kumimoji="0" lang="en-US" sz="2800" b="1" i="0" u="none" strike="noStrike" kern="1200" cap="none" spc="0" normalizeH="0" baseline="0" noProof="0" dirty="0">
                <a:ln w="11430">
                  <a:solidFill>
                    <a:srgbClr val="FF0000"/>
                  </a:solidFill>
                </a:ln>
                <a:solidFill>
                  <a:srgbClr val="FF0000"/>
                </a:solidFill>
                <a:effectLst>
                  <a:outerShdw blurRad="50800" dist="39000" dir="5460000" algn="tl">
                    <a:srgbClr val="000000">
                      <a:alpha val="38000"/>
                    </a:srgbClr>
                  </a:outerShdw>
                </a:effectLst>
                <a:uLnTx/>
                <a:uFillTx/>
                <a:latin typeface="Times New Roman" pitchFamily="18" charset="0"/>
                <a:ea typeface="+mn-ea"/>
                <a:cs typeface="Times New Roman" pitchFamily="18" charset="0"/>
              </a:rPr>
              <a:t> </a:t>
            </a:r>
          </a:p>
        </p:txBody>
      </p:sp>
      <p:sp>
        <p:nvSpPr>
          <p:cNvPr id="8" name="Content Placeholder 2">
            <a:extLst>
              <a:ext uri="{FF2B5EF4-FFF2-40B4-BE49-F238E27FC236}">
                <a16:creationId xmlns:a16="http://schemas.microsoft.com/office/drawing/2014/main" id="{43BD31D4-5BC8-1127-BEED-784BE3377B20}"/>
              </a:ext>
            </a:extLst>
          </p:cNvPr>
          <p:cNvSpPr txBox="1">
            <a:spLocks/>
          </p:cNvSpPr>
          <p:nvPr/>
        </p:nvSpPr>
        <p:spPr>
          <a:xfrm>
            <a:off x="2900725" y="2029696"/>
            <a:ext cx="5747814" cy="1280958"/>
          </a:xfrm>
          <a:prstGeom prst="rect">
            <a:avLst/>
          </a:prstGeom>
        </p:spPr>
        <p:txBody>
          <a:bodyPr vert="horz" lIns="91440" tIns="45720" rIns="91440" bIns="45720" rtlCol="0">
            <a:normAutofit fontScale="77500" lnSpcReduction="20000"/>
          </a:bodyPr>
          <a:lstStyle>
            <a:lvl1pPr marL="0" indent="0" algn="ctr" defTabSz="1219200" rtl="0" eaLnBrk="1" latinLnBrk="0" hangingPunct="1">
              <a:spcBef>
                <a:spcPct val="20000"/>
              </a:spcBef>
              <a:buFont typeface="Arial" panose="020B0604020202020204" pitchFamily="34" charset="0"/>
              <a:buNone/>
              <a:defRPr sz="4265" kern="1200">
                <a:solidFill>
                  <a:schemeClr val="tx1">
                    <a:tint val="75000"/>
                  </a:schemeClr>
                </a:solidFill>
                <a:latin typeface="+mn-lt"/>
                <a:ea typeface="+mn-ea"/>
                <a:cs typeface="+mn-cs"/>
              </a:defRPr>
            </a:lvl1pPr>
            <a:lvl2pPr marL="609600" indent="0" algn="ctr" defTabSz="1219200" rtl="0" eaLnBrk="1" latinLnBrk="0" hangingPunct="1">
              <a:spcBef>
                <a:spcPct val="20000"/>
              </a:spcBef>
              <a:buFont typeface="Arial" panose="020B0604020202020204" pitchFamily="34" charset="0"/>
              <a:buNone/>
              <a:defRPr sz="3735" kern="1200">
                <a:solidFill>
                  <a:schemeClr val="tx1">
                    <a:tint val="75000"/>
                  </a:schemeClr>
                </a:solidFill>
                <a:latin typeface="+mn-lt"/>
                <a:ea typeface="+mn-ea"/>
                <a:cs typeface="+mn-cs"/>
              </a:defRPr>
            </a:lvl2pPr>
            <a:lvl3pPr marL="1219200" indent="0" algn="ctr" defTabSz="12192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3pPr>
            <a:lvl4pPr marL="1828800" indent="0" algn="ctr" defTabSz="1219200" rtl="0" eaLnBrk="1" latinLnBrk="0" hangingPunct="1">
              <a:spcBef>
                <a:spcPct val="20000"/>
              </a:spcBef>
              <a:buFont typeface="Arial" panose="020B0604020202020204" pitchFamily="34" charset="0"/>
              <a:buNone/>
              <a:defRPr sz="2665" kern="1200">
                <a:solidFill>
                  <a:schemeClr val="tx1">
                    <a:tint val="75000"/>
                  </a:schemeClr>
                </a:solidFill>
                <a:latin typeface="+mn-lt"/>
                <a:ea typeface="+mn-ea"/>
                <a:cs typeface="+mn-cs"/>
              </a:defRPr>
            </a:lvl4pPr>
            <a:lvl5pPr marL="2438400" indent="0" algn="ctr" defTabSz="1219200" rtl="0" eaLnBrk="1" latinLnBrk="0" hangingPunct="1">
              <a:spcBef>
                <a:spcPct val="20000"/>
              </a:spcBef>
              <a:buFont typeface="Arial" panose="020B0604020202020204" pitchFamily="34" charset="0"/>
              <a:buNone/>
              <a:defRPr sz="2665" kern="1200">
                <a:solidFill>
                  <a:schemeClr val="tx1">
                    <a:tint val="75000"/>
                  </a:schemeClr>
                </a:solidFill>
                <a:latin typeface="+mn-lt"/>
                <a:ea typeface="+mn-ea"/>
                <a:cs typeface="+mn-cs"/>
              </a:defRPr>
            </a:lvl5pPr>
            <a:lvl6pPr marL="3048000" indent="0" algn="ctr" defTabSz="1219200" rtl="0" eaLnBrk="1" latinLnBrk="0" hangingPunct="1">
              <a:spcBef>
                <a:spcPct val="20000"/>
              </a:spcBef>
              <a:buFont typeface="Arial" panose="020B0604020202020204" pitchFamily="34" charset="0"/>
              <a:buNone/>
              <a:defRPr sz="2665" kern="1200">
                <a:solidFill>
                  <a:schemeClr val="tx1">
                    <a:tint val="75000"/>
                  </a:schemeClr>
                </a:solidFill>
                <a:latin typeface="+mn-lt"/>
                <a:ea typeface="+mn-ea"/>
                <a:cs typeface="+mn-cs"/>
              </a:defRPr>
            </a:lvl6pPr>
            <a:lvl7pPr marL="3657600" indent="0" algn="ctr" defTabSz="1219200" rtl="0" eaLnBrk="1" latinLnBrk="0" hangingPunct="1">
              <a:spcBef>
                <a:spcPct val="20000"/>
              </a:spcBef>
              <a:buFont typeface="Arial" panose="020B0604020202020204" pitchFamily="34" charset="0"/>
              <a:buNone/>
              <a:defRPr sz="2665" kern="1200">
                <a:solidFill>
                  <a:schemeClr val="tx1">
                    <a:tint val="75000"/>
                  </a:schemeClr>
                </a:solidFill>
                <a:latin typeface="+mn-lt"/>
                <a:ea typeface="+mn-ea"/>
                <a:cs typeface="+mn-cs"/>
              </a:defRPr>
            </a:lvl7pPr>
            <a:lvl8pPr marL="4267200" indent="0" algn="ctr" defTabSz="1219200" rtl="0" eaLnBrk="1" latinLnBrk="0" hangingPunct="1">
              <a:spcBef>
                <a:spcPct val="20000"/>
              </a:spcBef>
              <a:buFont typeface="Arial" panose="020B0604020202020204" pitchFamily="34" charset="0"/>
              <a:buNone/>
              <a:defRPr sz="2665" kern="1200">
                <a:solidFill>
                  <a:schemeClr val="tx1">
                    <a:tint val="75000"/>
                  </a:schemeClr>
                </a:solidFill>
                <a:latin typeface="+mn-lt"/>
                <a:ea typeface="+mn-ea"/>
                <a:cs typeface="+mn-cs"/>
              </a:defRPr>
            </a:lvl8pPr>
            <a:lvl9pPr marL="4876800" indent="0" algn="ctr" defTabSz="1219200" rtl="0" eaLnBrk="1" latinLnBrk="0" hangingPunct="1">
              <a:spcBef>
                <a:spcPct val="20000"/>
              </a:spcBef>
              <a:buFont typeface="Arial" panose="020B0604020202020204" pitchFamily="34" charset="0"/>
              <a:buNone/>
              <a:defRPr sz="2665" kern="1200">
                <a:solidFill>
                  <a:schemeClr val="tx1">
                    <a:tint val="75000"/>
                  </a:schemeClr>
                </a:solidFill>
                <a:latin typeface="+mn-lt"/>
                <a:ea typeface="+mn-ea"/>
                <a:cs typeface="+mn-cs"/>
              </a:defRPr>
            </a:lvl9pPr>
          </a:lstStyle>
          <a:p>
            <a:pPr marL="457200" marR="0" lvl="1" indent="0" algn="ctr" defTabSz="457200" rtl="0" eaLnBrk="1" fontAlgn="base" latinLnBrk="0" hangingPunct="1">
              <a:lnSpc>
                <a:spcPct val="100000"/>
              </a:lnSpc>
              <a:spcBef>
                <a:spcPct val="20000"/>
              </a:spcBef>
              <a:spcAft>
                <a:spcPts val="0"/>
              </a:spcAft>
              <a:buClrTx/>
              <a:buSzTx/>
              <a:buFontTx/>
              <a:buNone/>
              <a:tabLst/>
              <a:defRPr/>
            </a:pPr>
            <a:r>
              <a:rPr kumimoji="0" lang="en-US" altLang="zh-CN" sz="48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字魂17号-萌趣果冻体"/>
                <a:cs typeface="Times New Roman" panose="02020603050405020304" pitchFamily="18" charset="0"/>
                <a:sym typeface="+mn-ea"/>
              </a:rPr>
              <a:t>Môn: </a:t>
            </a:r>
            <a:r>
              <a:rPr kumimoji="0" lang="en-US" altLang="zh-CN" sz="48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字魂17号-萌趣果冻体"/>
                <a:cs typeface="Times New Roman" panose="02020603050405020304" pitchFamily="18" charset="0"/>
                <a:sym typeface="+mn-ea"/>
              </a:rPr>
              <a:t>Tiếng</a:t>
            </a:r>
            <a:r>
              <a:rPr kumimoji="0" lang="en-US" altLang="zh-CN" sz="48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字魂17号-萌趣果冻体"/>
                <a:cs typeface="Times New Roman" panose="02020603050405020304" pitchFamily="18" charset="0"/>
                <a:sym typeface="+mn-ea"/>
              </a:rPr>
              <a:t> Việt 2</a:t>
            </a:r>
          </a:p>
          <a:p>
            <a:pPr marL="457200" marR="0" lvl="1" indent="0" algn="ctr" defTabSz="457200" rtl="0" eaLnBrk="1" fontAlgn="base" latinLnBrk="0" hangingPunct="1">
              <a:lnSpc>
                <a:spcPct val="100000"/>
              </a:lnSpc>
              <a:spcBef>
                <a:spcPct val="20000"/>
              </a:spcBef>
              <a:spcAft>
                <a:spcPts val="0"/>
              </a:spcAft>
              <a:buClrTx/>
              <a:buSzTx/>
              <a:buFontTx/>
              <a:buNone/>
              <a:tabLst/>
              <a:defRPr/>
            </a:pPr>
            <a:r>
              <a:rPr lang="en-US" altLang="zh-CN" sz="4800" b="1" dirty="0">
                <a:ln w="22225">
                  <a:solidFill>
                    <a:srgbClr val="C0504D"/>
                  </a:solidFill>
                  <a:prstDash val="solid"/>
                </a:ln>
                <a:solidFill>
                  <a:srgbClr val="C0504D">
                    <a:lumMod val="40000"/>
                    <a:lumOff val="60000"/>
                  </a:srgbClr>
                </a:solidFill>
                <a:latin typeface="Times New Roman" panose="02020603050405020304" pitchFamily="18" charset="0"/>
                <a:ea typeface="字魂17号-萌趣果冻体"/>
                <a:cs typeface="Times New Roman" panose="02020603050405020304" pitchFamily="18" charset="0"/>
                <a:sym typeface="+mn-ea"/>
              </a:rPr>
              <a:t>BÀI 6</a:t>
            </a:r>
            <a:r>
              <a:rPr lang="en-US" altLang="zh-CN" sz="4800" b="1">
                <a:ln w="22225">
                  <a:solidFill>
                    <a:srgbClr val="C0504D"/>
                  </a:solidFill>
                  <a:prstDash val="solid"/>
                </a:ln>
                <a:solidFill>
                  <a:srgbClr val="C0504D">
                    <a:lumMod val="40000"/>
                    <a:lumOff val="60000"/>
                  </a:srgbClr>
                </a:solidFill>
                <a:latin typeface="Times New Roman" panose="02020603050405020304" pitchFamily="18" charset="0"/>
                <a:ea typeface="字魂17号-萌趣果冻体"/>
                <a:cs typeface="Times New Roman" panose="02020603050405020304" pitchFamily="18" charset="0"/>
                <a:sym typeface="+mn-ea"/>
              </a:rPr>
              <a:t>: MỘT GIỜ HỌC</a:t>
            </a:r>
            <a:endParaRPr kumimoji="0" lang="en-US" altLang="zh-CN" sz="48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字魂17号-萌趣果冻体"/>
              <a:cs typeface="Times New Roman" panose="02020603050405020304" pitchFamily="18" charset="0"/>
              <a:sym typeface="+mn-ea"/>
            </a:endParaRPr>
          </a:p>
          <a:p>
            <a:pPr marL="457200" marR="0" lvl="1" indent="0" algn="ctr" defTabSz="457200" rtl="0" eaLnBrk="1" fontAlgn="base" latinLnBrk="0" hangingPunct="1">
              <a:lnSpc>
                <a:spcPct val="100000"/>
              </a:lnSpc>
              <a:spcBef>
                <a:spcPct val="20000"/>
              </a:spcBef>
              <a:spcAft>
                <a:spcPts val="0"/>
              </a:spcAft>
              <a:buClrTx/>
              <a:buSzTx/>
              <a:buFontTx/>
              <a:buNone/>
              <a:tabLst/>
              <a:defRPr/>
            </a:pPr>
            <a:endParaRPr kumimoji="0" lang="en-US" altLang="zh-CN" sz="48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字魂17号-萌趣果冻体"/>
              <a:cs typeface="Times New Roman" panose="02020603050405020304" pitchFamily="18" charset="0"/>
              <a:sym typeface="+mn-ea"/>
            </a:endParaRPr>
          </a:p>
          <a:p>
            <a:pPr marL="457200" marR="0" lvl="1" indent="0" algn="ctr" defTabSz="457200" rtl="0" eaLnBrk="1" fontAlgn="base" latinLnBrk="0" hangingPunct="1">
              <a:lnSpc>
                <a:spcPct val="100000"/>
              </a:lnSpc>
              <a:spcBef>
                <a:spcPct val="20000"/>
              </a:spcBef>
              <a:spcAft>
                <a:spcPts val="0"/>
              </a:spcAft>
              <a:buClrTx/>
              <a:buSzTx/>
              <a:buFontTx/>
              <a:buNone/>
              <a:tabLst/>
              <a:defRPr/>
            </a:pPr>
            <a:endParaRPr kumimoji="0" lang="en-US" altLang="zh-CN" sz="72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字魂17号-萌趣果冻体"/>
              <a:cs typeface="Times New Roman" panose="02020603050405020304" pitchFamily="18" charset="0"/>
              <a:sym typeface="+mn-ea"/>
            </a:endParaRPr>
          </a:p>
        </p:txBody>
      </p:sp>
      <p:sp>
        <p:nvSpPr>
          <p:cNvPr id="3" name="Rounded Rectangle 24">
            <a:extLst>
              <a:ext uri="{FF2B5EF4-FFF2-40B4-BE49-F238E27FC236}">
                <a16:creationId xmlns:a16="http://schemas.microsoft.com/office/drawing/2014/main" id="{45156564-9DF7-AC92-7DC7-D6906B845DAE}"/>
              </a:ext>
            </a:extLst>
          </p:cNvPr>
          <p:cNvSpPr/>
          <p:nvPr/>
        </p:nvSpPr>
        <p:spPr>
          <a:xfrm>
            <a:off x="4368792" y="3788222"/>
            <a:ext cx="5859378" cy="1280958"/>
          </a:xfrm>
          <a:prstGeom prst="roundRect">
            <a:avLst/>
          </a:prstGeom>
          <a:noFill/>
          <a:ln>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Giáo</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viên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Đặng Thị </a:t>
            </a:r>
            <a:r>
              <a:rPr lang="en-US" sz="2800" b="1" i="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Hân</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914400" algn="l" defTabSz="914400" rtl="0" eaLnBrk="1" fontAlgn="auto" latinLnBrk="0" hangingPunct="1">
              <a:lnSpc>
                <a:spcPct val="13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Năm</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sinh</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1974</a:t>
            </a:r>
          </a:p>
        </p:txBody>
      </p:sp>
    </p:spTree>
    <p:extLst>
      <p:ext uri="{BB962C8B-B14F-4D97-AF65-F5344CB8AC3E}">
        <p14:creationId xmlns:p14="http://schemas.microsoft.com/office/powerpoint/2010/main" val="176519332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F4B6D55-9414-4DD7-8435-0D9B28C98F2C}"/>
              </a:ext>
            </a:extLst>
          </p:cNvPr>
          <p:cNvSpPr txBox="1"/>
          <p:nvPr/>
        </p:nvSpPr>
        <p:spPr>
          <a:xfrm>
            <a:off x="2448061" y="-33542"/>
            <a:ext cx="6168283" cy="707888"/>
          </a:xfrm>
          <a:prstGeom prst="rect">
            <a:avLst/>
          </a:prstGeom>
          <a:noFill/>
        </p:spPr>
        <p:txBody>
          <a:bodyPr wrap="square" lIns="91440" tIns="45721" rIns="91440" bIns="45721" rtlCol="0">
            <a:spAutoFit/>
          </a:bodyPr>
          <a:lstStyle/>
          <a:p>
            <a:pPr algn="ctr">
              <a:defRPr/>
            </a:pPr>
            <a:r>
              <a:rPr lang="en-US" sz="4000" b="1" dirty="0" err="1">
                <a:solidFill>
                  <a:srgbClr val="FF0066"/>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Một</a:t>
            </a:r>
            <a:r>
              <a:rPr lang="en-US" sz="4000" b="1" dirty="0">
                <a:solidFill>
                  <a:srgbClr val="FF0066"/>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 </a:t>
            </a:r>
            <a:r>
              <a:rPr lang="en-US" sz="4000" b="1" dirty="0" err="1">
                <a:solidFill>
                  <a:srgbClr val="FF0066"/>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giờ</a:t>
            </a:r>
            <a:r>
              <a:rPr lang="en-US" sz="4000" b="1" dirty="0">
                <a:solidFill>
                  <a:srgbClr val="FF0066"/>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 </a:t>
            </a:r>
            <a:r>
              <a:rPr lang="en-US" sz="4000" b="1" dirty="0" err="1">
                <a:solidFill>
                  <a:srgbClr val="FF0066"/>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học</a:t>
            </a:r>
            <a:r>
              <a:rPr lang="en-US" sz="4000" b="1" dirty="0">
                <a:solidFill>
                  <a:srgbClr val="FF0066"/>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 </a:t>
            </a: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cstate="print"/>
          <a:stretch>
            <a:fillRect/>
          </a:stretch>
        </p:blipFill>
        <p:spPr>
          <a:xfrm>
            <a:off x="10953749" y="1"/>
            <a:ext cx="1238251" cy="828675"/>
          </a:xfrm>
          <a:prstGeom prst="rect">
            <a:avLst/>
          </a:prstGeom>
        </p:spPr>
      </p:pic>
      <p:pic>
        <p:nvPicPr>
          <p:cNvPr id="3" name="Picture 2">
            <a:extLst>
              <a:ext uri="{FF2B5EF4-FFF2-40B4-BE49-F238E27FC236}">
                <a16:creationId xmlns:a16="http://schemas.microsoft.com/office/drawing/2014/main" id="{AF4BBB7D-6DE6-4A6F-8686-AA41641CA74B}"/>
              </a:ext>
            </a:extLst>
          </p:cNvPr>
          <p:cNvPicPr>
            <a:picLocks noChangeAspect="1"/>
          </p:cNvPicPr>
          <p:nvPr/>
        </p:nvPicPr>
        <p:blipFill>
          <a:blip r:embed="rId4" cstate="print"/>
          <a:stretch>
            <a:fillRect/>
          </a:stretch>
        </p:blipFill>
        <p:spPr>
          <a:xfrm>
            <a:off x="-10633" y="795862"/>
            <a:ext cx="8718699" cy="3562649"/>
          </a:xfrm>
          <a:prstGeom prst="rect">
            <a:avLst/>
          </a:prstGeom>
        </p:spPr>
      </p:pic>
      <p:pic>
        <p:nvPicPr>
          <p:cNvPr id="14" name="Picture 13">
            <a:extLst>
              <a:ext uri="{FF2B5EF4-FFF2-40B4-BE49-F238E27FC236}">
                <a16:creationId xmlns:a16="http://schemas.microsoft.com/office/drawing/2014/main" id="{D8A04F47-06A2-42C7-A20F-B9BAF1A896A5}"/>
              </a:ext>
            </a:extLst>
          </p:cNvPr>
          <p:cNvPicPr>
            <a:picLocks noChangeAspect="1"/>
          </p:cNvPicPr>
          <p:nvPr/>
        </p:nvPicPr>
        <p:blipFill>
          <a:blip r:embed="rId5" cstate="print"/>
          <a:stretch>
            <a:fillRect/>
          </a:stretch>
        </p:blipFill>
        <p:spPr>
          <a:xfrm>
            <a:off x="-10633" y="4358507"/>
            <a:ext cx="8718699" cy="2502340"/>
          </a:xfrm>
          <a:prstGeom prst="rect">
            <a:avLst/>
          </a:prstGeom>
        </p:spPr>
      </p:pic>
      <p:pic>
        <p:nvPicPr>
          <p:cNvPr id="19" name="Picture 18">
            <a:extLst>
              <a:ext uri="{FF2B5EF4-FFF2-40B4-BE49-F238E27FC236}">
                <a16:creationId xmlns:a16="http://schemas.microsoft.com/office/drawing/2014/main" id="{6958BDFC-3C47-42DE-9A40-ACAC45BB7B7C}"/>
              </a:ext>
            </a:extLst>
          </p:cNvPr>
          <p:cNvPicPr>
            <a:picLocks noChangeAspect="1"/>
          </p:cNvPicPr>
          <p:nvPr/>
        </p:nvPicPr>
        <p:blipFill>
          <a:blip r:embed="rId6" cstate="print"/>
          <a:stretch>
            <a:fillRect/>
          </a:stretch>
        </p:blipFill>
        <p:spPr>
          <a:xfrm>
            <a:off x="8798337" y="3908690"/>
            <a:ext cx="3579628" cy="2920287"/>
          </a:xfrm>
          <a:prstGeom prst="rect">
            <a:avLst/>
          </a:prstGeom>
        </p:spPr>
      </p:pic>
      <p:grpSp>
        <p:nvGrpSpPr>
          <p:cNvPr id="15" name="Group 14">
            <a:extLst>
              <a:ext uri="{FF2B5EF4-FFF2-40B4-BE49-F238E27FC236}">
                <a16:creationId xmlns:a16="http://schemas.microsoft.com/office/drawing/2014/main" id="{F8D174CA-5117-4662-8B16-8617BD847776}"/>
              </a:ext>
            </a:extLst>
          </p:cNvPr>
          <p:cNvGrpSpPr/>
          <p:nvPr/>
        </p:nvGrpSpPr>
        <p:grpSpPr>
          <a:xfrm>
            <a:off x="142884" y="71463"/>
            <a:ext cx="2390210" cy="649137"/>
            <a:chOff x="708943" y="6110866"/>
            <a:chExt cx="5918776" cy="838970"/>
          </a:xfrm>
        </p:grpSpPr>
        <p:sp>
          <p:nvSpPr>
            <p:cNvPr id="16" name="TextBox 15">
              <a:extLst>
                <a:ext uri="{FF2B5EF4-FFF2-40B4-BE49-F238E27FC236}">
                  <a16:creationId xmlns:a16="http://schemas.microsoft.com/office/drawing/2014/main" id="{9C69E940-C0E6-4241-AFF7-84EB542155FB}"/>
                </a:ext>
              </a:extLst>
            </p:cNvPr>
            <p:cNvSpPr txBox="1"/>
            <p:nvPr/>
          </p:nvSpPr>
          <p:spPr>
            <a:xfrm>
              <a:off x="708943" y="6110866"/>
              <a:ext cx="5825837" cy="838970"/>
            </a:xfrm>
            <a:prstGeom prst="roundRect">
              <a:avLst>
                <a:gd name="adj" fmla="val 50000"/>
              </a:avLst>
            </a:prstGeom>
            <a:solidFill>
              <a:srgbClr val="ED2F6A"/>
            </a:solidFill>
          </p:spPr>
          <p:txBody>
            <a:bodyPr wrap="square" lIns="91403" tIns="45702" rIns="91403" bIns="45702" rtlCol="0">
              <a:spAutoFit/>
            </a:bodyPr>
            <a:lstStyle/>
            <a:p>
              <a:pPr algn="ctr">
                <a:defRPr/>
              </a:pPr>
              <a:endParaRPr lang="en-US" sz="2400" b="1" dirty="0">
                <a:solidFill>
                  <a:prstClr val="white"/>
                </a:solidFill>
                <a:latin typeface="Arial-Rounded" pitchFamily="34" charset="0"/>
                <a:ea typeface="Arial-Rounded" pitchFamily="34" charset="0"/>
                <a:cs typeface="Arial-Rounded" pitchFamily="34" charset="0"/>
              </a:endParaRPr>
            </a:p>
          </p:txBody>
        </p:sp>
        <p:sp>
          <p:nvSpPr>
            <p:cNvPr id="18" name="TextBox 17">
              <a:extLst>
                <a:ext uri="{FF2B5EF4-FFF2-40B4-BE49-F238E27FC236}">
                  <a16:creationId xmlns:a16="http://schemas.microsoft.com/office/drawing/2014/main" id="{041CA16B-DA5E-47A9-A832-84FE7D1BD1E2}"/>
                </a:ext>
              </a:extLst>
            </p:cNvPr>
            <p:cNvSpPr txBox="1"/>
            <p:nvPr/>
          </p:nvSpPr>
          <p:spPr>
            <a:xfrm>
              <a:off x="966741" y="6114655"/>
              <a:ext cx="5660978" cy="596674"/>
            </a:xfrm>
            <a:prstGeom prst="rect">
              <a:avLst/>
            </a:prstGeom>
            <a:noFill/>
          </p:spPr>
          <p:txBody>
            <a:bodyPr wrap="square">
              <a:spAutoFit/>
            </a:bodyPr>
            <a:lstStyle/>
            <a:p>
              <a:pPr algn="ctr">
                <a:defRPr/>
              </a:pPr>
              <a:r>
                <a:rPr lang="en-US" sz="2400" b="1" dirty="0" err="1">
                  <a:solidFill>
                    <a:prstClr val="white"/>
                  </a:solidFill>
                  <a:latin typeface="Arial-Rounded" pitchFamily="34" charset="0"/>
                  <a:ea typeface="Arial-Rounded" pitchFamily="34" charset="0"/>
                  <a:cs typeface="Arial-Rounded" pitchFamily="34" charset="0"/>
                </a:rPr>
                <a:t>Đọc</a:t>
              </a:r>
              <a:r>
                <a:rPr lang="en-US" sz="2400" b="1" dirty="0">
                  <a:solidFill>
                    <a:prstClr val="white"/>
                  </a:solidFill>
                  <a:latin typeface="Arial-Rounded" pitchFamily="34" charset="0"/>
                  <a:ea typeface="Arial-Rounded" pitchFamily="34" charset="0"/>
                  <a:cs typeface="Arial-Rounded" pitchFamily="34" charset="0"/>
                </a:rPr>
                <a:t> </a:t>
              </a:r>
              <a:r>
                <a:rPr lang="en-US" sz="2400" b="1" dirty="0" err="1">
                  <a:solidFill>
                    <a:prstClr val="white"/>
                  </a:solidFill>
                  <a:latin typeface="Arial-Rounded" pitchFamily="34" charset="0"/>
                  <a:ea typeface="Arial-Rounded" pitchFamily="34" charset="0"/>
                  <a:cs typeface="Arial-Rounded" pitchFamily="34" charset="0"/>
                </a:rPr>
                <a:t>toàn</a:t>
              </a:r>
              <a:r>
                <a:rPr lang="en-US" sz="2400" b="1" dirty="0">
                  <a:solidFill>
                    <a:prstClr val="white"/>
                  </a:solidFill>
                  <a:latin typeface="Arial-Rounded" pitchFamily="34" charset="0"/>
                  <a:ea typeface="Arial-Rounded" pitchFamily="34" charset="0"/>
                  <a:cs typeface="Arial-Rounded" pitchFamily="34" charset="0"/>
                </a:rPr>
                <a:t> </a:t>
              </a:r>
              <a:r>
                <a:rPr lang="en-US" sz="2400" b="1" dirty="0" err="1">
                  <a:solidFill>
                    <a:prstClr val="white"/>
                  </a:solidFill>
                  <a:latin typeface="Arial-Rounded" pitchFamily="34" charset="0"/>
                  <a:ea typeface="Arial-Rounded" pitchFamily="34" charset="0"/>
                  <a:cs typeface="Arial-Rounded" pitchFamily="34" charset="0"/>
                </a:rPr>
                <a:t>bài</a:t>
              </a:r>
              <a:endParaRPr lang="en-US" sz="2400" b="1" dirty="0">
                <a:solidFill>
                  <a:prstClr val="white"/>
                </a:solidFill>
                <a:latin typeface="Arial-Rounded" pitchFamily="34" charset="0"/>
                <a:ea typeface="Arial-Rounded" pitchFamily="34" charset="0"/>
                <a:cs typeface="Arial-Rounded" pitchFamily="34" charset="0"/>
              </a:endParaRPr>
            </a:p>
          </p:txBody>
        </p:sp>
      </p:grpSp>
      <p:pic>
        <p:nvPicPr>
          <p:cNvPr id="20" name="Picture 19">
            <a:extLst>
              <a:ext uri="{FF2B5EF4-FFF2-40B4-BE49-F238E27FC236}">
                <a16:creationId xmlns:a16="http://schemas.microsoft.com/office/drawing/2014/main" id="{A34CE736-9063-4F52-84EF-3010A68A008C}"/>
              </a:ext>
            </a:extLst>
          </p:cNvPr>
          <p:cNvPicPr>
            <a:picLocks noChangeAspect="1"/>
          </p:cNvPicPr>
          <p:nvPr/>
        </p:nvPicPr>
        <p:blipFill>
          <a:blip r:embed="rId7" cstate="print"/>
          <a:srcRect l="12156" t="27185" r="3343" b="2922"/>
          <a:stretch>
            <a:fillRect/>
          </a:stretch>
        </p:blipFill>
        <p:spPr>
          <a:xfrm>
            <a:off x="8843962" y="742948"/>
            <a:ext cx="3348036" cy="2857501"/>
          </a:xfrm>
          <a:prstGeom prst="rect">
            <a:avLst/>
          </a:prstGeom>
        </p:spPr>
      </p:pic>
    </p:spTree>
    <p:extLst>
      <p:ext uri="{BB962C8B-B14F-4D97-AF65-F5344CB8AC3E}">
        <p14:creationId xmlns:p14="http://schemas.microsoft.com/office/powerpoint/2010/main" val="24726200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505" y="965005"/>
            <a:ext cx="8248759" cy="435315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5865" y="2222435"/>
            <a:ext cx="2552700" cy="353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437100-CA1D-413A-B1B2-E22DC2619EF2}"/>
              </a:ext>
            </a:extLst>
          </p:cNvPr>
          <p:cNvSpPr txBox="1"/>
          <p:nvPr/>
        </p:nvSpPr>
        <p:spPr>
          <a:xfrm>
            <a:off x="1413441" y="2075228"/>
            <a:ext cx="7996037" cy="1184942"/>
          </a:xfrm>
          <a:prstGeom prst="rect">
            <a:avLst/>
          </a:prstGeom>
          <a:noFill/>
        </p:spPr>
        <p:txBody>
          <a:bodyPr wrap="square" lIns="91440" tIns="45721" rIns="91440" bIns="45721" rtlCol="0">
            <a:spAutoFit/>
          </a:bodyPr>
          <a:lstStyle/>
          <a:p>
            <a:pPr algn="ctr">
              <a:defRPr/>
            </a:pPr>
            <a:r>
              <a:rPr lang="en-US" sz="71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endPar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1527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00F577-F819-4602-BCEB-985221633540}"/>
              </a:ext>
            </a:extLst>
          </p:cNvPr>
          <p:cNvSpPr txBox="1"/>
          <p:nvPr/>
        </p:nvSpPr>
        <p:spPr>
          <a:xfrm>
            <a:off x="2745359" y="1866741"/>
            <a:ext cx="8684642" cy="700557"/>
          </a:xfrm>
          <a:prstGeom prst="rect">
            <a:avLst/>
          </a:prstGeom>
          <a:noFill/>
        </p:spPr>
        <p:txBody>
          <a:bodyPr wrap="square" lIns="145143" tIns="72571" rIns="145143" bIns="72571" rtlCol="0">
            <a:spAutoFit/>
          </a:bodyPr>
          <a:lstStyle/>
          <a:p>
            <a:pPr algn="just">
              <a:lnSpc>
                <a:spcPct val="150000"/>
              </a:lnSpc>
              <a:buClr>
                <a:srgbClr val="000000"/>
              </a:buClr>
              <a:buFont typeface="Arial"/>
              <a:buNone/>
            </a:pPr>
            <a:r>
              <a:rPr lang="vi-VN" sz="2400" b="1" kern="0" dirty="0">
                <a:solidFill>
                  <a:srgbClr val="FC7D77">
                    <a:lumMod val="75000"/>
                  </a:srgbClr>
                </a:solidFill>
                <a:latin typeface="UTM Avo" panose="02040603050506020204" pitchFamily="18" charset="0"/>
                <a:cs typeface="Arial"/>
                <a:sym typeface="Arial"/>
              </a:rPr>
              <a:t>1.</a:t>
            </a:r>
            <a:r>
              <a:rPr lang="vi-VN" sz="2400" kern="0" dirty="0">
                <a:solidFill>
                  <a:srgbClr val="000000"/>
                </a:solidFill>
                <a:latin typeface="UTM Avo" panose="02040603050506020204" pitchFamily="18" charset="0"/>
                <a:cs typeface="Arial"/>
                <a:sym typeface="Arial"/>
              </a:rPr>
              <a:t> Trong giờ học, thầy giáo yêu cầu cả lớp làm gì?</a:t>
            </a:r>
          </a:p>
        </p:txBody>
      </p:sp>
      <p:sp>
        <p:nvSpPr>
          <p:cNvPr id="15" name="TextBox 14">
            <a:extLst>
              <a:ext uri="{FF2B5EF4-FFF2-40B4-BE49-F238E27FC236}">
                <a16:creationId xmlns:a16="http://schemas.microsoft.com/office/drawing/2014/main" id="{CC238813-6EDC-49C5-8D5C-B80523462C08}"/>
              </a:ext>
            </a:extLst>
          </p:cNvPr>
          <p:cNvSpPr txBox="1"/>
          <p:nvPr/>
        </p:nvSpPr>
        <p:spPr>
          <a:xfrm>
            <a:off x="3001198" y="655071"/>
            <a:ext cx="8035781" cy="1023723"/>
          </a:xfrm>
          <a:prstGeom prst="rect">
            <a:avLst/>
          </a:prstGeom>
          <a:noFill/>
        </p:spPr>
        <p:txBody>
          <a:bodyPr wrap="square" lIns="145143" tIns="72571" rIns="145143" bIns="72571" rtlCol="0">
            <a:spAutoFit/>
          </a:bodyPr>
          <a:lstStyle/>
          <a:p>
            <a:pPr algn="ctr">
              <a:buClr>
                <a:srgbClr val="000000"/>
              </a:buClr>
              <a:buFont typeface="Arial"/>
              <a:buNone/>
            </a:pPr>
            <a:r>
              <a:rPr lang="vi-VN" sz="5700" kern="0" dirty="0">
                <a:solidFill>
                  <a:srgbClr val="FFFFFF"/>
                </a:solidFill>
                <a:latin typeface="UTM Cookies" panose="02040603050506020204" pitchFamily="18" charset="0"/>
                <a:cs typeface="Arial"/>
                <a:sym typeface="Arial"/>
              </a:rPr>
              <a:t>TRẢ LỜI CÂU HỎI</a:t>
            </a:r>
            <a:endParaRPr lang="en-US" sz="5700" kern="0" dirty="0">
              <a:solidFill>
                <a:srgbClr val="FFFFFF"/>
              </a:solidFill>
              <a:latin typeface="UTM Cookies" panose="02040603050506020204" pitchFamily="18" charset="0"/>
              <a:cs typeface="Arial"/>
              <a:sym typeface="Arial"/>
            </a:endParaRPr>
          </a:p>
        </p:txBody>
      </p:sp>
      <p:sp>
        <p:nvSpPr>
          <p:cNvPr id="11" name="TextBox 10">
            <a:extLst>
              <a:ext uri="{FF2B5EF4-FFF2-40B4-BE49-F238E27FC236}">
                <a16:creationId xmlns:a16="http://schemas.microsoft.com/office/drawing/2014/main" id="{55794B41-C36C-4B8B-AF1A-7398A70A2E57}"/>
              </a:ext>
            </a:extLst>
          </p:cNvPr>
          <p:cNvSpPr txBox="1"/>
          <p:nvPr/>
        </p:nvSpPr>
        <p:spPr>
          <a:xfrm>
            <a:off x="2872241" y="2368933"/>
            <a:ext cx="8557769" cy="1254555"/>
          </a:xfrm>
          <a:prstGeom prst="rect">
            <a:avLst/>
          </a:prstGeom>
          <a:noFill/>
        </p:spPr>
        <p:txBody>
          <a:bodyPr wrap="square" lIns="145143" tIns="72571" rIns="145143" bIns="72571" rtlCol="0">
            <a:spAutoFit/>
          </a:bodyPr>
          <a:lstStyle/>
          <a:p>
            <a:pPr algn="just">
              <a:lnSpc>
                <a:spcPct val="150000"/>
              </a:lnSpc>
              <a:buClr>
                <a:srgbClr val="000000"/>
              </a:buClr>
              <a:buFont typeface="Arial"/>
              <a:buNone/>
            </a:pPr>
            <a:r>
              <a:rPr lang="vi-VN" sz="2400" kern="0" dirty="0">
                <a:solidFill>
                  <a:srgbClr val="FC7D77">
                    <a:lumMod val="75000"/>
                  </a:srgbClr>
                </a:solidFill>
                <a:latin typeface="UTM Avo" panose="02040603050506020204" pitchFamily="18" charset="0"/>
                <a:cs typeface="Arial"/>
                <a:sym typeface="Wingdings" panose="05000000000000000000" pitchFamily="2" charset="2"/>
              </a:rPr>
              <a:t> Trong giờ học, thầy giáo yêu cầu cả lớp tập nói trước lớp về bất cứ điều gì mình thích.</a:t>
            </a:r>
          </a:p>
        </p:txBody>
      </p:sp>
      <p:pic>
        <p:nvPicPr>
          <p:cNvPr id="13" name="Picture 12">
            <a:extLst>
              <a:ext uri="{FF2B5EF4-FFF2-40B4-BE49-F238E27FC236}">
                <a16:creationId xmlns:a16="http://schemas.microsoft.com/office/drawing/2014/main" id="{61BAA35C-D4BD-4C7A-B02C-AD7B4148855E}"/>
              </a:ext>
            </a:extLst>
          </p:cNvPr>
          <p:cNvPicPr>
            <a:picLocks noChangeAspect="1"/>
          </p:cNvPicPr>
          <p:nvPr/>
        </p:nvPicPr>
        <p:blipFill rotWithShape="1">
          <a:blip r:embed="rId2">
            <a:clrChange>
              <a:clrFrom>
                <a:srgbClr val="F4FFFF"/>
              </a:clrFrom>
              <a:clrTo>
                <a:srgbClr val="F4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5084"/>
          <a:stretch/>
        </p:blipFill>
        <p:spPr>
          <a:xfrm>
            <a:off x="665759" y="485534"/>
            <a:ext cx="2250764" cy="1654287"/>
          </a:xfrm>
          <a:prstGeom prst="ellipse">
            <a:avLst/>
          </a:prstGeom>
          <a:ln>
            <a:noFill/>
          </a:ln>
          <a:effectLst/>
        </p:spPr>
      </p:pic>
      <p:pic>
        <p:nvPicPr>
          <p:cNvPr id="2" name="Picture 1">
            <a:extLst>
              <a:ext uri="{FF2B5EF4-FFF2-40B4-BE49-F238E27FC236}">
                <a16:creationId xmlns:a16="http://schemas.microsoft.com/office/drawing/2014/main" id="{9ACDECBF-072A-4931-929B-03D11D6FA62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flipH="1">
            <a:off x="1345938" y="2362029"/>
            <a:ext cx="1242756" cy="981123"/>
          </a:xfrm>
          <a:prstGeom prst="ellipse">
            <a:avLst/>
          </a:prstGeom>
          <a:ln w="12700">
            <a:solidFill>
              <a:srgbClr val="0070C0"/>
            </a:solidFill>
          </a:ln>
        </p:spPr>
      </p:pic>
      <p:sp>
        <p:nvSpPr>
          <p:cNvPr id="14" name="TextBox 13">
            <a:extLst>
              <a:ext uri="{FF2B5EF4-FFF2-40B4-BE49-F238E27FC236}">
                <a16:creationId xmlns:a16="http://schemas.microsoft.com/office/drawing/2014/main" id="{143E3477-03DC-4DCC-971F-A1D433D884DA}"/>
              </a:ext>
            </a:extLst>
          </p:cNvPr>
          <p:cNvSpPr txBox="1"/>
          <p:nvPr/>
        </p:nvSpPr>
        <p:spPr>
          <a:xfrm>
            <a:off x="666319" y="3310284"/>
            <a:ext cx="5251593" cy="700557"/>
          </a:xfrm>
          <a:prstGeom prst="rect">
            <a:avLst/>
          </a:prstGeom>
          <a:noFill/>
        </p:spPr>
        <p:txBody>
          <a:bodyPr wrap="square" lIns="145143" tIns="72571" rIns="145143" bIns="72571" rtlCol="0">
            <a:spAutoFit/>
          </a:bodyPr>
          <a:lstStyle/>
          <a:p>
            <a:pPr algn="just">
              <a:lnSpc>
                <a:spcPct val="150000"/>
              </a:lnSpc>
              <a:buClr>
                <a:srgbClr val="000000"/>
              </a:buClr>
              <a:buFont typeface="Arial"/>
              <a:buNone/>
            </a:pPr>
            <a:r>
              <a:rPr lang="vi-VN" sz="2400" b="1" kern="0" dirty="0">
                <a:solidFill>
                  <a:srgbClr val="FC7D77">
                    <a:lumMod val="75000"/>
                  </a:srgbClr>
                </a:solidFill>
                <a:latin typeface="UTM Avo" panose="02040603050506020204" pitchFamily="18" charset="0"/>
                <a:cs typeface="Arial"/>
                <a:sym typeface="Arial"/>
              </a:rPr>
              <a:t>2.</a:t>
            </a:r>
            <a:r>
              <a:rPr lang="vi-VN" sz="2400" kern="0" dirty="0">
                <a:solidFill>
                  <a:srgbClr val="000000"/>
                </a:solidFill>
                <a:latin typeface="UTM Avo" panose="02040603050506020204" pitchFamily="18" charset="0"/>
                <a:cs typeface="Arial"/>
                <a:sym typeface="Arial"/>
              </a:rPr>
              <a:t> Vì sao lúng đầu Quang lúng túng?</a:t>
            </a:r>
          </a:p>
        </p:txBody>
      </p:sp>
      <p:pic>
        <p:nvPicPr>
          <p:cNvPr id="3" name="Picture 2">
            <a:extLst>
              <a:ext uri="{FF2B5EF4-FFF2-40B4-BE49-F238E27FC236}">
                <a16:creationId xmlns:a16="http://schemas.microsoft.com/office/drawing/2014/main" id="{6EA2FDE8-7D84-44F1-B396-638D083A5EAE}"/>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5321132" y="4516833"/>
            <a:ext cx="1549739" cy="1476697"/>
          </a:xfrm>
          <a:prstGeom prst="ellipse">
            <a:avLst/>
          </a:prstGeom>
          <a:ln w="19050">
            <a:solidFill>
              <a:srgbClr val="0070C0"/>
            </a:solidFill>
          </a:ln>
        </p:spPr>
      </p:pic>
      <p:sp>
        <p:nvSpPr>
          <p:cNvPr id="16" name="TextBox 15">
            <a:extLst>
              <a:ext uri="{FF2B5EF4-FFF2-40B4-BE49-F238E27FC236}">
                <a16:creationId xmlns:a16="http://schemas.microsoft.com/office/drawing/2014/main" id="{FB3C234E-72AA-40EA-8D77-27C17D4F3570}"/>
              </a:ext>
            </a:extLst>
          </p:cNvPr>
          <p:cNvSpPr txBox="1"/>
          <p:nvPr/>
        </p:nvSpPr>
        <p:spPr>
          <a:xfrm>
            <a:off x="876312" y="4291407"/>
            <a:ext cx="4249769" cy="1919352"/>
          </a:xfrm>
          <a:prstGeom prst="rect">
            <a:avLst/>
          </a:prstGeom>
          <a:noFill/>
        </p:spPr>
        <p:txBody>
          <a:bodyPr wrap="square" lIns="145143" tIns="72571" rIns="145143" bIns="72571" rtlCol="0">
            <a:spAutoFit/>
          </a:bodyPr>
          <a:lstStyle/>
          <a:p>
            <a:pPr algn="just">
              <a:lnSpc>
                <a:spcPct val="120000"/>
              </a:lnSpc>
              <a:buClr>
                <a:srgbClr val="000000"/>
              </a:buClr>
              <a:buFont typeface="Arial"/>
              <a:buNone/>
            </a:pPr>
            <a:r>
              <a:rPr lang="vi-VN" sz="2400" kern="0" dirty="0">
                <a:solidFill>
                  <a:srgbClr val="FC7D77">
                    <a:lumMod val="75000"/>
                  </a:srgbClr>
                </a:solidFill>
                <a:latin typeface="UTM Avo" panose="02040603050506020204" pitchFamily="18" charset="0"/>
                <a:cs typeface="Arial"/>
                <a:sym typeface="Wingdings" panose="05000000000000000000" pitchFamily="2" charset="2"/>
              </a:rPr>
              <a:t> Vì bạn cảm thấy nói với bạn bên cạnh thì dễ nhưng đứng trước cả lớp mà nói thì sao mà khó thế.</a:t>
            </a:r>
          </a:p>
        </p:txBody>
      </p:sp>
      <p:cxnSp>
        <p:nvCxnSpPr>
          <p:cNvPr id="5" name="Straight Connector 4">
            <a:extLst>
              <a:ext uri="{FF2B5EF4-FFF2-40B4-BE49-F238E27FC236}">
                <a16:creationId xmlns:a16="http://schemas.microsoft.com/office/drawing/2014/main" id="{88055982-7200-4103-BB9B-1899A97CEB44}"/>
              </a:ext>
            </a:extLst>
          </p:cNvPr>
          <p:cNvCxnSpPr>
            <a:cxnSpLocks/>
          </p:cNvCxnSpPr>
          <p:nvPr/>
        </p:nvCxnSpPr>
        <p:spPr>
          <a:xfrm>
            <a:off x="6096000" y="3480028"/>
            <a:ext cx="0" cy="81138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F7843C-B278-448E-A30D-25443B50A479}"/>
              </a:ext>
            </a:extLst>
          </p:cNvPr>
          <p:cNvSpPr txBox="1"/>
          <p:nvPr/>
        </p:nvSpPr>
        <p:spPr>
          <a:xfrm>
            <a:off x="6305290" y="3310285"/>
            <a:ext cx="5251593" cy="1254555"/>
          </a:xfrm>
          <a:prstGeom prst="rect">
            <a:avLst/>
          </a:prstGeom>
          <a:noFill/>
        </p:spPr>
        <p:txBody>
          <a:bodyPr wrap="square" lIns="145143" tIns="72571" rIns="145143" bIns="72571" rtlCol="0">
            <a:spAutoFit/>
          </a:bodyPr>
          <a:lstStyle/>
          <a:p>
            <a:pPr algn="just">
              <a:lnSpc>
                <a:spcPct val="150000"/>
              </a:lnSpc>
              <a:buClr>
                <a:srgbClr val="000000"/>
              </a:buClr>
              <a:buFont typeface="Arial"/>
              <a:buNone/>
            </a:pPr>
            <a:r>
              <a:rPr lang="vi-VN" sz="2400" b="1" kern="0" dirty="0">
                <a:solidFill>
                  <a:srgbClr val="FC7D77">
                    <a:lumMod val="75000"/>
                  </a:srgbClr>
                </a:solidFill>
                <a:latin typeface="UTM Avo" panose="02040603050506020204" pitchFamily="18" charset="0"/>
                <a:cs typeface="Arial"/>
                <a:sym typeface="Arial"/>
              </a:rPr>
              <a:t>3.</a:t>
            </a:r>
            <a:r>
              <a:rPr lang="vi-VN" sz="2400" kern="0" dirty="0">
                <a:solidFill>
                  <a:srgbClr val="000000"/>
                </a:solidFill>
                <a:latin typeface="UTM Avo" panose="02040603050506020204" pitchFamily="18" charset="0"/>
                <a:cs typeface="Arial"/>
                <a:sym typeface="Arial"/>
              </a:rPr>
              <a:t> Theo em, điều gì khiến Quang trở nên tự tin?</a:t>
            </a:r>
          </a:p>
        </p:txBody>
      </p:sp>
      <p:sp>
        <p:nvSpPr>
          <p:cNvPr id="22" name="TextBox 21">
            <a:extLst>
              <a:ext uri="{FF2B5EF4-FFF2-40B4-BE49-F238E27FC236}">
                <a16:creationId xmlns:a16="http://schemas.microsoft.com/office/drawing/2014/main" id="{5F28363C-F42D-4BD9-B4E3-31C7FFC587DF}"/>
              </a:ext>
            </a:extLst>
          </p:cNvPr>
          <p:cNvSpPr txBox="1"/>
          <p:nvPr/>
        </p:nvSpPr>
        <p:spPr>
          <a:xfrm>
            <a:off x="6870879" y="4268990"/>
            <a:ext cx="4249769" cy="1476154"/>
          </a:xfrm>
          <a:prstGeom prst="rect">
            <a:avLst/>
          </a:prstGeom>
          <a:noFill/>
        </p:spPr>
        <p:txBody>
          <a:bodyPr wrap="square" lIns="145143" tIns="72571" rIns="145143" bIns="72571" rtlCol="0">
            <a:spAutoFit/>
          </a:bodyPr>
          <a:lstStyle/>
          <a:p>
            <a:pPr algn="just">
              <a:lnSpc>
                <a:spcPct val="120000"/>
              </a:lnSpc>
              <a:buClr>
                <a:srgbClr val="000000"/>
              </a:buClr>
              <a:buFont typeface="Arial"/>
              <a:buNone/>
            </a:pPr>
            <a:r>
              <a:rPr lang="vi-VN" sz="2400" kern="0" dirty="0">
                <a:solidFill>
                  <a:srgbClr val="FC7D77">
                    <a:lumMod val="75000"/>
                  </a:srgbClr>
                </a:solidFill>
                <a:latin typeface="UTM Avo" panose="02040603050506020204" pitchFamily="18" charset="0"/>
                <a:cs typeface="Arial"/>
                <a:sym typeface="Wingdings" panose="05000000000000000000" pitchFamily="2" charset="2"/>
              </a:rPr>
              <a:t> Nhờ thầy giáo và các bạn động viên, cổ vũ cho Quang. Quang đã cố gắng tự tin hơn.</a:t>
            </a:r>
          </a:p>
        </p:txBody>
      </p:sp>
    </p:spTree>
    <p:extLst>
      <p:ext uri="{BB962C8B-B14F-4D97-AF65-F5344CB8AC3E}">
        <p14:creationId xmlns:p14="http://schemas.microsoft.com/office/powerpoint/2010/main" val="166309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42"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outHorizontal)">
                                      <p:cBhvr>
                                        <p:cTn id="35" dur="500"/>
                                        <p:tgtEl>
                                          <p:spTgt spid="5"/>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4" grpId="0"/>
      <p:bldP spid="16" grpId="0"/>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12" y="-45711"/>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959441" y="117327"/>
            <a:ext cx="3915052" cy="772357"/>
          </a:xfrm>
          <a:prstGeom prst="roundRect">
            <a:avLst/>
          </a:prstGeom>
        </p:spPr>
        <p:style>
          <a:lnRef idx="2">
            <a:schemeClr val="accent5"/>
          </a:lnRef>
          <a:fillRef idx="1">
            <a:schemeClr val="lt1"/>
          </a:fillRef>
          <a:effectRef idx="0">
            <a:schemeClr val="accent5"/>
          </a:effectRef>
          <a:fontRef idx="minor">
            <a:schemeClr val="dk1"/>
          </a:fontRef>
        </p:style>
        <p:txBody>
          <a:bodyPr lIns="91440" tIns="45721" rIns="91440" bIns="45721" rtlCol="0" anchor="ctr"/>
          <a:lstStyle/>
          <a:p>
            <a:pPr algn="ctr">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giờ</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44" y="1148094"/>
            <a:ext cx="11372297" cy="5709911"/>
          </a:xfrm>
          <a:prstGeom prst="roundRect">
            <a:avLst/>
          </a:prstGeom>
        </p:spPr>
        <p:style>
          <a:lnRef idx="2">
            <a:schemeClr val="accent5"/>
          </a:lnRef>
          <a:fillRef idx="1">
            <a:schemeClr val="lt1"/>
          </a:fillRef>
          <a:effectRef idx="0">
            <a:schemeClr val="accent5"/>
          </a:effectRef>
          <a:fontRef idx="minor">
            <a:schemeClr val="dk1"/>
          </a:fontRef>
        </p:style>
        <p:txBody>
          <a:bodyPr lIns="91440" tIns="45721" rIns="91440" bIns="45721" rtlCol="0" anchor="ctr"/>
          <a:lstStyle/>
          <a:p>
            <a:pPr algn="just">
              <a:defRPr/>
            </a:pP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Thầy giáo nói: “Chúng ta cần học cách giao tiếp tự tin. Vì thế hôm nay chúng ta sẽ tập nói trước lớp về bất cứ điều gì mình thích.”</a:t>
            </a:r>
          </a:p>
          <a:p>
            <a:pPr algn="just">
              <a:defRPr/>
            </a:pP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Quang được mời lên nói đầu tiên. Cậu lúng túng, đỏ mặt. Quang cảm thấy nói với bạn bên cạnh thì dễ, nhưng nói trước cả lớp thì sao mà khó thế. Thầy bảo: “Em cố nhớ xem, sáng nay ngủ dậy, em đã làm gì?”</a:t>
            </a:r>
          </a:p>
          <a:p>
            <a:pPr algn="just">
              <a:defRPr/>
            </a:pP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Quang ngập ngừng, vừa nói vừa gãi đầu: “Em...”.</a:t>
            </a:r>
          </a:p>
          <a:p>
            <a:pPr algn="just">
              <a:defRPr/>
            </a:pP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Thầy giáo nhắc: “Rồi gì nữa?”.</a:t>
            </a:r>
          </a:p>
          <a:p>
            <a:pPr algn="just">
              <a:defRPr/>
            </a:pP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Quang lại gãi đầu: “À...ờ...Em ngủ dậy.”. Và cậu nói tiếp: “Rồi...ờ...”.</a:t>
            </a:r>
          </a:p>
          <a:p>
            <a:pPr algn="just">
              <a:defRPr/>
            </a:pP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Thầy giáo mỉm cười, kiên nhẫn nghe Quang nói. Thầy bảo: “Thế là được rồi đấy!”</a:t>
            </a:r>
          </a:p>
          <a:p>
            <a:pPr algn="just">
              <a:defRPr/>
            </a:pP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Nhưng Quang chưa chịu về chỗ. Bỗng cậu nói to: “Rồi sau đó...ờ...ờ”. Quang thở mạnh một hơi rồi nói tiếp: “Mẹ... ờ... bảo: Con đánh răng đi.   Thế là em đánh răng.”. Thầy giáo vỗ tay. Cả lớp vỗ tay theo. Cuối cùng, Quang nói với giọng rất tự tin: “Sau đó bố đưa em đi học.”.</a:t>
            </a:r>
          </a:p>
          <a:p>
            <a:pPr algn="just">
              <a:defRPr/>
            </a:pP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Thầy giáo vỗ tay. Các bạn vỗ tay theo. Quang cũng vỗ tay. Cả lớp tràn ngập tiếng vỗ tay.</a:t>
            </a:r>
          </a:p>
          <a:p>
            <a:pPr algn="r">
              <a:defRPr/>
            </a:pP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(Phỏng theo Tốt-tô-chan, cô bé bên cửa sổ)</a:t>
            </a:r>
          </a:p>
        </p:txBody>
      </p:sp>
      <p:sp>
        <p:nvSpPr>
          <p:cNvPr id="7" name="Rectangle: Rounded Corners 6">
            <a:extLst>
              <a:ext uri="{FF2B5EF4-FFF2-40B4-BE49-F238E27FC236}">
                <a16:creationId xmlns:a16="http://schemas.microsoft.com/office/drawing/2014/main" id="{CCE33A1B-E360-49E3-B1D3-7A2062A718E5}"/>
              </a:ext>
            </a:extLst>
          </p:cNvPr>
          <p:cNvSpPr/>
          <p:nvPr/>
        </p:nvSpPr>
        <p:spPr>
          <a:xfrm>
            <a:off x="7874492" y="117327"/>
            <a:ext cx="4317508" cy="912576"/>
          </a:xfrm>
          <a:prstGeom prst="roundRect">
            <a:avLst>
              <a:gd name="adj" fmla="val 16667"/>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a:defRPr/>
            </a:pPr>
            <a:r>
              <a:rPr lang="en-US" sz="37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7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7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37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7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lại</a:t>
            </a:r>
            <a:r>
              <a:rPr lang="en-US" sz="37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7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37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7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7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1727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499" y="1028738"/>
            <a:ext cx="8128000" cy="428942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5865" y="2222435"/>
            <a:ext cx="2552700" cy="353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437100-CA1D-413A-B1B2-E22DC2619EF2}"/>
              </a:ext>
            </a:extLst>
          </p:cNvPr>
          <p:cNvSpPr txBox="1"/>
          <p:nvPr/>
        </p:nvSpPr>
        <p:spPr>
          <a:xfrm>
            <a:off x="2810578" y="2452665"/>
            <a:ext cx="5365337" cy="1184942"/>
          </a:xfrm>
          <a:prstGeom prst="rect">
            <a:avLst/>
          </a:prstGeom>
          <a:noFill/>
        </p:spPr>
        <p:txBody>
          <a:bodyPr wrap="square" lIns="91440" tIns="45721" rIns="91440" bIns="45721" rtlCol="0">
            <a:spAutoFit/>
          </a:bodyPr>
          <a:lstStyle/>
          <a:p>
            <a:pPr>
              <a:defRPr/>
            </a:pPr>
            <a:r>
              <a:rPr lang="en-US" sz="71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71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71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tập</a:t>
            </a:r>
            <a:endParaRPr lang="en-US" sz="71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6639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1072C0-7CDA-3B41-9683-C01B2BFCAA3D}"/>
              </a:ext>
            </a:extLst>
          </p:cNvPr>
          <p:cNvSpPr txBox="1"/>
          <p:nvPr/>
        </p:nvSpPr>
        <p:spPr>
          <a:xfrm>
            <a:off x="785537" y="1256569"/>
            <a:ext cx="10716887" cy="700557"/>
          </a:xfrm>
          <a:prstGeom prst="rect">
            <a:avLst/>
          </a:prstGeom>
          <a:noFill/>
        </p:spPr>
        <p:txBody>
          <a:bodyPr wrap="square" lIns="145143" tIns="72571" rIns="145143" bIns="72571" rtlCol="0">
            <a:spAutoFit/>
          </a:bodyPr>
          <a:lstStyle/>
          <a:p>
            <a:pPr algn="just" defTabSz="1451427">
              <a:lnSpc>
                <a:spcPct val="150000"/>
              </a:lnSpc>
              <a:buClr>
                <a:srgbClr val="000000"/>
              </a:buClr>
            </a:pPr>
            <a:r>
              <a:rPr lang="vi-VN" sz="2400" b="1" kern="0" dirty="0">
                <a:solidFill>
                  <a:srgbClr val="FC7D77">
                    <a:lumMod val="75000"/>
                  </a:srgbClr>
                </a:solidFill>
                <a:latin typeface="UTM Avo" panose="02040603050506020204" pitchFamily="18" charset="0"/>
                <a:cs typeface="Arial"/>
                <a:sym typeface="Arial"/>
              </a:rPr>
              <a:t>1. </a:t>
            </a:r>
            <a:r>
              <a:rPr lang="vi-VN" sz="2400" kern="0" dirty="0">
                <a:solidFill>
                  <a:srgbClr val="000000"/>
                </a:solidFill>
                <a:latin typeface="UTM Avo" panose="02040603050506020204" pitchFamily="18" charset="0"/>
                <a:cs typeface="Arial"/>
                <a:sym typeface="Arial"/>
              </a:rPr>
              <a:t>Tìm những câu hỏi có trong bài đọc. Đó là câu hỏi của ai dành cho ai?</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1010020" y="561646"/>
            <a:ext cx="1155497" cy="799385"/>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2165516" y="613993"/>
            <a:ext cx="2781099" cy="815973"/>
          </a:xfrm>
          <a:prstGeom prst="rect">
            <a:avLst/>
          </a:prstGeom>
          <a:noFill/>
        </p:spPr>
        <p:txBody>
          <a:bodyPr wrap="square" lIns="145143" tIns="72571" rIns="145143" bIns="72571" rtlCol="0">
            <a:spAutoFit/>
          </a:bodyPr>
          <a:lstStyle/>
          <a:p>
            <a:pPr algn="ctr" defTabSz="1451427">
              <a:lnSpc>
                <a:spcPct val="150000"/>
              </a:lnSpc>
              <a:buClr>
                <a:srgbClr val="000000"/>
              </a:buClr>
            </a:pPr>
            <a:r>
              <a:rPr lang="vi-VN" sz="2900" b="1" kern="0" dirty="0">
                <a:solidFill>
                  <a:srgbClr val="17479D"/>
                </a:solidFill>
                <a:latin typeface="UTM Avo" panose="02040603050506020204" pitchFamily="18" charset="0"/>
                <a:cs typeface="Arial"/>
                <a:sym typeface="Arial"/>
              </a:rPr>
              <a:t> LUYỆN TẬP</a:t>
            </a:r>
            <a:endParaRPr lang="en-US" sz="2900" b="1" kern="0" dirty="0">
              <a:solidFill>
                <a:srgbClr val="17479D"/>
              </a:solidFill>
              <a:latin typeface="UTM Avo" panose="02040603050506020204" pitchFamily="18" charset="0"/>
              <a:cs typeface="Arial"/>
              <a:sym typeface="Arial"/>
            </a:endParaRPr>
          </a:p>
        </p:txBody>
      </p:sp>
      <p:grpSp>
        <p:nvGrpSpPr>
          <p:cNvPr id="4" name="Group 3">
            <a:extLst>
              <a:ext uri="{FF2B5EF4-FFF2-40B4-BE49-F238E27FC236}">
                <a16:creationId xmlns:a16="http://schemas.microsoft.com/office/drawing/2014/main" id="{52DDD1B9-D570-4E68-8CEB-7C279BEFBCFE}"/>
              </a:ext>
            </a:extLst>
          </p:cNvPr>
          <p:cNvGrpSpPr/>
          <p:nvPr/>
        </p:nvGrpSpPr>
        <p:grpSpPr>
          <a:xfrm>
            <a:off x="1186146" y="2275064"/>
            <a:ext cx="5970500" cy="646331"/>
            <a:chOff x="568135" y="1909005"/>
            <a:chExt cx="3358406" cy="484748"/>
          </a:xfrm>
        </p:grpSpPr>
        <p:sp>
          <p:nvSpPr>
            <p:cNvPr id="3" name="Rectangle 2">
              <a:extLst>
                <a:ext uri="{FF2B5EF4-FFF2-40B4-BE49-F238E27FC236}">
                  <a16:creationId xmlns:a16="http://schemas.microsoft.com/office/drawing/2014/main" id="{6456B592-EB17-4CD1-BD3E-592B272F6432}"/>
                </a:ext>
              </a:extLst>
            </p:cNvPr>
            <p:cNvSpPr/>
            <p:nvPr/>
          </p:nvSpPr>
          <p:spPr>
            <a:xfrm>
              <a:off x="568135" y="1941279"/>
              <a:ext cx="3358406" cy="394723"/>
            </a:xfrm>
            <a:prstGeom prst="rect">
              <a:avLst/>
            </a:prstGeom>
            <a:ln>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1451427">
                <a:buClr>
                  <a:srgbClr val="000000"/>
                </a:buClr>
              </a:pPr>
              <a:endParaRPr lang="vi-VN" sz="2200" kern="0" dirty="0">
                <a:solidFill>
                  <a:srgbClr val="BAE5E4"/>
                </a:solidFill>
                <a:sym typeface="Arial"/>
              </a:endParaRPr>
            </a:p>
          </p:txBody>
        </p:sp>
        <p:sp>
          <p:nvSpPr>
            <p:cNvPr id="17" name="TextBox 16">
              <a:extLst>
                <a:ext uri="{FF2B5EF4-FFF2-40B4-BE49-F238E27FC236}">
                  <a16:creationId xmlns:a16="http://schemas.microsoft.com/office/drawing/2014/main" id="{5D2C202A-9F5C-4E56-8B4C-806466597DBD}"/>
                </a:ext>
              </a:extLst>
            </p:cNvPr>
            <p:cNvSpPr txBox="1"/>
            <p:nvPr/>
          </p:nvSpPr>
          <p:spPr>
            <a:xfrm>
              <a:off x="568135" y="1909005"/>
              <a:ext cx="3358406" cy="484748"/>
            </a:xfrm>
            <a:prstGeom prst="rect">
              <a:avLst/>
            </a:prstGeom>
            <a:noFill/>
          </p:spPr>
          <p:txBody>
            <a:bodyPr wrap="square" rtlCol="0">
              <a:spAutoFit/>
            </a:bodyPr>
            <a:lstStyle/>
            <a:p>
              <a:pPr algn="just" defTabSz="1451427">
                <a:lnSpc>
                  <a:spcPct val="150000"/>
                </a:lnSpc>
                <a:buClr>
                  <a:srgbClr val="000000"/>
                </a:buClr>
              </a:pPr>
              <a:r>
                <a:rPr lang="vi-VN" sz="2400" kern="0" dirty="0">
                  <a:solidFill>
                    <a:srgbClr val="002060"/>
                  </a:solidFill>
                  <a:latin typeface="UTM Avo" panose="02040603050506020204" pitchFamily="18" charset="0"/>
                  <a:cs typeface="Arial"/>
                  <a:sym typeface="Wingdings" panose="05000000000000000000" pitchFamily="2" charset="2"/>
                </a:rPr>
                <a:t>Sáng nay ngủ dậy, em đã làm gì?</a:t>
              </a:r>
            </a:p>
          </p:txBody>
        </p:sp>
      </p:grpSp>
      <p:grpSp>
        <p:nvGrpSpPr>
          <p:cNvPr id="19" name="Group 18">
            <a:extLst>
              <a:ext uri="{FF2B5EF4-FFF2-40B4-BE49-F238E27FC236}">
                <a16:creationId xmlns:a16="http://schemas.microsoft.com/office/drawing/2014/main" id="{1E499E8F-771E-4E30-A72A-4EACB1A9D022}"/>
              </a:ext>
            </a:extLst>
          </p:cNvPr>
          <p:cNvGrpSpPr/>
          <p:nvPr/>
        </p:nvGrpSpPr>
        <p:grpSpPr>
          <a:xfrm>
            <a:off x="1186148" y="2959184"/>
            <a:ext cx="2355931" cy="646331"/>
            <a:chOff x="568135" y="1909005"/>
            <a:chExt cx="1325211" cy="484748"/>
          </a:xfrm>
        </p:grpSpPr>
        <p:sp>
          <p:nvSpPr>
            <p:cNvPr id="20" name="Rectangle 19">
              <a:extLst>
                <a:ext uri="{FF2B5EF4-FFF2-40B4-BE49-F238E27FC236}">
                  <a16:creationId xmlns:a16="http://schemas.microsoft.com/office/drawing/2014/main" id="{8C3E7F3D-5652-4596-A253-750C46AD02D5}"/>
                </a:ext>
              </a:extLst>
            </p:cNvPr>
            <p:cNvSpPr/>
            <p:nvPr/>
          </p:nvSpPr>
          <p:spPr>
            <a:xfrm>
              <a:off x="568135" y="1941279"/>
              <a:ext cx="1325211" cy="394723"/>
            </a:xfrm>
            <a:prstGeom prst="rect">
              <a:avLst/>
            </a:prstGeom>
            <a:ln>
              <a:solidFill>
                <a:srgbClr val="0070C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1451427">
                <a:buClr>
                  <a:srgbClr val="000000"/>
                </a:buClr>
              </a:pPr>
              <a:endParaRPr lang="vi-VN" sz="2200" kern="0" dirty="0">
                <a:solidFill>
                  <a:srgbClr val="BAE5E4"/>
                </a:solidFill>
                <a:sym typeface="Arial"/>
              </a:endParaRPr>
            </a:p>
          </p:txBody>
        </p:sp>
        <p:sp>
          <p:nvSpPr>
            <p:cNvPr id="21" name="TextBox 20">
              <a:extLst>
                <a:ext uri="{FF2B5EF4-FFF2-40B4-BE49-F238E27FC236}">
                  <a16:creationId xmlns:a16="http://schemas.microsoft.com/office/drawing/2014/main" id="{5ADBF60A-FE5C-4C6D-BB68-AB0F92F46C01}"/>
                </a:ext>
              </a:extLst>
            </p:cNvPr>
            <p:cNvSpPr txBox="1"/>
            <p:nvPr/>
          </p:nvSpPr>
          <p:spPr>
            <a:xfrm>
              <a:off x="568135" y="1909005"/>
              <a:ext cx="1325211" cy="484748"/>
            </a:xfrm>
            <a:prstGeom prst="rect">
              <a:avLst/>
            </a:prstGeom>
            <a:noFill/>
          </p:spPr>
          <p:txBody>
            <a:bodyPr wrap="square" rtlCol="0">
              <a:spAutoFit/>
            </a:bodyPr>
            <a:lstStyle/>
            <a:p>
              <a:pPr algn="just" defTabSz="1451427">
                <a:lnSpc>
                  <a:spcPct val="150000"/>
                </a:lnSpc>
                <a:buClr>
                  <a:srgbClr val="000000"/>
                </a:buClr>
              </a:pPr>
              <a:r>
                <a:rPr lang="vi-VN" sz="2400" kern="0" dirty="0">
                  <a:solidFill>
                    <a:srgbClr val="002060"/>
                  </a:solidFill>
                  <a:latin typeface="UTM Avo" panose="02040603050506020204" pitchFamily="18" charset="0"/>
                  <a:cs typeface="Arial"/>
                  <a:sym typeface="Wingdings" panose="05000000000000000000" pitchFamily="2" charset="2"/>
                </a:rPr>
                <a:t>Rồi gì nữa?</a:t>
              </a:r>
            </a:p>
          </p:txBody>
        </p:sp>
      </p:grpSp>
      <p:sp>
        <p:nvSpPr>
          <p:cNvPr id="24" name="TextBox 23">
            <a:extLst>
              <a:ext uri="{FF2B5EF4-FFF2-40B4-BE49-F238E27FC236}">
                <a16:creationId xmlns:a16="http://schemas.microsoft.com/office/drawing/2014/main" id="{9CCABF1A-C0E1-41FF-8C64-D63C42F21BC4}"/>
              </a:ext>
            </a:extLst>
          </p:cNvPr>
          <p:cNvSpPr txBox="1"/>
          <p:nvPr/>
        </p:nvSpPr>
        <p:spPr>
          <a:xfrm>
            <a:off x="7529547" y="2122997"/>
            <a:ext cx="3476308" cy="1254555"/>
          </a:xfrm>
          <a:prstGeom prst="rect">
            <a:avLst/>
          </a:prstGeom>
          <a:noFill/>
        </p:spPr>
        <p:txBody>
          <a:bodyPr wrap="square" lIns="145143" tIns="72571" rIns="145143" bIns="72571" rtlCol="0">
            <a:spAutoFit/>
          </a:bodyPr>
          <a:lstStyle/>
          <a:p>
            <a:pPr algn="just" defTabSz="1451427">
              <a:lnSpc>
                <a:spcPct val="150000"/>
              </a:lnSpc>
              <a:buClr>
                <a:srgbClr val="000000"/>
              </a:buClr>
            </a:pPr>
            <a:r>
              <a:rPr lang="vi-VN" sz="2400" kern="0" dirty="0">
                <a:solidFill>
                  <a:srgbClr val="FC7D77">
                    <a:lumMod val="75000"/>
                  </a:srgbClr>
                </a:solidFill>
                <a:latin typeface="UTM Avo" panose="02040603050506020204" pitchFamily="18" charset="0"/>
                <a:cs typeface="Arial"/>
                <a:sym typeface="Wingdings" panose="05000000000000000000" pitchFamily="2" charset="2"/>
              </a:rPr>
              <a:t> Câu hỏi của thầy giáo dành cho Quang.</a:t>
            </a:r>
          </a:p>
        </p:txBody>
      </p:sp>
      <p:sp>
        <p:nvSpPr>
          <p:cNvPr id="34" name="TextBox 33">
            <a:extLst>
              <a:ext uri="{FF2B5EF4-FFF2-40B4-BE49-F238E27FC236}">
                <a16:creationId xmlns:a16="http://schemas.microsoft.com/office/drawing/2014/main" id="{C80B00BE-BFAD-436F-9C0F-579CB9835429}"/>
              </a:ext>
            </a:extLst>
          </p:cNvPr>
          <p:cNvSpPr txBox="1"/>
          <p:nvPr/>
        </p:nvSpPr>
        <p:spPr>
          <a:xfrm>
            <a:off x="785537" y="3528512"/>
            <a:ext cx="10716887" cy="700557"/>
          </a:xfrm>
          <a:prstGeom prst="rect">
            <a:avLst/>
          </a:prstGeom>
          <a:noFill/>
        </p:spPr>
        <p:txBody>
          <a:bodyPr wrap="square" lIns="145143" tIns="72571" rIns="145143" bIns="72571" rtlCol="0">
            <a:spAutoFit/>
          </a:bodyPr>
          <a:lstStyle/>
          <a:p>
            <a:pPr algn="just" defTabSz="1451427">
              <a:lnSpc>
                <a:spcPct val="150000"/>
              </a:lnSpc>
              <a:buClr>
                <a:srgbClr val="000000"/>
              </a:buClr>
            </a:pPr>
            <a:r>
              <a:rPr lang="vi-VN" sz="2400" b="1" kern="0" dirty="0">
                <a:solidFill>
                  <a:srgbClr val="FC7D77">
                    <a:lumMod val="75000"/>
                  </a:srgbClr>
                </a:solidFill>
                <a:latin typeface="UTM Avo" panose="02040603050506020204" pitchFamily="18" charset="0"/>
                <a:cs typeface="Arial"/>
                <a:sym typeface="Arial"/>
              </a:rPr>
              <a:t>2. </a:t>
            </a:r>
            <a:r>
              <a:rPr lang="vi-VN" sz="2400" kern="0" dirty="0">
                <a:solidFill>
                  <a:srgbClr val="000000"/>
                </a:solidFill>
                <a:latin typeface="UTM Avo" panose="02040603050506020204" pitchFamily="18" charset="0"/>
                <a:cs typeface="Arial"/>
                <a:sym typeface="Arial"/>
              </a:rPr>
              <a:t>Đóng vai các bạn và Quang, nói và đáp lời khen khi Quang trở nên tự tin.</a:t>
            </a:r>
          </a:p>
        </p:txBody>
      </p:sp>
      <p:pic>
        <p:nvPicPr>
          <p:cNvPr id="2087" name="Picture 39" descr="Girl Talking Cartoon Images, Stock Photos &amp; Vectors | Shutterstock">
            <a:extLst>
              <a:ext uri="{FF2B5EF4-FFF2-40B4-BE49-F238E27FC236}">
                <a16:creationId xmlns:a16="http://schemas.microsoft.com/office/drawing/2014/main" id="{84E3B584-6DDA-4047-94EB-4FA5FD28546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2916"/>
          <a:stretch/>
        </p:blipFill>
        <p:spPr bwMode="auto">
          <a:xfrm>
            <a:off x="4875985" y="4552667"/>
            <a:ext cx="3408404" cy="172186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72EBBFA-E56A-4428-A5C6-01528C0AF2F1}"/>
              </a:ext>
            </a:extLst>
          </p:cNvPr>
          <p:cNvGrpSpPr/>
          <p:nvPr/>
        </p:nvGrpSpPr>
        <p:grpSpPr>
          <a:xfrm>
            <a:off x="8414872" y="4251301"/>
            <a:ext cx="2773083" cy="1237602"/>
            <a:chOff x="4733364" y="3188477"/>
            <a:chExt cx="1559859" cy="928202"/>
          </a:xfrm>
        </p:grpSpPr>
        <p:sp>
          <p:nvSpPr>
            <p:cNvPr id="5" name="Speech Bubble: Oval 4">
              <a:extLst>
                <a:ext uri="{FF2B5EF4-FFF2-40B4-BE49-F238E27FC236}">
                  <a16:creationId xmlns:a16="http://schemas.microsoft.com/office/drawing/2014/main" id="{D3057978-3AC8-426E-A456-08B544CB7C59}"/>
                </a:ext>
              </a:extLst>
            </p:cNvPr>
            <p:cNvSpPr/>
            <p:nvPr/>
          </p:nvSpPr>
          <p:spPr>
            <a:xfrm>
              <a:off x="4733364" y="3188477"/>
              <a:ext cx="1559859" cy="818848"/>
            </a:xfrm>
            <a:prstGeom prst="wedgeEllipseCallout">
              <a:avLst>
                <a:gd name="adj1" fmla="val -53775"/>
                <a:gd name="adj2" fmla="val 67755"/>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51427">
                <a:buClr>
                  <a:srgbClr val="000000"/>
                </a:buClr>
              </a:pPr>
              <a:endParaRPr lang="vi-VN" sz="2200" kern="0">
                <a:solidFill>
                  <a:srgbClr val="BAE5E4"/>
                </a:solidFill>
                <a:sym typeface="Arial"/>
              </a:endParaRPr>
            </a:p>
          </p:txBody>
        </p:sp>
        <p:sp>
          <p:nvSpPr>
            <p:cNvPr id="35" name="TextBox 34">
              <a:extLst>
                <a:ext uri="{FF2B5EF4-FFF2-40B4-BE49-F238E27FC236}">
                  <a16:creationId xmlns:a16="http://schemas.microsoft.com/office/drawing/2014/main" id="{698C4694-3E6B-401A-A583-407AD014E0C9}"/>
                </a:ext>
              </a:extLst>
            </p:cNvPr>
            <p:cNvSpPr txBox="1"/>
            <p:nvPr/>
          </p:nvSpPr>
          <p:spPr>
            <a:xfrm>
              <a:off x="4991805" y="3216432"/>
              <a:ext cx="1044501" cy="900247"/>
            </a:xfrm>
            <a:prstGeom prst="rect">
              <a:avLst/>
            </a:prstGeom>
            <a:noFill/>
          </p:spPr>
          <p:txBody>
            <a:bodyPr wrap="square" rtlCol="0">
              <a:spAutoFit/>
            </a:bodyPr>
            <a:lstStyle/>
            <a:p>
              <a:pPr algn="just" defTabSz="1451427">
                <a:lnSpc>
                  <a:spcPct val="150000"/>
                </a:lnSpc>
                <a:buClr>
                  <a:srgbClr val="000000"/>
                </a:buClr>
              </a:pPr>
              <a:r>
                <a:rPr lang="vi-VN" sz="2400" kern="0" dirty="0">
                  <a:solidFill>
                    <a:srgbClr val="002060"/>
                  </a:solidFill>
                  <a:latin typeface="UTM Avo" panose="02040603050506020204" pitchFamily="18" charset="0"/>
                  <a:cs typeface="Arial"/>
                  <a:sym typeface="Wingdings" panose="05000000000000000000" pitchFamily="2" charset="2"/>
                </a:rPr>
                <a:t>Cậu giỏi thật đấy!</a:t>
              </a:r>
            </a:p>
          </p:txBody>
        </p:sp>
      </p:grpSp>
      <p:grpSp>
        <p:nvGrpSpPr>
          <p:cNvPr id="36" name="Group 35">
            <a:extLst>
              <a:ext uri="{FF2B5EF4-FFF2-40B4-BE49-F238E27FC236}">
                <a16:creationId xmlns:a16="http://schemas.microsoft.com/office/drawing/2014/main" id="{36ACFA90-1B63-47A3-934F-43BCC15391E0}"/>
              </a:ext>
            </a:extLst>
          </p:cNvPr>
          <p:cNvGrpSpPr/>
          <p:nvPr/>
        </p:nvGrpSpPr>
        <p:grpSpPr>
          <a:xfrm>
            <a:off x="785534" y="4539872"/>
            <a:ext cx="3959964" cy="1384005"/>
            <a:chOff x="4388677" y="3188477"/>
            <a:chExt cx="2227480" cy="1038004"/>
          </a:xfrm>
        </p:grpSpPr>
        <p:sp>
          <p:nvSpPr>
            <p:cNvPr id="37" name="Speech Bubble: Oval 36">
              <a:extLst>
                <a:ext uri="{FF2B5EF4-FFF2-40B4-BE49-F238E27FC236}">
                  <a16:creationId xmlns:a16="http://schemas.microsoft.com/office/drawing/2014/main" id="{91B59F6E-1AFA-473A-A7C4-A4D123AFD081}"/>
                </a:ext>
              </a:extLst>
            </p:cNvPr>
            <p:cNvSpPr/>
            <p:nvPr/>
          </p:nvSpPr>
          <p:spPr>
            <a:xfrm>
              <a:off x="4388677" y="3188477"/>
              <a:ext cx="2227480" cy="1038004"/>
            </a:xfrm>
            <a:prstGeom prst="wedgeEllipseCallout">
              <a:avLst>
                <a:gd name="adj1" fmla="val 57401"/>
                <a:gd name="adj2" fmla="val 58559"/>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51427">
                <a:buClr>
                  <a:srgbClr val="000000"/>
                </a:buClr>
              </a:pPr>
              <a:endParaRPr lang="vi-VN" sz="2200" kern="0">
                <a:solidFill>
                  <a:srgbClr val="BAE5E4"/>
                </a:solidFill>
                <a:sym typeface="Arial"/>
              </a:endParaRPr>
            </a:p>
          </p:txBody>
        </p:sp>
        <p:sp>
          <p:nvSpPr>
            <p:cNvPr id="38" name="TextBox 37">
              <a:extLst>
                <a:ext uri="{FF2B5EF4-FFF2-40B4-BE49-F238E27FC236}">
                  <a16:creationId xmlns:a16="http://schemas.microsoft.com/office/drawing/2014/main" id="{DCD5E451-F8EA-48A4-9C9D-A5A61987F469}"/>
                </a:ext>
              </a:extLst>
            </p:cNvPr>
            <p:cNvSpPr txBox="1"/>
            <p:nvPr/>
          </p:nvSpPr>
          <p:spPr>
            <a:xfrm>
              <a:off x="4515004" y="3308183"/>
              <a:ext cx="1917227" cy="900247"/>
            </a:xfrm>
            <a:prstGeom prst="rect">
              <a:avLst/>
            </a:prstGeom>
            <a:noFill/>
          </p:spPr>
          <p:txBody>
            <a:bodyPr wrap="square" rtlCol="0">
              <a:spAutoFit/>
            </a:bodyPr>
            <a:lstStyle/>
            <a:p>
              <a:pPr algn="just" defTabSz="1451427">
                <a:lnSpc>
                  <a:spcPct val="150000"/>
                </a:lnSpc>
                <a:buClr>
                  <a:srgbClr val="000000"/>
                </a:buClr>
              </a:pPr>
              <a:r>
                <a:rPr lang="vi-VN" sz="2400" kern="0" dirty="0">
                  <a:solidFill>
                    <a:srgbClr val="002060"/>
                  </a:solidFill>
                  <a:latin typeface="UTM Avo" panose="02040603050506020204" pitchFamily="18" charset="0"/>
                  <a:cs typeface="Arial"/>
                  <a:sym typeface="Wingdings" panose="05000000000000000000" pitchFamily="2" charset="2"/>
                </a:rPr>
                <a:t>Cảm ơn cậu, tớ sẽ cố gắng hơn nữa.</a:t>
              </a:r>
            </a:p>
          </p:txBody>
        </p:sp>
      </p:grpSp>
    </p:spTree>
    <p:extLst>
      <p:ext uri="{BB962C8B-B14F-4D97-AF65-F5344CB8AC3E}">
        <p14:creationId xmlns:p14="http://schemas.microsoft.com/office/powerpoint/2010/main" val="257252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out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087"/>
                                        </p:tgtEl>
                                        <p:attrNameLst>
                                          <p:attrName>style.visibility</p:attrName>
                                        </p:attrNameLst>
                                      </p:cBhvr>
                                      <p:to>
                                        <p:strVal val="visible"/>
                                      </p:to>
                                    </p:set>
                                    <p:animEffect transition="in" filter="fade">
                                      <p:cBhvr>
                                        <p:cTn id="32" dur="1000"/>
                                        <p:tgtEl>
                                          <p:spTgt spid="2087"/>
                                        </p:tgtEl>
                                      </p:cBhvr>
                                    </p:animEffect>
                                    <p:anim calcmode="lin" valueType="num">
                                      <p:cBhvr>
                                        <p:cTn id="33" dur="1000" fill="hold"/>
                                        <p:tgtEl>
                                          <p:spTgt spid="2087"/>
                                        </p:tgtEl>
                                        <p:attrNameLst>
                                          <p:attrName>ppt_x</p:attrName>
                                        </p:attrNameLst>
                                      </p:cBhvr>
                                      <p:tavLst>
                                        <p:tav tm="0">
                                          <p:val>
                                            <p:strVal val="#ppt_x"/>
                                          </p:val>
                                        </p:tav>
                                        <p:tav tm="100000">
                                          <p:val>
                                            <p:strVal val="#ppt_x"/>
                                          </p:val>
                                        </p:tav>
                                      </p:tavLst>
                                    </p:anim>
                                    <p:anim calcmode="lin" valueType="num">
                                      <p:cBhvr>
                                        <p:cTn id="34" dur="1000" fill="hold"/>
                                        <p:tgtEl>
                                          <p:spTgt spid="208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right)">
                                      <p:cBhvr>
                                        <p:cTn id="4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3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5"/>
            <a:ext cx="3020116" cy="3146513"/>
          </a:xfrm>
          <a:prstGeom prst="rect">
            <a:avLst/>
          </a:prstGeom>
        </p:spPr>
      </p:pic>
      <p:pic>
        <p:nvPicPr>
          <p:cNvPr id="24" name="图片 23">
            <a:extLst>
              <a:ext uri="{FF2B5EF4-FFF2-40B4-BE49-F238E27FC236}">
                <a16:creationId xmlns:a16="http://schemas.microsoft.com/office/drawing/2014/main" id="{0C82CE93-B80A-4BC3-A986-4F4B527733DB}"/>
              </a:ext>
            </a:extLst>
          </p:cNvPr>
          <p:cNvPicPr>
            <a:picLocks noChangeAspect="1"/>
          </p:cNvPicPr>
          <p:nvPr/>
        </p:nvPicPr>
        <p:blipFill rotWithShape="1">
          <a:blip r:embed="rId4">
            <a:extLst>
              <a:ext uri="{28A0092B-C50C-407E-A947-70E740481C1C}">
                <a14:useLocalDpi xmlns:a14="http://schemas.microsoft.com/office/drawing/2010/main" val="0"/>
              </a:ext>
            </a:extLst>
          </a:blip>
          <a:srcRect l="3522" t="72885" r="51708" b="5978"/>
          <a:stretch/>
        </p:blipFill>
        <p:spPr>
          <a:xfrm>
            <a:off x="5936804" y="3676755"/>
            <a:ext cx="5635036" cy="3556696"/>
          </a:xfrm>
          <a:prstGeom prst="rect">
            <a:avLst/>
          </a:prstGeom>
        </p:spPr>
      </p:pic>
      <p:sp>
        <p:nvSpPr>
          <p:cNvPr id="2" name="TextBox 1">
            <a:extLst>
              <a:ext uri="{FF2B5EF4-FFF2-40B4-BE49-F238E27FC236}">
                <a16:creationId xmlns:a16="http://schemas.microsoft.com/office/drawing/2014/main" id="{E98139A1-FFB6-4ED7-90BB-B1C22E2100FA}"/>
              </a:ext>
            </a:extLst>
          </p:cNvPr>
          <p:cNvSpPr txBox="1"/>
          <p:nvPr/>
        </p:nvSpPr>
        <p:spPr>
          <a:xfrm>
            <a:off x="2590804" y="1408287"/>
            <a:ext cx="8440994" cy="1308052"/>
          </a:xfrm>
          <a:prstGeom prst="rect">
            <a:avLst/>
          </a:prstGeom>
          <a:noFill/>
        </p:spPr>
        <p:txBody>
          <a:bodyPr wrap="square" lIns="91440" tIns="45721" rIns="91440" bIns="45721" rtlCol="0">
            <a:spAutoFit/>
          </a:bodyPr>
          <a:lstStyle/>
          <a:p>
            <a:pPr>
              <a:defRPr/>
            </a:pPr>
            <a:r>
              <a:rPr lang="en-US" sz="79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Củng</a:t>
            </a:r>
            <a:r>
              <a:rPr lang="en-US" sz="7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79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cố</a:t>
            </a:r>
            <a:r>
              <a:rPr lang="en-US" sz="7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79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dặn</a:t>
            </a:r>
            <a:r>
              <a:rPr lang="en-US" sz="7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79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dò</a:t>
            </a:r>
            <a:endParaRPr lang="en-US" sz="7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7787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505" y="965005"/>
            <a:ext cx="8248759" cy="435315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5865" y="2222435"/>
            <a:ext cx="2552700" cy="353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437100-CA1D-413A-B1B2-E22DC2619EF2}"/>
              </a:ext>
            </a:extLst>
          </p:cNvPr>
          <p:cNvSpPr txBox="1"/>
          <p:nvPr/>
        </p:nvSpPr>
        <p:spPr>
          <a:xfrm>
            <a:off x="1583505" y="2119616"/>
            <a:ext cx="7996037" cy="1184942"/>
          </a:xfrm>
          <a:prstGeom prst="rect">
            <a:avLst/>
          </a:prstGeom>
          <a:noFill/>
        </p:spPr>
        <p:txBody>
          <a:bodyPr wrap="square" lIns="91440" tIns="45721" rIns="91440" bIns="45721" rtlCol="0">
            <a:spAutoFit/>
          </a:bodyPr>
          <a:lstStyle/>
          <a:p>
            <a:pPr algn="ctr">
              <a:defRPr/>
            </a:pPr>
            <a:r>
              <a:rPr lang="en-US" sz="71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Khởi</a:t>
            </a:r>
            <a:r>
              <a:rPr lang="en-US" sz="71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71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71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8130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879" y="223524"/>
            <a:ext cx="11785598" cy="6482079"/>
          </a:xfrm>
          <a:prstGeom prst="rect">
            <a:avLst/>
          </a:prstGeom>
        </p:spPr>
      </p:pic>
      <p:sp>
        <p:nvSpPr>
          <p:cNvPr id="5" name="TextBox 4"/>
          <p:cNvSpPr txBox="1"/>
          <p:nvPr/>
        </p:nvSpPr>
        <p:spPr>
          <a:xfrm>
            <a:off x="1262436" y="1164090"/>
            <a:ext cx="8636000" cy="538611"/>
          </a:xfrm>
          <a:prstGeom prst="rect">
            <a:avLst/>
          </a:prstGeom>
          <a:noFill/>
        </p:spPr>
        <p:txBody>
          <a:bodyPr wrap="square" lIns="91440" tIns="45721" rIns="91440" bIns="45721" rtlCol="0">
            <a:spAutoFit/>
          </a:bodyPr>
          <a:lstStyle/>
          <a:p>
            <a:pPr defTabSz="914393"/>
            <a:r>
              <a:rPr lang="en-US" sz="2900" b="1" dirty="0" err="1">
                <a:solidFill>
                  <a:prstClr val="white"/>
                </a:solidFill>
                <a:latin typeface="HP001 4 hàng"/>
              </a:rPr>
              <a:t>Thứ</a:t>
            </a:r>
            <a:r>
              <a:rPr lang="en-US" sz="2900" b="1" dirty="0">
                <a:solidFill>
                  <a:prstClr val="white"/>
                </a:solidFill>
                <a:latin typeface="HP001 4 hàng"/>
              </a:rPr>
              <a:t> </a:t>
            </a:r>
            <a:r>
              <a:rPr lang="en-US" sz="2900" b="1" dirty="0" err="1">
                <a:solidFill>
                  <a:prstClr val="white"/>
                </a:solidFill>
                <a:latin typeface="HP001 4 hàng"/>
              </a:rPr>
              <a:t>tư</a:t>
            </a:r>
            <a:r>
              <a:rPr lang="en-US" sz="2900" b="1" dirty="0">
                <a:solidFill>
                  <a:prstClr val="white"/>
                </a:solidFill>
                <a:latin typeface="HP001 4 hàng"/>
              </a:rPr>
              <a:t> </a:t>
            </a:r>
            <a:r>
              <a:rPr lang="en-US" sz="2900" b="1" dirty="0" err="1">
                <a:solidFill>
                  <a:prstClr val="white"/>
                </a:solidFill>
                <a:latin typeface="HP001 4 hàng"/>
              </a:rPr>
              <a:t>ngày</a:t>
            </a:r>
            <a:r>
              <a:rPr lang="en-US" sz="2900" b="1" dirty="0">
                <a:solidFill>
                  <a:prstClr val="white"/>
                </a:solidFill>
                <a:latin typeface="HP001 4 hàng"/>
              </a:rPr>
              <a:t> 22 </a:t>
            </a:r>
            <a:r>
              <a:rPr lang="en-US" sz="2900" b="1" dirty="0" err="1">
                <a:solidFill>
                  <a:prstClr val="white"/>
                </a:solidFill>
                <a:latin typeface="HP001 4 hàng"/>
              </a:rPr>
              <a:t>tháng</a:t>
            </a:r>
            <a:r>
              <a:rPr lang="en-US" sz="2900" b="1" dirty="0">
                <a:solidFill>
                  <a:prstClr val="white"/>
                </a:solidFill>
                <a:latin typeface="HP001 4 hàng"/>
              </a:rPr>
              <a:t> 9 </a:t>
            </a:r>
            <a:r>
              <a:rPr lang="en-US" sz="2900" b="1" dirty="0" err="1">
                <a:solidFill>
                  <a:prstClr val="white"/>
                </a:solidFill>
                <a:latin typeface="HP001 4 hàng"/>
              </a:rPr>
              <a:t>năm</a:t>
            </a:r>
            <a:r>
              <a:rPr lang="en-US" sz="2900" b="1">
                <a:solidFill>
                  <a:prstClr val="white"/>
                </a:solidFill>
                <a:latin typeface="HP001 4 hàng"/>
              </a:rPr>
              <a:t> 2022</a:t>
            </a:r>
            <a:endParaRPr lang="en-US" sz="2900" b="1" dirty="0">
              <a:solidFill>
                <a:prstClr val="white"/>
              </a:solidFill>
              <a:latin typeface="HP001 4 hàng"/>
            </a:endParaRPr>
          </a:p>
        </p:txBody>
      </p:sp>
      <p:sp>
        <p:nvSpPr>
          <p:cNvPr id="6" name="TextBox 5"/>
          <p:cNvSpPr txBox="1"/>
          <p:nvPr/>
        </p:nvSpPr>
        <p:spPr>
          <a:xfrm>
            <a:off x="2032014" y="1795161"/>
            <a:ext cx="4211781" cy="538611"/>
          </a:xfrm>
          <a:prstGeom prst="rect">
            <a:avLst/>
          </a:prstGeom>
          <a:noFill/>
        </p:spPr>
        <p:txBody>
          <a:bodyPr wrap="square" lIns="91440" tIns="45721" rIns="91440" bIns="45721" rtlCol="0">
            <a:spAutoFit/>
          </a:bodyPr>
          <a:lstStyle/>
          <a:p>
            <a:pPr algn="ctr" defTabSz="914393"/>
            <a:r>
              <a:rPr lang="en-US" sz="2900" b="1" u="sng" dirty="0" err="1">
                <a:solidFill>
                  <a:prstClr val="white"/>
                </a:solidFill>
                <a:latin typeface="HP001 4 hàng" pitchFamily="34" charset="0"/>
              </a:rPr>
              <a:t>Tiếng</a:t>
            </a:r>
            <a:r>
              <a:rPr lang="en-US" sz="2900" b="1" u="sng" dirty="0">
                <a:solidFill>
                  <a:prstClr val="white"/>
                </a:solidFill>
                <a:latin typeface="HP001 4 hàng" pitchFamily="34" charset="0"/>
              </a:rPr>
              <a:t> </a:t>
            </a:r>
            <a:r>
              <a:rPr lang="en-US" sz="2900" b="1" u="sng" dirty="0" err="1">
                <a:solidFill>
                  <a:prstClr val="white"/>
                </a:solidFill>
                <a:latin typeface="HP001 4 hàng" pitchFamily="34" charset="0"/>
              </a:rPr>
              <a:t>Việt</a:t>
            </a:r>
            <a:endParaRPr lang="en-US" sz="2900" b="1" u="sng" dirty="0">
              <a:solidFill>
                <a:prstClr val="white"/>
              </a:solidFill>
              <a:latin typeface="HP001 4 hàng" pitchFamily="34" charset="0"/>
            </a:endParaRPr>
          </a:p>
        </p:txBody>
      </p:sp>
      <p:sp>
        <p:nvSpPr>
          <p:cNvPr id="8" name="TextBox 7"/>
          <p:cNvSpPr txBox="1"/>
          <p:nvPr/>
        </p:nvSpPr>
        <p:spPr>
          <a:xfrm>
            <a:off x="771243" y="2422011"/>
            <a:ext cx="8035636" cy="538611"/>
          </a:xfrm>
          <a:prstGeom prst="rect">
            <a:avLst/>
          </a:prstGeom>
          <a:noFill/>
        </p:spPr>
        <p:txBody>
          <a:bodyPr wrap="square" lIns="91440" tIns="45721" rIns="91440" bIns="45721" rtlCol="0">
            <a:spAutoFit/>
          </a:bodyPr>
          <a:lstStyle/>
          <a:p>
            <a:pPr algn="ctr" defTabSz="914393"/>
            <a:r>
              <a:rPr lang="en-US" sz="2900" b="1" dirty="0" err="1">
                <a:solidFill>
                  <a:srgbClr val="FFFF00"/>
                </a:solidFill>
                <a:latin typeface="HP001 4 hàng" pitchFamily="34" charset="0"/>
              </a:rPr>
              <a:t>Đọc</a:t>
            </a:r>
            <a:r>
              <a:rPr lang="en-US" sz="2900" b="1" dirty="0">
                <a:solidFill>
                  <a:srgbClr val="FFFF00"/>
                </a:solidFill>
                <a:latin typeface="HP001 4 hàng" pitchFamily="34" charset="0"/>
              </a:rPr>
              <a:t>: </a:t>
            </a:r>
            <a:r>
              <a:rPr lang="en-US" sz="2900" b="1" dirty="0" err="1">
                <a:solidFill>
                  <a:srgbClr val="FFFF00"/>
                </a:solidFill>
                <a:latin typeface="HP001 4 hàng" pitchFamily="34" charset="0"/>
              </a:rPr>
              <a:t>Một</a:t>
            </a:r>
            <a:r>
              <a:rPr lang="en-US" sz="2900" b="1" dirty="0">
                <a:solidFill>
                  <a:srgbClr val="FFFF00"/>
                </a:solidFill>
                <a:latin typeface="HP001 4 hàng" pitchFamily="34" charset="0"/>
              </a:rPr>
              <a:t> </a:t>
            </a:r>
            <a:r>
              <a:rPr lang="en-US" sz="2900" b="1" dirty="0" err="1">
                <a:solidFill>
                  <a:srgbClr val="FFFF00"/>
                </a:solidFill>
                <a:latin typeface="HP001 4 hàng" pitchFamily="34" charset="0"/>
              </a:rPr>
              <a:t>giờ</a:t>
            </a:r>
            <a:r>
              <a:rPr lang="en-US" sz="2900" b="1" dirty="0">
                <a:solidFill>
                  <a:srgbClr val="FFFF00"/>
                </a:solidFill>
                <a:latin typeface="HP001 4 hàng" pitchFamily="34" charset="0"/>
              </a:rPr>
              <a:t> </a:t>
            </a:r>
            <a:r>
              <a:rPr lang="en-US" sz="2900" b="1" dirty="0" err="1">
                <a:solidFill>
                  <a:srgbClr val="FFFF00"/>
                </a:solidFill>
                <a:latin typeface="HP001 4 hàng" pitchFamily="34" charset="0"/>
              </a:rPr>
              <a:t>học</a:t>
            </a:r>
            <a:r>
              <a:rPr lang="en-US" sz="2900" b="1" dirty="0">
                <a:solidFill>
                  <a:srgbClr val="FFFF00"/>
                </a:solidFill>
                <a:latin typeface="HP001 4 hàng" pitchFamily="34" charset="0"/>
              </a:rPr>
              <a:t> </a:t>
            </a:r>
            <a:r>
              <a:rPr lang="en-US" sz="2900" b="1" dirty="0">
                <a:solidFill>
                  <a:prstClr val="white"/>
                </a:solidFill>
                <a:latin typeface="HP001 4 hàng" pitchFamily="34" charset="0"/>
              </a:rPr>
              <a:t>( 2 </a:t>
            </a:r>
            <a:r>
              <a:rPr lang="en-US" sz="2900" b="1" dirty="0" err="1">
                <a:solidFill>
                  <a:prstClr val="white"/>
                </a:solidFill>
                <a:latin typeface="HP001 4 hàng" pitchFamily="34" charset="0"/>
              </a:rPr>
              <a:t>tiết</a:t>
            </a:r>
            <a:r>
              <a:rPr lang="en-US" sz="2900" b="1" dirty="0">
                <a:solidFill>
                  <a:prstClr val="white"/>
                </a:solidFill>
                <a:latin typeface="HP001 4 hàng" pitchFamily="34" charset="0"/>
              </a:rPr>
              <a:t>)</a:t>
            </a:r>
            <a:endParaRPr lang="en-US" sz="2900" b="1" dirty="0">
              <a:solidFill>
                <a:prstClr val="white"/>
              </a:solidFill>
              <a:latin typeface=".VnArabia" pitchFamily="34" charset="0"/>
            </a:endParaRPr>
          </a:p>
        </p:txBody>
      </p:sp>
    </p:spTree>
    <p:extLst>
      <p:ext uri="{BB962C8B-B14F-4D97-AF65-F5344CB8AC3E}">
        <p14:creationId xmlns:p14="http://schemas.microsoft.com/office/powerpoint/2010/main" val="3512700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 y="0"/>
            <a:ext cx="2423604" cy="6858000"/>
          </a:xfrm>
          <a:prstGeom prst="rect">
            <a:avLst/>
          </a:prstGeom>
        </p:spPr>
      </p:pic>
      <p:pic>
        <p:nvPicPr>
          <p:cNvPr id="6" name="Picture 5">
            <a:extLst>
              <a:ext uri="{FF2B5EF4-FFF2-40B4-BE49-F238E27FC236}">
                <a16:creationId xmlns:a16="http://schemas.microsoft.com/office/drawing/2014/main" id="{32A0D8D7-4425-44AA-953B-86C907E2D69D}"/>
              </a:ext>
            </a:extLst>
          </p:cNvPr>
          <p:cNvPicPr>
            <a:picLocks noChangeAspect="1"/>
          </p:cNvPicPr>
          <p:nvPr/>
        </p:nvPicPr>
        <p:blipFill>
          <a:blip r:embed="rId6">
            <a:clrChange>
              <a:clrFrom>
                <a:srgbClr val="FFFEFE"/>
              </a:clrFrom>
              <a:clrTo>
                <a:srgbClr val="FFFEFE">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2963128" y="8383"/>
            <a:ext cx="1016471" cy="535708"/>
          </a:xfrm>
          <a:prstGeom prst="rect">
            <a:avLst/>
          </a:prstGeom>
        </p:spPr>
      </p:pic>
      <p:sp>
        <p:nvSpPr>
          <p:cNvPr id="7" name="TextBox 6">
            <a:extLst>
              <a:ext uri="{FF2B5EF4-FFF2-40B4-BE49-F238E27FC236}">
                <a16:creationId xmlns:a16="http://schemas.microsoft.com/office/drawing/2014/main" id="{7369C638-83C4-4C9E-8C8D-5F34F19FECDB}"/>
              </a:ext>
            </a:extLst>
          </p:cNvPr>
          <p:cNvSpPr txBox="1"/>
          <p:nvPr/>
        </p:nvSpPr>
        <p:spPr>
          <a:xfrm>
            <a:off x="2059619" y="496006"/>
            <a:ext cx="9898603" cy="830999"/>
          </a:xfrm>
          <a:prstGeom prst="rect">
            <a:avLst/>
          </a:prstGeom>
          <a:noFill/>
        </p:spPr>
        <p:txBody>
          <a:bodyPr wrap="square" lIns="91440" tIns="45721" rIns="91440" bIns="45721" rtlCol="0">
            <a:spAutoFit/>
          </a:bodyPr>
          <a:lstStyle/>
          <a:p>
            <a:pPr>
              <a:lnSpc>
                <a:spcPct val="150000"/>
              </a:lnSpc>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1. </a:t>
            </a:r>
            <a:r>
              <a:rPr lang="vi-VN" sz="3200" dirty="0">
                <a:latin typeface="Arial-Rounded" panose="020B0500000000000000" pitchFamily="34" charset="0"/>
                <a:ea typeface="Arial-Rounded" panose="020B0500000000000000" pitchFamily="34" charset="0"/>
                <a:cs typeface="Arial-Rounded" panose="020B0500000000000000" pitchFamily="34" charset="0"/>
              </a:rPr>
              <a:t>Bạn nhỏ trong bài hát được ai khen?</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EE78A62F-4BB2-4F4E-8BD6-F3A2012BD74F}"/>
              </a:ext>
            </a:extLst>
          </p:cNvPr>
          <p:cNvSpPr txBox="1"/>
          <p:nvPr/>
        </p:nvSpPr>
        <p:spPr>
          <a:xfrm>
            <a:off x="1917583" y="1078521"/>
            <a:ext cx="10138299" cy="830999"/>
          </a:xfrm>
          <a:prstGeom prst="rect">
            <a:avLst/>
          </a:prstGeom>
          <a:noFill/>
        </p:spPr>
        <p:txBody>
          <a:bodyPr wrap="square" lIns="91440" tIns="45721" rIns="91440" bIns="45721" rtlCol="0">
            <a:spAutoFit/>
          </a:bodyPr>
          <a:lstStyle/>
          <a:p>
            <a:pPr>
              <a:lnSpc>
                <a:spcPct val="150000"/>
              </a:lnSpc>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2. </a:t>
            </a:r>
            <a:r>
              <a:rPr lang="vi-VN" sz="3200" dirty="0">
                <a:latin typeface="Arial-Rounded" panose="020B0500000000000000" pitchFamily="34" charset="0"/>
                <a:ea typeface="Arial-Rounded" panose="020B0500000000000000" pitchFamily="34" charset="0"/>
                <a:cs typeface="Arial-Rounded" panose="020B0500000000000000" pitchFamily="34" charset="0"/>
              </a:rPr>
              <a:t>Những việc làm nào của bạn nhỏ được cô khen?</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2A8D2258-DC71-41B8-A8C9-2D6BC790A684}"/>
              </a:ext>
            </a:extLst>
          </p:cNvPr>
          <p:cNvSpPr txBox="1"/>
          <p:nvPr/>
        </p:nvSpPr>
        <p:spPr>
          <a:xfrm>
            <a:off x="3833532" y="-186110"/>
            <a:ext cx="8124690" cy="830999"/>
          </a:xfrm>
          <a:prstGeom prst="rect">
            <a:avLst/>
          </a:prstGeom>
          <a:noFill/>
        </p:spPr>
        <p:txBody>
          <a:bodyPr wrap="square" lIns="91440" tIns="45721" rIns="91440" bIns="45721" rtlCol="0">
            <a:spAutoFit/>
          </a:bodyPr>
          <a:lstStyle/>
          <a:p>
            <a:pPr algn="ctr">
              <a:lnSpc>
                <a:spcPct val="150000"/>
              </a:lnSpc>
            </a:pPr>
            <a:r>
              <a:rPr lang="vi-VN" sz="3200"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Xem video bài hát sau rồi trả lời câu hỏi</a:t>
            </a:r>
            <a:endParaRPr lang="vi-VN" sz="3200"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4414123987716147040">
            <a:hlinkClick r:id="" action="ppaction://media"/>
            <a:extLst>
              <a:ext uri="{FF2B5EF4-FFF2-40B4-BE49-F238E27FC236}">
                <a16:creationId xmlns:a16="http://schemas.microsoft.com/office/drawing/2014/main" id="{41133255-72E2-4B6B-9ED0-7BB965481DE1}"/>
              </a:ext>
            </a:extLst>
          </p:cNvPr>
          <p:cNvPicPr>
            <a:picLocks noChangeAspect="1"/>
          </p:cNvPicPr>
          <p:nvPr>
            <a:videoFile r:link="rId1"/>
            <p:extLst>
              <p:ext uri="{DAA4B4D4-6D71-4841-9C94-3DE7FCFB9230}">
                <p14:media xmlns:p14="http://schemas.microsoft.com/office/powerpoint/2010/main" r:embed="rId2">
                  <p14:trim end="180146"/>
                </p14:media>
              </p:ext>
            </p:extLst>
          </p:nvPr>
        </p:nvPicPr>
        <p:blipFill>
          <a:blip r:embed="rId8"/>
          <a:stretch>
            <a:fillRect/>
          </a:stretch>
        </p:blipFill>
        <p:spPr>
          <a:xfrm>
            <a:off x="2716015" y="1818501"/>
            <a:ext cx="8678284" cy="4889571"/>
          </a:xfrm>
          <a:prstGeom prst="rect">
            <a:avLst/>
          </a:prstGeom>
        </p:spPr>
      </p:pic>
    </p:spTree>
    <p:extLst>
      <p:ext uri="{BB962C8B-B14F-4D97-AF65-F5344CB8AC3E}">
        <p14:creationId xmlns:p14="http://schemas.microsoft.com/office/powerpoint/2010/main" val="352163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30" fill="hold" display="0">
                  <p:stCondLst>
                    <p:cond delay="indefinite"/>
                  </p:stCondLst>
                </p:cTn>
                <p:tgtEl>
                  <p:spTgt spid="13"/>
                </p:tgtEl>
              </p:cMediaNode>
            </p:video>
          </p:childTnLst>
        </p:cTn>
      </p:par>
    </p:tnLst>
    <p:bldLst>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6E91D8DE-942C-48CD-9188-C3C936AFB11A}"/>
              </a:ext>
            </a:extLst>
          </p:cNvPr>
          <p:cNvSpPr txBox="1"/>
          <p:nvPr/>
        </p:nvSpPr>
        <p:spPr>
          <a:xfrm>
            <a:off x="1065300" y="690572"/>
            <a:ext cx="8684642" cy="700557"/>
          </a:xfrm>
          <a:prstGeom prst="rect">
            <a:avLst/>
          </a:prstGeom>
          <a:noFill/>
        </p:spPr>
        <p:txBody>
          <a:bodyPr wrap="square" lIns="145143" tIns="72571" rIns="145143" bIns="72571" rtlCol="0">
            <a:spAutoFit/>
          </a:bodyPr>
          <a:lstStyle/>
          <a:p>
            <a:pPr algn="just" defTabSz="1451424">
              <a:lnSpc>
                <a:spcPct val="150000"/>
              </a:lnSpc>
              <a:buClr>
                <a:srgbClr val="000000"/>
              </a:buClr>
            </a:pPr>
            <a:r>
              <a:rPr lang="en-US" sz="2400" b="1" kern="0" dirty="0">
                <a:solidFill>
                  <a:srgbClr val="FC7D77">
                    <a:lumMod val="75000"/>
                  </a:srgbClr>
                </a:solidFill>
                <a:latin typeface="UTM Avo" panose="02040603050506020204" pitchFamily="18" charset="0"/>
                <a:cs typeface="Arial"/>
                <a:sym typeface="Arial"/>
              </a:rPr>
              <a:t>4</a:t>
            </a:r>
            <a:r>
              <a:rPr lang="vi-VN" sz="2400" b="1" kern="0" dirty="0">
                <a:solidFill>
                  <a:srgbClr val="FC7D77">
                    <a:lumMod val="75000"/>
                  </a:srgbClr>
                </a:solidFill>
                <a:latin typeface="UTM Avo" panose="02040603050506020204" pitchFamily="18" charset="0"/>
                <a:cs typeface="Arial"/>
                <a:sym typeface="Arial"/>
              </a:rPr>
              <a:t>.</a:t>
            </a:r>
            <a:r>
              <a:rPr lang="vi-VN" sz="2400" kern="0" dirty="0">
                <a:solidFill>
                  <a:srgbClr val="000000"/>
                </a:solidFill>
                <a:latin typeface="UTM Avo" panose="02040603050506020204" pitchFamily="18" charset="0"/>
                <a:cs typeface="Arial"/>
                <a:sym typeface="Arial"/>
              </a:rPr>
              <a:t> Khi nói trước lớp, em cảm thấy thế nào?</a:t>
            </a:r>
          </a:p>
        </p:txBody>
      </p:sp>
      <p:pic>
        <p:nvPicPr>
          <p:cNvPr id="4" name="Picture 3">
            <a:extLst>
              <a:ext uri="{FF2B5EF4-FFF2-40B4-BE49-F238E27FC236}">
                <a16:creationId xmlns:a16="http://schemas.microsoft.com/office/drawing/2014/main" id="{CB2C12E3-F9D8-4BDE-A8B7-1B1BAD352E9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65302" y="1051441"/>
            <a:ext cx="10061406" cy="3552065"/>
          </a:xfrm>
          <a:prstGeom prst="rect">
            <a:avLst/>
          </a:prstGeom>
        </p:spPr>
      </p:pic>
      <p:sp>
        <p:nvSpPr>
          <p:cNvPr id="5" name="Explosion: 8 Points 4">
            <a:extLst>
              <a:ext uri="{FF2B5EF4-FFF2-40B4-BE49-F238E27FC236}">
                <a16:creationId xmlns:a16="http://schemas.microsoft.com/office/drawing/2014/main" id="{DC574F0E-5CED-432A-A17F-143079F2ACCF}"/>
              </a:ext>
            </a:extLst>
          </p:cNvPr>
          <p:cNvSpPr/>
          <p:nvPr/>
        </p:nvSpPr>
        <p:spPr>
          <a:xfrm>
            <a:off x="2639213" y="3858412"/>
            <a:ext cx="7286512" cy="2453641"/>
          </a:xfrm>
          <a:prstGeom prst="irregularSeal1">
            <a:avLst/>
          </a:prstGeom>
          <a:ln>
            <a:solidFill>
              <a:srgbClr val="FFC000"/>
            </a:solidFill>
          </a:ln>
        </p:spPr>
        <p:style>
          <a:lnRef idx="1">
            <a:schemeClr val="accent2"/>
          </a:lnRef>
          <a:fillRef idx="2">
            <a:schemeClr val="accent2"/>
          </a:fillRef>
          <a:effectRef idx="1">
            <a:schemeClr val="accent2"/>
          </a:effectRef>
          <a:fontRef idx="minor">
            <a:schemeClr val="dk1"/>
          </a:fontRef>
        </p:style>
        <p:txBody>
          <a:bodyPr lIns="91440" tIns="45721" rIns="91440" bIns="45721" rtlCol="0" anchor="ctr"/>
          <a:lstStyle/>
          <a:p>
            <a:pPr algn="ctr" defTabSz="1451424">
              <a:buClr>
                <a:srgbClr val="000000"/>
              </a:buClr>
            </a:pPr>
            <a:endParaRPr lang="vi-VN" sz="2200" kern="0" dirty="0">
              <a:solidFill>
                <a:srgbClr val="213054"/>
              </a:solidFill>
              <a:sym typeface="Arial"/>
            </a:endParaRPr>
          </a:p>
        </p:txBody>
      </p:sp>
    </p:spTree>
    <p:extLst>
      <p:ext uri="{BB962C8B-B14F-4D97-AF65-F5344CB8AC3E}">
        <p14:creationId xmlns:p14="http://schemas.microsoft.com/office/powerpoint/2010/main" val="324466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F4B6D55-9414-4DD7-8435-0D9B28C98F2C}"/>
              </a:ext>
            </a:extLst>
          </p:cNvPr>
          <p:cNvSpPr txBox="1"/>
          <p:nvPr/>
        </p:nvSpPr>
        <p:spPr>
          <a:xfrm>
            <a:off x="3932859" y="79951"/>
            <a:ext cx="4108066" cy="661722"/>
          </a:xfrm>
          <a:prstGeom prst="rect">
            <a:avLst/>
          </a:prstGeom>
          <a:noFill/>
        </p:spPr>
        <p:txBody>
          <a:bodyPr wrap="square" lIns="91440" tIns="45721" rIns="91440" bIns="45721" rtlCol="0">
            <a:spAutoFit/>
          </a:bodyPr>
          <a:lstStyle/>
          <a:p>
            <a:pPr algn="ctr">
              <a:defRPr/>
            </a:pPr>
            <a:r>
              <a:rPr lang="en-US" sz="3700" b="1" dirty="0" err="1">
                <a:solidFill>
                  <a:srgbClr val="FF0066"/>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Một</a:t>
            </a:r>
            <a:r>
              <a:rPr lang="en-US" sz="3700" b="1" dirty="0">
                <a:solidFill>
                  <a:srgbClr val="FF0066"/>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 </a:t>
            </a:r>
            <a:r>
              <a:rPr lang="en-US" sz="3700" b="1" dirty="0" err="1">
                <a:solidFill>
                  <a:srgbClr val="FF0066"/>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giờ</a:t>
            </a:r>
            <a:r>
              <a:rPr lang="en-US" sz="3700" b="1" dirty="0">
                <a:solidFill>
                  <a:srgbClr val="FF0066"/>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 </a:t>
            </a:r>
            <a:r>
              <a:rPr lang="en-US" sz="3700" b="1" dirty="0" err="1">
                <a:solidFill>
                  <a:srgbClr val="FF0066"/>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rPr>
              <a:t>học</a:t>
            </a:r>
            <a:endParaRPr lang="en-US" sz="3700" b="1" dirty="0">
              <a:solidFill>
                <a:srgbClr val="FF0066"/>
              </a:solidFill>
              <a:effectLst>
                <a:outerShdw blurRad="50800" dist="38100" dir="8100000" algn="tr" rotWithShape="0">
                  <a:prstClr val="black">
                    <a:alpha val="40000"/>
                  </a:prstClr>
                </a:outerShdw>
              </a:effectLst>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cstate="print"/>
          <a:stretch>
            <a:fillRect/>
          </a:stretch>
        </p:blipFill>
        <p:spPr>
          <a:xfrm>
            <a:off x="11016349" y="1"/>
            <a:ext cx="1175657" cy="828675"/>
          </a:xfrm>
          <a:prstGeom prst="rect">
            <a:avLst/>
          </a:prstGeom>
        </p:spPr>
      </p:pic>
      <p:pic>
        <p:nvPicPr>
          <p:cNvPr id="3" name="Picture 2">
            <a:extLst>
              <a:ext uri="{FF2B5EF4-FFF2-40B4-BE49-F238E27FC236}">
                <a16:creationId xmlns:a16="http://schemas.microsoft.com/office/drawing/2014/main" id="{AF4BBB7D-6DE6-4A6F-8686-AA41641CA74B}"/>
              </a:ext>
            </a:extLst>
          </p:cNvPr>
          <p:cNvPicPr>
            <a:picLocks noChangeAspect="1"/>
          </p:cNvPicPr>
          <p:nvPr/>
        </p:nvPicPr>
        <p:blipFill>
          <a:blip r:embed="rId4" cstate="print"/>
          <a:stretch>
            <a:fillRect/>
          </a:stretch>
        </p:blipFill>
        <p:spPr>
          <a:xfrm>
            <a:off x="1455315" y="793017"/>
            <a:ext cx="9532005" cy="3562649"/>
          </a:xfrm>
          <a:prstGeom prst="rect">
            <a:avLst/>
          </a:prstGeom>
        </p:spPr>
      </p:pic>
      <p:pic>
        <p:nvPicPr>
          <p:cNvPr id="14" name="Picture 13">
            <a:extLst>
              <a:ext uri="{FF2B5EF4-FFF2-40B4-BE49-F238E27FC236}">
                <a16:creationId xmlns:a16="http://schemas.microsoft.com/office/drawing/2014/main" id="{D8A04F47-06A2-42C7-A20F-B9BAF1A896A5}"/>
              </a:ext>
            </a:extLst>
          </p:cNvPr>
          <p:cNvPicPr>
            <a:picLocks noChangeAspect="1"/>
          </p:cNvPicPr>
          <p:nvPr/>
        </p:nvPicPr>
        <p:blipFill>
          <a:blip r:embed="rId5" cstate="print"/>
          <a:stretch>
            <a:fillRect/>
          </a:stretch>
        </p:blipFill>
        <p:spPr>
          <a:xfrm>
            <a:off x="1455317" y="4355663"/>
            <a:ext cx="9532005" cy="2502340"/>
          </a:xfrm>
          <a:prstGeom prst="rect">
            <a:avLst/>
          </a:prstGeom>
        </p:spPr>
      </p:pic>
      <p:pic>
        <p:nvPicPr>
          <p:cNvPr id="15" name="Picture 3">
            <a:extLst>
              <a:ext uri="{FF2B5EF4-FFF2-40B4-BE49-F238E27FC236}">
                <a16:creationId xmlns:a16="http://schemas.microsoft.com/office/drawing/2014/main" id="{565AC146-D9EC-4629-B186-D134A99068F1}"/>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29020" y="671413"/>
            <a:ext cx="527051" cy="680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id="{90258EFC-29ED-4B2E-9CB0-F137CDD99647}"/>
              </a:ext>
            </a:extLst>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52819" y="798285"/>
            <a:ext cx="527051" cy="338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a:extLst>
              <a:ext uri="{FF2B5EF4-FFF2-40B4-BE49-F238E27FC236}">
                <a16:creationId xmlns:a16="http://schemas.microsoft.com/office/drawing/2014/main" id="{4460236A-50AE-4DA3-8A94-7EB16562469B}"/>
              </a:ext>
            </a:extLst>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02089" y="3952470"/>
            <a:ext cx="527051" cy="1838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a:extLst>
              <a:ext uri="{FF2B5EF4-FFF2-40B4-BE49-F238E27FC236}">
                <a16:creationId xmlns:a16="http://schemas.microsoft.com/office/drawing/2014/main" id="{FE416FCE-BC9C-407A-97DA-4B198E59B53A}"/>
              </a:ext>
            </a:extLst>
          </p:cNvPr>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79177" y="5605293"/>
            <a:ext cx="527051" cy="974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Oval 24"/>
          <p:cNvSpPr/>
          <p:nvPr/>
        </p:nvSpPr>
        <p:spPr>
          <a:xfrm>
            <a:off x="841831" y="769260"/>
            <a:ext cx="609600" cy="537029"/>
          </a:xfrm>
          <a:prstGeom prst="ellipse">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a:r>
              <a:rPr lang="en-US" sz="2400" b="1" dirty="0">
                <a:solidFill>
                  <a:prstClr val="white"/>
                </a:solidFill>
              </a:rPr>
              <a:t>1</a:t>
            </a:r>
          </a:p>
        </p:txBody>
      </p:sp>
      <p:sp>
        <p:nvSpPr>
          <p:cNvPr id="26" name="Oval 25"/>
          <p:cNvSpPr/>
          <p:nvPr/>
        </p:nvSpPr>
        <p:spPr>
          <a:xfrm>
            <a:off x="762002" y="2605316"/>
            <a:ext cx="609600" cy="537029"/>
          </a:xfrm>
          <a:prstGeom prst="ellipse">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a:r>
              <a:rPr lang="en-US" sz="2400" b="1" dirty="0">
                <a:solidFill>
                  <a:prstClr val="white"/>
                </a:solidFill>
              </a:rPr>
              <a:t>2</a:t>
            </a:r>
          </a:p>
        </p:txBody>
      </p:sp>
      <p:sp>
        <p:nvSpPr>
          <p:cNvPr id="27" name="Oval 26"/>
          <p:cNvSpPr/>
          <p:nvPr/>
        </p:nvSpPr>
        <p:spPr>
          <a:xfrm>
            <a:off x="682172" y="4818744"/>
            <a:ext cx="609600" cy="537029"/>
          </a:xfrm>
          <a:prstGeom prst="ellipse">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a:r>
              <a:rPr lang="en-US" sz="2400" b="1" dirty="0">
                <a:solidFill>
                  <a:prstClr val="white"/>
                </a:solidFill>
              </a:rPr>
              <a:t>3</a:t>
            </a:r>
          </a:p>
        </p:txBody>
      </p:sp>
      <p:sp>
        <p:nvSpPr>
          <p:cNvPr id="28" name="Oval 27"/>
          <p:cNvSpPr/>
          <p:nvPr/>
        </p:nvSpPr>
        <p:spPr>
          <a:xfrm>
            <a:off x="682171" y="5907316"/>
            <a:ext cx="609600" cy="537029"/>
          </a:xfrm>
          <a:prstGeom prst="ellipse">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a:r>
              <a:rPr lang="en-US" sz="2400" b="1" dirty="0">
                <a:solidFill>
                  <a:prstClr val="white"/>
                </a:solidFill>
              </a:rPr>
              <a:t>4</a:t>
            </a:r>
          </a:p>
        </p:txBody>
      </p:sp>
    </p:spTree>
    <p:extLst>
      <p:ext uri="{BB962C8B-B14F-4D97-AF65-F5344CB8AC3E}">
        <p14:creationId xmlns:p14="http://schemas.microsoft.com/office/powerpoint/2010/main" val="17999023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0-#ppt_h/2"/>
                                          </p:val>
                                        </p:tav>
                                        <p:tav tm="100000">
                                          <p:val>
                                            <p:strVal val="#ppt_y"/>
                                          </p:val>
                                        </p:tav>
                                      </p:tavLst>
                                    </p:anim>
                                  </p:childTnLst>
                                </p:cTn>
                              </p:par>
                              <p:par>
                                <p:cTn id="34" presetID="23" presetClass="entr" presetSubtype="16"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childTnLst>
                                </p:cTn>
                              </p:par>
                              <p:par>
                                <p:cTn id="38" presetID="23" presetClass="entr" presetSubtype="16"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childTnLst>
                                </p:cTn>
                              </p:par>
                              <p:par>
                                <p:cTn id="42" presetID="23" presetClass="entr" presetSubtype="16"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p:cTn id="44" dur="500" fill="hold"/>
                                        <p:tgtEl>
                                          <p:spTgt spid="27"/>
                                        </p:tgtEl>
                                        <p:attrNameLst>
                                          <p:attrName>ppt_w</p:attrName>
                                        </p:attrNameLst>
                                      </p:cBhvr>
                                      <p:tavLst>
                                        <p:tav tm="0">
                                          <p:val>
                                            <p:fltVal val="0"/>
                                          </p:val>
                                        </p:tav>
                                        <p:tav tm="100000">
                                          <p:val>
                                            <p:strVal val="#ppt_w"/>
                                          </p:val>
                                        </p:tav>
                                      </p:tavLst>
                                    </p:anim>
                                    <p:anim calcmode="lin" valueType="num">
                                      <p:cBhvr>
                                        <p:cTn id="45" dur="500" fill="hold"/>
                                        <p:tgtEl>
                                          <p:spTgt spid="27"/>
                                        </p:tgtEl>
                                        <p:attrNameLst>
                                          <p:attrName>ppt_h</p:attrName>
                                        </p:attrNameLst>
                                      </p:cBhvr>
                                      <p:tavLst>
                                        <p:tav tm="0">
                                          <p:val>
                                            <p:fltVal val="0"/>
                                          </p:val>
                                        </p:tav>
                                        <p:tav tm="100000">
                                          <p:val>
                                            <p:strVal val="#ppt_h"/>
                                          </p:val>
                                        </p:tav>
                                      </p:tavLst>
                                    </p:anim>
                                  </p:childTnLst>
                                </p:cTn>
                              </p:par>
                              <p:par>
                                <p:cTn id="46" presetID="23" presetClass="entr" presetSubtype="16"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animBg="1"/>
      <p:bldP spid="26" grpId="0"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260E0-521E-9136-DA89-6B78DDCDAA2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1002398-8D5E-3430-182A-71C2F2C691B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24313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2AD26-239F-EBD5-2D2F-2DC374AF6C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3C2936E-F279-DCAE-6085-F553D55577D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39388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https://www.freeppt7.com">
  <a:themeElements>
    <a:clrScheme name="自定义 1">
      <a:dk1>
        <a:sysClr val="windowText" lastClr="000000"/>
      </a:dk1>
      <a:lt1>
        <a:sysClr val="window" lastClr="FFFFFF"/>
      </a:lt1>
      <a:dk2>
        <a:srgbClr val="44546A"/>
      </a:dk2>
      <a:lt2>
        <a:srgbClr val="E7E6E6"/>
      </a:lt2>
      <a:accent1>
        <a:srgbClr val="2D5419"/>
      </a:accent1>
      <a:accent2>
        <a:srgbClr val="2D5419"/>
      </a:accent2>
      <a:accent3>
        <a:srgbClr val="2D5419"/>
      </a:accent3>
      <a:accent4>
        <a:srgbClr val="2D5419"/>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807</Words>
  <Application>Microsoft Office PowerPoint</Application>
  <PresentationFormat>Widescreen</PresentationFormat>
  <Paragraphs>103</Paragraphs>
  <Slides>26</Slides>
  <Notes>16</Notes>
  <HiddenSlides>0</HiddenSlides>
  <MMClips>1</MMClips>
  <ScaleCrop>false</ScaleCrop>
  <HeadingPairs>
    <vt:vector size="6" baseType="variant">
      <vt:variant>
        <vt:lpstr>Fonts Used</vt:lpstr>
      </vt:variant>
      <vt:variant>
        <vt:i4>16</vt:i4>
      </vt:variant>
      <vt:variant>
        <vt:lpstr>Theme</vt:lpstr>
      </vt:variant>
      <vt:variant>
        <vt:i4>17</vt:i4>
      </vt:variant>
      <vt:variant>
        <vt:lpstr>Slide Titles</vt:lpstr>
      </vt:variant>
      <vt:variant>
        <vt:i4>26</vt:i4>
      </vt:variant>
    </vt:vector>
  </HeadingPairs>
  <TitlesOfParts>
    <vt:vector size="59" baseType="lpstr">
      <vt:lpstr>DengXian</vt:lpstr>
      <vt:lpstr>DengXian</vt:lpstr>
      <vt:lpstr>等线 Light</vt:lpstr>
      <vt:lpstr>Microsoft YaHei</vt:lpstr>
      <vt:lpstr>宋体</vt:lpstr>
      <vt:lpstr>.VnArabia</vt:lpstr>
      <vt:lpstr>Arial</vt:lpstr>
      <vt:lpstr>Arial-Rounded</vt:lpstr>
      <vt:lpstr>Calibri</vt:lpstr>
      <vt:lpstr>Calibri Light</vt:lpstr>
      <vt:lpstr>HP001 4 hàng</vt:lpstr>
      <vt:lpstr>Kalam</vt:lpstr>
      <vt:lpstr>Montserrat</vt:lpstr>
      <vt:lpstr>Times New Roman</vt:lpstr>
      <vt:lpstr>UTM Avo</vt:lpstr>
      <vt:lpstr>UTM Cookies</vt:lpstr>
      <vt:lpstr>https://www.freeppt7.com</vt:lpstr>
      <vt:lpstr>3_Office 主题</vt:lpstr>
      <vt:lpstr>Office 主题</vt:lpstr>
      <vt:lpstr>2_Office 主题</vt:lpstr>
      <vt:lpstr>4_Office 主题</vt:lpstr>
      <vt:lpstr>Office 主题​​</vt:lpstr>
      <vt:lpstr>9_Office Theme</vt:lpstr>
      <vt:lpstr>7_Office Theme</vt:lpstr>
      <vt:lpstr>8_Office Theme</vt:lpstr>
      <vt:lpstr>10_Office Theme</vt:lpstr>
      <vt:lpstr>11_Office Theme</vt:lpstr>
      <vt:lpstr>5_Office 主题</vt:lpstr>
      <vt:lpstr>12_Office Theme</vt:lpstr>
      <vt:lpstr>13_Office Theme</vt:lpstr>
      <vt:lpstr>14_Office Theme</vt:lpstr>
      <vt:lpstr>Doodle Sketchbook by Slidesgo</vt:lpstr>
      <vt:lpstr>2_Doodle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25</cp:revision>
  <dcterms:created xsi:type="dcterms:W3CDTF">2021-07-25T01:21:33Z</dcterms:created>
  <dcterms:modified xsi:type="dcterms:W3CDTF">2025-04-04T09:54:10Z</dcterms:modified>
</cp:coreProperties>
</file>