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media/audio3.wav" ContentType="audio/x-wav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50" r:id="rId3"/>
    <p:sldMasterId id="2147483775" r:id="rId4"/>
    <p:sldMasterId id="2147483788" r:id="rId5"/>
    <p:sldMasterId id="2147483801" r:id="rId6"/>
    <p:sldMasterId id="2147483814" r:id="rId7"/>
    <p:sldMasterId id="2147483831" r:id="rId8"/>
  </p:sldMasterIdLst>
  <p:notesMasterIdLst>
    <p:notesMasterId r:id="rId20"/>
  </p:notesMasterIdLst>
  <p:sldIdLst>
    <p:sldId id="383" r:id="rId9"/>
    <p:sldId id="319" r:id="rId10"/>
    <p:sldId id="278" r:id="rId11"/>
    <p:sldId id="279" r:id="rId12"/>
    <p:sldId id="315" r:id="rId13"/>
    <p:sldId id="310" r:id="rId14"/>
    <p:sldId id="317" r:id="rId15"/>
    <p:sldId id="314" r:id="rId16"/>
    <p:sldId id="307" r:id="rId17"/>
    <p:sldId id="308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844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681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523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3344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9179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5022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0862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6697" algn="l" defTabSz="9116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A76"/>
    <a:srgbClr val="ECB2D7"/>
    <a:srgbClr val="F4CAAA"/>
    <a:srgbClr val="D3EE8E"/>
    <a:srgbClr val="CDEC80"/>
    <a:srgbClr val="EEFBCD"/>
    <a:srgbClr val="E5D497"/>
    <a:srgbClr val="FAA4D5"/>
    <a:srgbClr val="B1F9C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FD9A1-6B10-4703-B7E0-10DF1A6051DB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9311E-CFC5-4422-8363-DFBEE1819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8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844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681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523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3344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9179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5022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0862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6697" algn="l" defTabSz="9116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F3A35-FF16-64CA-D79F-E92E456E7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59393">
            <a:extLst>
              <a:ext uri="{FF2B5EF4-FFF2-40B4-BE49-F238E27FC236}">
                <a16:creationId xmlns:a16="http://schemas.microsoft.com/office/drawing/2014/main" id="{DC17C04C-238D-048F-56EB-DBB373ECA6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9395" name="文本占位符 59394">
            <a:extLst>
              <a:ext uri="{FF2B5EF4-FFF2-40B4-BE49-F238E27FC236}">
                <a16:creationId xmlns:a16="http://schemas.microsoft.com/office/drawing/2014/main" id="{B5CD4E81-3A17-F542-DEC9-3BF2790529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F80CCA8-819A-E56D-F0DA-3CD68632ED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86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3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70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94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90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7065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93700" y="685800"/>
            <a:ext cx="6070600" cy="3429000"/>
          </a:xfrm>
        </p:spPr>
      </p:sp>
      <p:sp>
        <p:nvSpPr>
          <p:cNvPr id="70659" name="文本占位符 7065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8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844" indent="0" algn="ctr">
              <a:buNone/>
              <a:defRPr sz="2000"/>
            </a:lvl2pPr>
            <a:lvl3pPr marL="911681" indent="0" algn="ctr">
              <a:buNone/>
              <a:defRPr sz="1800"/>
            </a:lvl3pPr>
            <a:lvl4pPr marL="1367523" indent="0" algn="ctr">
              <a:buNone/>
              <a:defRPr sz="1600"/>
            </a:lvl4pPr>
            <a:lvl5pPr marL="1823344" indent="0" algn="ctr">
              <a:buNone/>
              <a:defRPr sz="1600"/>
            </a:lvl5pPr>
            <a:lvl6pPr marL="2279179" indent="0" algn="ctr">
              <a:buNone/>
              <a:defRPr sz="1600"/>
            </a:lvl6pPr>
            <a:lvl7pPr marL="2735022" indent="0" algn="ctr">
              <a:buNone/>
              <a:defRPr sz="1600"/>
            </a:lvl7pPr>
            <a:lvl8pPr marL="3190862" indent="0" algn="ctr">
              <a:buNone/>
              <a:defRPr sz="1600"/>
            </a:lvl8pPr>
            <a:lvl9pPr marL="36466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2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8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85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37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844" indent="0" algn="ctr">
              <a:buNone/>
              <a:defRPr sz="2000"/>
            </a:lvl2pPr>
            <a:lvl3pPr marL="911681" indent="0" algn="ctr">
              <a:buNone/>
              <a:defRPr sz="1800"/>
            </a:lvl3pPr>
            <a:lvl4pPr marL="1367523" indent="0" algn="ctr">
              <a:buNone/>
              <a:defRPr sz="1600"/>
            </a:lvl4pPr>
            <a:lvl5pPr marL="1823344" indent="0" algn="ctr">
              <a:buNone/>
              <a:defRPr sz="1600"/>
            </a:lvl5pPr>
            <a:lvl6pPr marL="2279179" indent="0" algn="ctr">
              <a:buNone/>
              <a:defRPr sz="1600"/>
            </a:lvl6pPr>
            <a:lvl7pPr marL="2735022" indent="0" algn="ctr">
              <a:buNone/>
              <a:defRPr sz="1600"/>
            </a:lvl7pPr>
            <a:lvl8pPr marL="3190862" indent="0" algn="ctr">
              <a:buNone/>
              <a:defRPr sz="1600"/>
            </a:lvl8pPr>
            <a:lvl9pPr marL="364669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742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57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878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44" indent="0">
              <a:buNone/>
              <a:defRPr sz="2000" b="1"/>
            </a:lvl2pPr>
            <a:lvl3pPr marL="911681" indent="0">
              <a:buNone/>
              <a:defRPr sz="1800" b="1"/>
            </a:lvl3pPr>
            <a:lvl4pPr marL="1367523" indent="0">
              <a:buNone/>
              <a:defRPr sz="1600" b="1"/>
            </a:lvl4pPr>
            <a:lvl5pPr marL="1823344" indent="0">
              <a:buNone/>
              <a:defRPr sz="1600" b="1"/>
            </a:lvl5pPr>
            <a:lvl6pPr marL="2279179" indent="0">
              <a:buNone/>
              <a:defRPr sz="1600" b="1"/>
            </a:lvl6pPr>
            <a:lvl7pPr marL="2735022" indent="0">
              <a:buNone/>
              <a:defRPr sz="1600" b="1"/>
            </a:lvl7pPr>
            <a:lvl8pPr marL="3190862" indent="0">
              <a:buNone/>
              <a:defRPr sz="1600" b="1"/>
            </a:lvl8pPr>
            <a:lvl9pPr marL="36466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44" indent="0">
              <a:buNone/>
              <a:defRPr sz="2000" b="1"/>
            </a:lvl2pPr>
            <a:lvl3pPr marL="911681" indent="0">
              <a:buNone/>
              <a:defRPr sz="1800" b="1"/>
            </a:lvl3pPr>
            <a:lvl4pPr marL="1367523" indent="0">
              <a:buNone/>
              <a:defRPr sz="1600" b="1"/>
            </a:lvl4pPr>
            <a:lvl5pPr marL="1823344" indent="0">
              <a:buNone/>
              <a:defRPr sz="1600" b="1"/>
            </a:lvl5pPr>
            <a:lvl6pPr marL="2279179" indent="0">
              <a:buNone/>
              <a:defRPr sz="1600" b="1"/>
            </a:lvl6pPr>
            <a:lvl7pPr marL="2735022" indent="0">
              <a:buNone/>
              <a:defRPr sz="1600" b="1"/>
            </a:lvl7pPr>
            <a:lvl8pPr marL="3190862" indent="0">
              <a:buNone/>
              <a:defRPr sz="1600" b="1"/>
            </a:lvl8pPr>
            <a:lvl9pPr marL="36466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4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33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626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7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44" indent="0">
              <a:buNone/>
              <a:defRPr sz="1400"/>
            </a:lvl2pPr>
            <a:lvl3pPr marL="911681" indent="0">
              <a:buNone/>
              <a:defRPr sz="1200"/>
            </a:lvl3pPr>
            <a:lvl4pPr marL="1367523" indent="0">
              <a:buNone/>
              <a:defRPr sz="1000"/>
            </a:lvl4pPr>
            <a:lvl5pPr marL="1823344" indent="0">
              <a:buNone/>
              <a:defRPr sz="1000"/>
            </a:lvl5pPr>
            <a:lvl6pPr marL="2279179" indent="0">
              <a:buNone/>
              <a:defRPr sz="1000"/>
            </a:lvl6pPr>
            <a:lvl7pPr marL="2735022" indent="0">
              <a:buNone/>
              <a:defRPr sz="1000"/>
            </a:lvl7pPr>
            <a:lvl8pPr marL="3190862" indent="0">
              <a:buNone/>
              <a:defRPr sz="1000"/>
            </a:lvl8pPr>
            <a:lvl9pPr marL="364669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99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844" indent="0">
              <a:buNone/>
              <a:defRPr sz="2800"/>
            </a:lvl2pPr>
            <a:lvl3pPr marL="911681" indent="0">
              <a:buNone/>
              <a:defRPr sz="2400"/>
            </a:lvl3pPr>
            <a:lvl4pPr marL="1367523" indent="0">
              <a:buNone/>
              <a:defRPr sz="2000"/>
            </a:lvl4pPr>
            <a:lvl5pPr marL="1823344" indent="0">
              <a:buNone/>
              <a:defRPr sz="2000"/>
            </a:lvl5pPr>
            <a:lvl6pPr marL="2279179" indent="0">
              <a:buNone/>
              <a:defRPr sz="2000"/>
            </a:lvl6pPr>
            <a:lvl7pPr marL="2735022" indent="0">
              <a:buNone/>
              <a:defRPr sz="2000"/>
            </a:lvl7pPr>
            <a:lvl8pPr marL="3190862" indent="0">
              <a:buNone/>
              <a:defRPr sz="2000"/>
            </a:lvl8pPr>
            <a:lvl9pPr marL="36466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44" indent="0">
              <a:buNone/>
              <a:defRPr sz="1400"/>
            </a:lvl2pPr>
            <a:lvl3pPr marL="911681" indent="0">
              <a:buNone/>
              <a:defRPr sz="1200"/>
            </a:lvl3pPr>
            <a:lvl4pPr marL="1367523" indent="0">
              <a:buNone/>
              <a:defRPr sz="1000"/>
            </a:lvl4pPr>
            <a:lvl5pPr marL="1823344" indent="0">
              <a:buNone/>
              <a:defRPr sz="1000"/>
            </a:lvl5pPr>
            <a:lvl6pPr marL="2279179" indent="0">
              <a:buNone/>
              <a:defRPr sz="1000"/>
            </a:lvl6pPr>
            <a:lvl7pPr marL="2735022" indent="0">
              <a:buNone/>
              <a:defRPr sz="1000"/>
            </a:lvl7pPr>
            <a:lvl8pPr marL="3190862" indent="0">
              <a:buNone/>
              <a:defRPr sz="1000"/>
            </a:lvl8pPr>
            <a:lvl9pPr marL="364669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680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55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36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0250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8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2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1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5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29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3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893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7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11"/>
            <a:ext cx="5181600" cy="1000125"/>
          </a:xfrm>
        </p:spPr>
        <p:txBody>
          <a:bodyPr anchor="b"/>
          <a:lstStyle>
            <a:lvl1pPr marL="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1pPr>
            <a:lvl2pPr marL="304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84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127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2169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52123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82547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212971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43396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24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34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34"/>
            <a:ext cx="2692400" cy="3017309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78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34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232" indent="0">
              <a:buNone/>
              <a:defRPr sz="1300" b="1"/>
            </a:lvl2pPr>
            <a:lvl3pPr marL="608486" indent="0">
              <a:buNone/>
              <a:defRPr sz="1200" b="1"/>
            </a:lvl3pPr>
            <a:lvl4pPr marL="912737" indent="0">
              <a:buNone/>
              <a:defRPr sz="1100" b="1"/>
            </a:lvl4pPr>
            <a:lvl5pPr marL="1216985" indent="0">
              <a:buNone/>
              <a:defRPr sz="1100" b="1"/>
            </a:lvl5pPr>
            <a:lvl6pPr marL="1521230" indent="0">
              <a:buNone/>
              <a:defRPr sz="1100" b="1"/>
            </a:lvl6pPr>
            <a:lvl7pPr marL="1825470" indent="0">
              <a:buNone/>
              <a:defRPr sz="1100" b="1"/>
            </a:lvl7pPr>
            <a:lvl8pPr marL="2129715" indent="0">
              <a:buNone/>
              <a:defRPr sz="1100" b="1"/>
            </a:lvl8pPr>
            <a:lvl9pPr marL="243396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34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718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232" indent="0">
              <a:buNone/>
              <a:defRPr sz="1300" b="1"/>
            </a:lvl2pPr>
            <a:lvl3pPr marL="608486" indent="0">
              <a:buNone/>
              <a:defRPr sz="1200" b="1"/>
            </a:lvl3pPr>
            <a:lvl4pPr marL="912737" indent="0">
              <a:buNone/>
              <a:defRPr sz="1100" b="1"/>
            </a:lvl4pPr>
            <a:lvl5pPr marL="1216985" indent="0">
              <a:buNone/>
              <a:defRPr sz="1100" b="1"/>
            </a:lvl5pPr>
            <a:lvl6pPr marL="1521230" indent="0">
              <a:buNone/>
              <a:defRPr sz="1100" b="1"/>
            </a:lvl6pPr>
            <a:lvl7pPr marL="1825470" indent="0">
              <a:buNone/>
              <a:defRPr sz="1100" b="1"/>
            </a:lvl7pPr>
            <a:lvl8pPr marL="2129715" indent="0">
              <a:buNone/>
              <a:defRPr sz="1100" b="1"/>
            </a:lvl8pPr>
            <a:lvl9pPr marL="2433966" indent="0">
              <a:buNone/>
              <a:defRPr sz="1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718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29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5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68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7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3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9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50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08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66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146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96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3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68"/>
            <a:ext cx="2005542" cy="3127375"/>
          </a:xfrm>
        </p:spPr>
        <p:txBody>
          <a:bodyPr/>
          <a:lstStyle>
            <a:lvl1pPr marL="0" indent="0">
              <a:buNone/>
              <a:defRPr sz="900"/>
            </a:lvl1pPr>
            <a:lvl2pPr marL="304232" indent="0">
              <a:buNone/>
              <a:defRPr sz="800"/>
            </a:lvl2pPr>
            <a:lvl3pPr marL="608486" indent="0">
              <a:buNone/>
              <a:defRPr sz="700"/>
            </a:lvl3pPr>
            <a:lvl4pPr marL="912737" indent="0">
              <a:buNone/>
              <a:defRPr sz="600"/>
            </a:lvl4pPr>
            <a:lvl5pPr marL="1216985" indent="0">
              <a:buNone/>
              <a:defRPr sz="600"/>
            </a:lvl5pPr>
            <a:lvl6pPr marL="1521230" indent="0">
              <a:buNone/>
              <a:defRPr sz="600"/>
            </a:lvl6pPr>
            <a:lvl7pPr marL="1825470" indent="0">
              <a:buNone/>
              <a:defRPr sz="600"/>
            </a:lvl7pPr>
            <a:lvl8pPr marL="2129715" indent="0">
              <a:buNone/>
              <a:defRPr sz="600"/>
            </a:lvl8pPr>
            <a:lvl9pPr marL="243396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72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1"/>
            <a:ext cx="3657600" cy="377825"/>
          </a:xfrm>
        </p:spPr>
        <p:txBody>
          <a:bodyPr anchor="b"/>
          <a:lstStyle>
            <a:lvl1pPr algn="l">
              <a:defRPr sz="1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00"/>
            </a:lvl1pPr>
            <a:lvl2pPr marL="304232" indent="0">
              <a:buNone/>
              <a:defRPr sz="1900"/>
            </a:lvl2pPr>
            <a:lvl3pPr marL="608486" indent="0">
              <a:buNone/>
              <a:defRPr sz="1600"/>
            </a:lvl3pPr>
            <a:lvl4pPr marL="912737" indent="0">
              <a:buNone/>
              <a:defRPr sz="1300"/>
            </a:lvl4pPr>
            <a:lvl5pPr marL="1216985" indent="0">
              <a:buNone/>
              <a:defRPr sz="1300"/>
            </a:lvl5pPr>
            <a:lvl6pPr marL="1521230" indent="0">
              <a:buNone/>
              <a:defRPr sz="1300"/>
            </a:lvl6pPr>
            <a:lvl7pPr marL="1825470" indent="0">
              <a:buNone/>
              <a:defRPr sz="1300"/>
            </a:lvl7pPr>
            <a:lvl8pPr marL="2129715" indent="0">
              <a:buNone/>
              <a:defRPr sz="1300"/>
            </a:lvl8pPr>
            <a:lvl9pPr marL="2433966" indent="0">
              <a:buNone/>
              <a:defRPr sz="1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59"/>
            <a:ext cx="3657600" cy="536575"/>
          </a:xfrm>
        </p:spPr>
        <p:txBody>
          <a:bodyPr/>
          <a:lstStyle>
            <a:lvl1pPr marL="0" indent="0">
              <a:buNone/>
              <a:defRPr sz="900"/>
            </a:lvl1pPr>
            <a:lvl2pPr marL="304232" indent="0">
              <a:buNone/>
              <a:defRPr sz="800"/>
            </a:lvl2pPr>
            <a:lvl3pPr marL="608486" indent="0">
              <a:buNone/>
              <a:defRPr sz="700"/>
            </a:lvl3pPr>
            <a:lvl4pPr marL="912737" indent="0">
              <a:buNone/>
              <a:defRPr sz="600"/>
            </a:lvl4pPr>
            <a:lvl5pPr marL="1216985" indent="0">
              <a:buNone/>
              <a:defRPr sz="600"/>
            </a:lvl5pPr>
            <a:lvl6pPr marL="1521230" indent="0">
              <a:buNone/>
              <a:defRPr sz="600"/>
            </a:lvl6pPr>
            <a:lvl7pPr marL="1825470" indent="0">
              <a:buNone/>
              <a:defRPr sz="600"/>
            </a:lvl7pPr>
            <a:lvl8pPr marL="2129715" indent="0">
              <a:buNone/>
              <a:defRPr sz="600"/>
            </a:lvl8pPr>
            <a:lvl9pPr marL="2433966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04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82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777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544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66278" tIns="33138" rIns="66278" bIns="33138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8"/>
            <a:ext cx="9144173" cy="1655817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 algn="ctr">
              <a:buNone/>
              <a:defRPr sz="2400"/>
            </a:lvl1pPr>
            <a:lvl2pPr marL="456103" indent="0" algn="ctr">
              <a:buNone/>
              <a:defRPr sz="2000"/>
            </a:lvl2pPr>
            <a:lvl3pPr marL="912204" indent="0" algn="ctr">
              <a:buNone/>
              <a:defRPr sz="1800"/>
            </a:lvl3pPr>
            <a:lvl4pPr marL="1368307" indent="0" algn="ctr">
              <a:buNone/>
              <a:defRPr sz="1600"/>
            </a:lvl4pPr>
            <a:lvl5pPr marL="1823941" indent="0" algn="ctr">
              <a:buNone/>
              <a:defRPr sz="1600"/>
            </a:lvl5pPr>
            <a:lvl6pPr marL="2280038" indent="0" algn="ctr">
              <a:buNone/>
              <a:defRPr sz="1600"/>
            </a:lvl6pPr>
            <a:lvl7pPr marL="2736145" indent="0" algn="ctr">
              <a:buNone/>
              <a:defRPr sz="1600"/>
            </a:lvl7pPr>
            <a:lvl8pPr marL="3192242" indent="0" algn="ctr">
              <a:buNone/>
              <a:defRPr sz="1600"/>
            </a:lvl8pPr>
            <a:lvl9pPr marL="364834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958235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49"/>
            <a:ext cx="5980067" cy="3275847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64860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8" y="1709817"/>
            <a:ext cx="10515799" cy="2852833"/>
          </a:xfrm>
          <a:prstGeom prst="rect">
            <a:avLst/>
          </a:prstGeom>
        </p:spPr>
        <p:txBody>
          <a:bodyPr lIns="66278" tIns="33138" rIns="66278" bIns="33138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8" y="4589639"/>
            <a:ext cx="10515799" cy="1500237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1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20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3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39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0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1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22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47633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58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22614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6" y="365139"/>
            <a:ext cx="10515799" cy="1325607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278" tIns="33138" rIns="66278" bIns="33138" anchor="ctr" anchorCtr="0"/>
          <a:lstStyle>
            <a:lvl1pPr marL="0" indent="0">
              <a:buNone/>
              <a:defRPr sz="2800"/>
            </a:lvl1pPr>
            <a:lvl2pPr marL="456103" indent="0">
              <a:buNone/>
              <a:defRPr sz="2400"/>
            </a:lvl2pPr>
            <a:lvl3pPr marL="912204" indent="0">
              <a:buNone/>
              <a:defRPr sz="2000"/>
            </a:lvl3pPr>
            <a:lvl4pPr marL="1368307" indent="0">
              <a:buNone/>
              <a:defRPr sz="1800"/>
            </a:lvl4pPr>
            <a:lvl5pPr marL="1823941" indent="0">
              <a:buNone/>
              <a:defRPr sz="1800"/>
            </a:lvl5pPr>
            <a:lvl6pPr marL="2280038" indent="0">
              <a:buNone/>
              <a:defRPr sz="1800"/>
            </a:lvl6pPr>
            <a:lvl7pPr marL="2736145" indent="0">
              <a:buNone/>
              <a:defRPr sz="1800"/>
            </a:lvl7pPr>
            <a:lvl8pPr marL="3192242" indent="0">
              <a:buNone/>
              <a:defRPr sz="1800"/>
            </a:lvl8pPr>
            <a:lvl9pPr marL="364834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8" y="1778497"/>
            <a:ext cx="4897669" cy="823940"/>
          </a:xfrm>
          <a:prstGeom prst="rect">
            <a:avLst/>
          </a:prstGeom>
        </p:spPr>
        <p:txBody>
          <a:bodyPr lIns="66278" tIns="33138" rIns="66278" bIns="33138" anchor="ctr" anchorCtr="0"/>
          <a:lstStyle>
            <a:lvl1pPr marL="0" indent="0">
              <a:buNone/>
              <a:defRPr sz="2800"/>
            </a:lvl1pPr>
            <a:lvl2pPr marL="456103" indent="0">
              <a:buNone/>
              <a:defRPr sz="2400"/>
            </a:lvl2pPr>
            <a:lvl3pPr marL="912204" indent="0">
              <a:buNone/>
              <a:defRPr sz="2000"/>
            </a:lvl3pPr>
            <a:lvl4pPr marL="1368307" indent="0">
              <a:buNone/>
              <a:defRPr sz="1800"/>
            </a:lvl4pPr>
            <a:lvl5pPr marL="1823941" indent="0">
              <a:buNone/>
              <a:defRPr sz="1800"/>
            </a:lvl5pPr>
            <a:lvl6pPr marL="2280038" indent="0">
              <a:buNone/>
              <a:defRPr sz="1800"/>
            </a:lvl6pPr>
            <a:lvl7pPr marL="2736145" indent="0">
              <a:buNone/>
              <a:defRPr sz="1800"/>
            </a:lvl7pPr>
            <a:lvl8pPr marL="3192242" indent="0">
              <a:buNone/>
              <a:defRPr sz="1800"/>
            </a:lvl8pPr>
            <a:lvl9pPr marL="364834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8" y="2665468"/>
            <a:ext cx="4897669" cy="3524402"/>
          </a:xfrm>
          <a:prstGeom prst="rect">
            <a:avLst/>
          </a:prstGeo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362993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47169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692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278" tIns="33138" rIns="66278" bIns="3313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09" y="987458"/>
            <a:ext cx="6172317" cy="4873788"/>
          </a:xfrm>
          <a:prstGeom prst="rect">
            <a:avLst/>
          </a:prstGeom>
        </p:spPr>
        <p:txBody>
          <a:bodyPr lIns="66278" tIns="33138" rIns="66278" bIns="3313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1600"/>
            </a:lvl1pPr>
            <a:lvl2pPr marL="456103" indent="0">
              <a:buNone/>
              <a:defRPr sz="1400"/>
            </a:lvl2pPr>
            <a:lvl3pPr marL="912204" indent="0">
              <a:buNone/>
              <a:defRPr sz="1200"/>
            </a:lvl3pPr>
            <a:lvl4pPr marL="1368307" indent="0">
              <a:buNone/>
              <a:defRPr sz="1000"/>
            </a:lvl4pPr>
            <a:lvl5pPr marL="1823941" indent="0">
              <a:buNone/>
              <a:defRPr sz="1000"/>
            </a:lvl5pPr>
            <a:lvl6pPr marL="2280038" indent="0">
              <a:buNone/>
              <a:defRPr sz="1000"/>
            </a:lvl6pPr>
            <a:lvl7pPr marL="2736145" indent="0">
              <a:buNone/>
              <a:defRPr sz="1000"/>
            </a:lvl7pPr>
            <a:lvl8pPr marL="3192242" indent="0">
              <a:buNone/>
              <a:defRPr sz="1000"/>
            </a:lvl8pPr>
            <a:lvl9pPr marL="36483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551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66278" tIns="33138" rIns="66278" bIns="3313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09" y="457216"/>
            <a:ext cx="6172317" cy="5404031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3200"/>
            </a:lvl1pPr>
            <a:lvl2pPr marL="456103" indent="0">
              <a:buNone/>
              <a:defRPr sz="2800"/>
            </a:lvl2pPr>
            <a:lvl3pPr marL="912204" indent="0">
              <a:buNone/>
              <a:defRPr sz="2400"/>
            </a:lvl3pPr>
            <a:lvl4pPr marL="1368307" indent="0">
              <a:buNone/>
              <a:defRPr sz="2000"/>
            </a:lvl4pPr>
            <a:lvl5pPr marL="1823941" indent="0">
              <a:buNone/>
              <a:defRPr sz="2000"/>
            </a:lvl5pPr>
            <a:lvl6pPr marL="2280038" indent="0">
              <a:buNone/>
              <a:defRPr sz="2000"/>
            </a:lvl6pPr>
            <a:lvl7pPr marL="2736145" indent="0">
              <a:buNone/>
              <a:defRPr sz="2000"/>
            </a:lvl7pPr>
            <a:lvl8pPr marL="3192242" indent="0">
              <a:buNone/>
              <a:defRPr sz="2000"/>
            </a:lvl8pPr>
            <a:lvl9pPr marL="364834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 lIns="66278" tIns="33138" rIns="66278" bIns="33138"/>
          <a:lstStyle>
            <a:lvl1pPr marL="0" indent="0">
              <a:buNone/>
              <a:defRPr sz="2000"/>
            </a:lvl1pPr>
            <a:lvl2pPr marL="456103" indent="0">
              <a:buNone/>
              <a:defRPr sz="1800"/>
            </a:lvl2pPr>
            <a:lvl3pPr marL="912204" indent="0">
              <a:buNone/>
              <a:defRPr sz="1600"/>
            </a:lvl3pPr>
            <a:lvl4pPr marL="1368307" indent="0">
              <a:buNone/>
              <a:defRPr sz="1400"/>
            </a:lvl4pPr>
            <a:lvl5pPr marL="1823941" indent="0">
              <a:buNone/>
              <a:defRPr sz="1400"/>
            </a:lvl5pPr>
            <a:lvl6pPr marL="2280038" indent="0">
              <a:buNone/>
              <a:defRPr sz="1400"/>
            </a:lvl6pPr>
            <a:lvl7pPr marL="2736145" indent="0">
              <a:buNone/>
              <a:defRPr sz="1400"/>
            </a:lvl7pPr>
            <a:lvl8pPr marL="3192242" indent="0">
              <a:buNone/>
              <a:defRPr sz="1400"/>
            </a:lvl8pPr>
            <a:lvl9pPr marL="364834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072863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49"/>
            <a:ext cx="5980067" cy="3275847"/>
          </a:xfrm>
          <a:prstGeom prst="rect">
            <a:avLst/>
          </a:prstGeom>
        </p:spPr>
        <p:txBody>
          <a:bodyPr vert="eaVert"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007418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6" cy="5812032"/>
          </a:xfrm>
          <a:prstGeom prst="rect">
            <a:avLst/>
          </a:prstGeom>
        </p:spPr>
        <p:txBody>
          <a:bodyPr vert="eaVert"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79395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278" tIns="33138" rIns="66278" bIns="3313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708"/>
            <a:ext cx="5181698" cy="2098745"/>
          </a:xfr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59"/>
            <a:ext cx="5181698" cy="2100333"/>
          </a:xfrm>
        </p:spPr>
        <p:txBody>
          <a:bodyPr lIns="66278" tIns="33138" rIns="66278" bIns="3313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6254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66297" tIns="33148" rIns="66297" bIns="33148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8"/>
            <a:ext cx="9144173" cy="1655817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 algn="ctr">
              <a:buNone/>
              <a:defRPr sz="2400"/>
            </a:lvl1pPr>
            <a:lvl2pPr marL="456241" indent="0" algn="ctr">
              <a:buNone/>
              <a:defRPr sz="2000"/>
            </a:lvl2pPr>
            <a:lvl3pPr marL="912480" indent="0" algn="ctr">
              <a:buNone/>
              <a:defRPr sz="1800"/>
            </a:lvl3pPr>
            <a:lvl4pPr marL="1368722" indent="0" algn="ctr">
              <a:buNone/>
              <a:defRPr sz="1600"/>
            </a:lvl4pPr>
            <a:lvl5pPr marL="1824497" indent="0" algn="ctr">
              <a:buNone/>
              <a:defRPr sz="1600"/>
            </a:lvl5pPr>
            <a:lvl6pPr marL="2280733" indent="0" algn="ctr">
              <a:buNone/>
              <a:defRPr sz="1600"/>
            </a:lvl6pPr>
            <a:lvl7pPr marL="2736976" indent="0" algn="ctr">
              <a:buNone/>
              <a:defRPr sz="1600"/>
            </a:lvl7pPr>
            <a:lvl8pPr marL="3193212" indent="0" algn="ctr">
              <a:buNone/>
              <a:defRPr sz="1600"/>
            </a:lvl8pPr>
            <a:lvl9pPr marL="364945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6006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44" indent="0">
              <a:buNone/>
              <a:defRPr sz="2000" b="1"/>
            </a:lvl2pPr>
            <a:lvl3pPr marL="911681" indent="0">
              <a:buNone/>
              <a:defRPr sz="1800" b="1"/>
            </a:lvl3pPr>
            <a:lvl4pPr marL="1367523" indent="0">
              <a:buNone/>
              <a:defRPr sz="1600" b="1"/>
            </a:lvl4pPr>
            <a:lvl5pPr marL="1823344" indent="0">
              <a:buNone/>
              <a:defRPr sz="1600" b="1"/>
            </a:lvl5pPr>
            <a:lvl6pPr marL="2279179" indent="0">
              <a:buNone/>
              <a:defRPr sz="1600" b="1"/>
            </a:lvl6pPr>
            <a:lvl7pPr marL="2735022" indent="0">
              <a:buNone/>
              <a:defRPr sz="1600" b="1"/>
            </a:lvl7pPr>
            <a:lvl8pPr marL="3190862" indent="0">
              <a:buNone/>
              <a:defRPr sz="1600" b="1"/>
            </a:lvl8pPr>
            <a:lvl9pPr marL="36466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44" indent="0">
              <a:buNone/>
              <a:defRPr sz="2000" b="1"/>
            </a:lvl2pPr>
            <a:lvl3pPr marL="911681" indent="0">
              <a:buNone/>
              <a:defRPr sz="1800" b="1"/>
            </a:lvl3pPr>
            <a:lvl4pPr marL="1367523" indent="0">
              <a:buNone/>
              <a:defRPr sz="1600" b="1"/>
            </a:lvl4pPr>
            <a:lvl5pPr marL="1823344" indent="0">
              <a:buNone/>
              <a:defRPr sz="1600" b="1"/>
            </a:lvl5pPr>
            <a:lvl6pPr marL="2279179" indent="0">
              <a:buNone/>
              <a:defRPr sz="1600" b="1"/>
            </a:lvl6pPr>
            <a:lvl7pPr marL="2735022" indent="0">
              <a:buNone/>
              <a:defRPr sz="1600" b="1"/>
            </a:lvl7pPr>
            <a:lvl8pPr marL="3190862" indent="0">
              <a:buNone/>
              <a:defRPr sz="1600" b="1"/>
            </a:lvl8pPr>
            <a:lvl9pPr marL="364669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54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43"/>
            <a:ext cx="5980067" cy="3275847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4361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82" y="1709811"/>
            <a:ext cx="10515799" cy="2852833"/>
          </a:xfrm>
          <a:prstGeom prst="rect">
            <a:avLst/>
          </a:prstGeom>
        </p:spPr>
        <p:txBody>
          <a:bodyPr lIns="66297" tIns="33148" rIns="66297" bIns="33148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82" y="4589633"/>
            <a:ext cx="10515799" cy="1500237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8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44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07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6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32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94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73033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4878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20" y="365139"/>
            <a:ext cx="10515799" cy="1325607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297" tIns="33148" rIns="66297" bIns="33148" anchor="ctr" anchorCtr="0"/>
          <a:lstStyle>
            <a:lvl1pPr marL="0" indent="0">
              <a:buNone/>
              <a:defRPr sz="2800"/>
            </a:lvl1pPr>
            <a:lvl2pPr marL="456241" indent="0">
              <a:buNone/>
              <a:defRPr sz="2400"/>
            </a:lvl2pPr>
            <a:lvl3pPr marL="912480" indent="0">
              <a:buNone/>
              <a:defRPr sz="2000"/>
            </a:lvl3pPr>
            <a:lvl4pPr marL="1368722" indent="0">
              <a:buNone/>
              <a:defRPr sz="1800"/>
            </a:lvl4pPr>
            <a:lvl5pPr marL="1824497" indent="0">
              <a:buNone/>
              <a:defRPr sz="1800"/>
            </a:lvl5pPr>
            <a:lvl6pPr marL="2280733" indent="0">
              <a:buNone/>
              <a:defRPr sz="1800"/>
            </a:lvl6pPr>
            <a:lvl7pPr marL="2736976" indent="0">
              <a:buNone/>
              <a:defRPr sz="1800"/>
            </a:lvl7pPr>
            <a:lvl8pPr marL="3193212" indent="0">
              <a:buNone/>
              <a:defRPr sz="1800"/>
            </a:lvl8pPr>
            <a:lvl9pPr marL="364945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72" y="1778497"/>
            <a:ext cx="4897669" cy="823940"/>
          </a:xfrm>
          <a:prstGeom prst="rect">
            <a:avLst/>
          </a:prstGeom>
        </p:spPr>
        <p:txBody>
          <a:bodyPr lIns="66297" tIns="33148" rIns="66297" bIns="33148" anchor="ctr" anchorCtr="0"/>
          <a:lstStyle>
            <a:lvl1pPr marL="0" indent="0">
              <a:buNone/>
              <a:defRPr sz="2800"/>
            </a:lvl1pPr>
            <a:lvl2pPr marL="456241" indent="0">
              <a:buNone/>
              <a:defRPr sz="2400"/>
            </a:lvl2pPr>
            <a:lvl3pPr marL="912480" indent="0">
              <a:buNone/>
              <a:defRPr sz="2000"/>
            </a:lvl3pPr>
            <a:lvl4pPr marL="1368722" indent="0">
              <a:buNone/>
              <a:defRPr sz="1800"/>
            </a:lvl4pPr>
            <a:lvl5pPr marL="1824497" indent="0">
              <a:buNone/>
              <a:defRPr sz="1800"/>
            </a:lvl5pPr>
            <a:lvl6pPr marL="2280733" indent="0">
              <a:buNone/>
              <a:defRPr sz="1800"/>
            </a:lvl6pPr>
            <a:lvl7pPr marL="2736976" indent="0">
              <a:buNone/>
              <a:defRPr sz="1800"/>
            </a:lvl7pPr>
            <a:lvl8pPr marL="3193212" indent="0">
              <a:buNone/>
              <a:defRPr sz="1800"/>
            </a:lvl8pPr>
            <a:lvl9pPr marL="364945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72" y="2665468"/>
            <a:ext cx="4897669" cy="3524402"/>
          </a:xfrm>
          <a:prstGeom prst="rect">
            <a:avLst/>
          </a:prstGeo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86026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3504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3171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297" tIns="33148" rIns="66297" bIns="3314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303" y="987458"/>
            <a:ext cx="6172317" cy="4873788"/>
          </a:xfrm>
          <a:prstGeom prst="rect">
            <a:avLst/>
          </a:prstGeom>
        </p:spPr>
        <p:txBody>
          <a:bodyPr lIns="66297" tIns="33148" rIns="66297" bIns="33148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1600"/>
            </a:lvl1pPr>
            <a:lvl2pPr marL="456241" indent="0">
              <a:buNone/>
              <a:defRPr sz="1400"/>
            </a:lvl2pPr>
            <a:lvl3pPr marL="912480" indent="0">
              <a:buNone/>
              <a:defRPr sz="1200"/>
            </a:lvl3pPr>
            <a:lvl4pPr marL="1368722" indent="0">
              <a:buNone/>
              <a:defRPr sz="1000"/>
            </a:lvl4pPr>
            <a:lvl5pPr marL="1824497" indent="0">
              <a:buNone/>
              <a:defRPr sz="1000"/>
            </a:lvl5pPr>
            <a:lvl6pPr marL="2280733" indent="0">
              <a:buNone/>
              <a:defRPr sz="1000"/>
            </a:lvl6pPr>
            <a:lvl7pPr marL="2736976" indent="0">
              <a:buNone/>
              <a:defRPr sz="1000"/>
            </a:lvl7pPr>
            <a:lvl8pPr marL="3193212" indent="0">
              <a:buNone/>
              <a:defRPr sz="1000"/>
            </a:lvl8pPr>
            <a:lvl9pPr marL="364945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39303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66297" tIns="33148" rIns="66297" bIns="33148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303" y="457216"/>
            <a:ext cx="6172317" cy="5404031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3200"/>
            </a:lvl1pPr>
            <a:lvl2pPr marL="456241" indent="0">
              <a:buNone/>
              <a:defRPr sz="2800"/>
            </a:lvl2pPr>
            <a:lvl3pPr marL="912480" indent="0">
              <a:buNone/>
              <a:defRPr sz="2400"/>
            </a:lvl3pPr>
            <a:lvl4pPr marL="1368722" indent="0">
              <a:buNone/>
              <a:defRPr sz="2000"/>
            </a:lvl4pPr>
            <a:lvl5pPr marL="1824497" indent="0">
              <a:buNone/>
              <a:defRPr sz="2000"/>
            </a:lvl5pPr>
            <a:lvl6pPr marL="2280733" indent="0">
              <a:buNone/>
              <a:defRPr sz="2000"/>
            </a:lvl6pPr>
            <a:lvl7pPr marL="2736976" indent="0">
              <a:buNone/>
              <a:defRPr sz="2000"/>
            </a:lvl7pPr>
            <a:lvl8pPr marL="3193212" indent="0">
              <a:buNone/>
              <a:defRPr sz="2000"/>
            </a:lvl8pPr>
            <a:lvl9pPr marL="364945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 lIns="66297" tIns="33148" rIns="66297" bIns="33148"/>
          <a:lstStyle>
            <a:lvl1pPr marL="0" indent="0">
              <a:buNone/>
              <a:defRPr sz="2000"/>
            </a:lvl1pPr>
            <a:lvl2pPr marL="456241" indent="0">
              <a:buNone/>
              <a:defRPr sz="1800"/>
            </a:lvl2pPr>
            <a:lvl3pPr marL="912480" indent="0">
              <a:buNone/>
              <a:defRPr sz="1600"/>
            </a:lvl3pPr>
            <a:lvl4pPr marL="1368722" indent="0">
              <a:buNone/>
              <a:defRPr sz="1400"/>
            </a:lvl4pPr>
            <a:lvl5pPr marL="1824497" indent="0">
              <a:buNone/>
              <a:defRPr sz="1400"/>
            </a:lvl5pPr>
            <a:lvl6pPr marL="2280733" indent="0">
              <a:buNone/>
              <a:defRPr sz="1400"/>
            </a:lvl6pPr>
            <a:lvl7pPr marL="2736976" indent="0">
              <a:buNone/>
              <a:defRPr sz="1400"/>
            </a:lvl7pPr>
            <a:lvl8pPr marL="3193212" indent="0">
              <a:buNone/>
              <a:defRPr sz="1400"/>
            </a:lvl8pPr>
            <a:lvl9pPr marL="364945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294268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43"/>
            <a:ext cx="5980067" cy="3275847"/>
          </a:xfrm>
          <a:prstGeom prst="rect">
            <a:avLst/>
          </a:prstGeom>
        </p:spPr>
        <p:txBody>
          <a:bodyPr vert="eaVert"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2652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6" cy="5812032"/>
          </a:xfrm>
          <a:prstGeom prst="rect">
            <a:avLst/>
          </a:prstGeom>
        </p:spPr>
        <p:txBody>
          <a:bodyPr vert="eaVert"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822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704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297" tIns="33148" rIns="66297" bIns="3314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702"/>
            <a:ext cx="5181698" cy="2098745"/>
          </a:xfr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53"/>
            <a:ext cx="5181698" cy="2100333"/>
          </a:xfrm>
        </p:spPr>
        <p:txBody>
          <a:bodyPr lIns="66297" tIns="33148" rIns="66297" bIns="3314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8313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1"/>
            <a:ext cx="9144173" cy="2387680"/>
          </a:xfrm>
          <a:prstGeom prst="rect">
            <a:avLst/>
          </a:prstGeom>
        </p:spPr>
        <p:txBody>
          <a:bodyPr lIns="66317" tIns="33157" rIns="66317" bIns="33157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8"/>
            <a:ext cx="9144173" cy="1655817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 algn="ctr">
              <a:buNone/>
              <a:defRPr sz="2400"/>
            </a:lvl1pPr>
            <a:lvl2pPr marL="456379" indent="0" algn="ctr">
              <a:buNone/>
              <a:defRPr sz="2000"/>
            </a:lvl2pPr>
            <a:lvl3pPr marL="912758" indent="0" algn="ctr">
              <a:buNone/>
              <a:defRPr sz="1800"/>
            </a:lvl3pPr>
            <a:lvl4pPr marL="1369137" indent="0" algn="ctr">
              <a:buNone/>
              <a:defRPr sz="1600"/>
            </a:lvl4pPr>
            <a:lvl5pPr marL="1825052" indent="0" algn="ctr">
              <a:buNone/>
              <a:defRPr sz="1600"/>
            </a:lvl5pPr>
            <a:lvl6pPr marL="2281427" indent="0" algn="ctr">
              <a:buNone/>
              <a:defRPr sz="1600"/>
            </a:lvl6pPr>
            <a:lvl7pPr marL="2737807" indent="0" algn="ctr">
              <a:buNone/>
              <a:defRPr sz="1600"/>
            </a:lvl7pPr>
            <a:lvl8pPr marL="3194184" indent="0" algn="ctr">
              <a:buNone/>
              <a:defRPr sz="1600"/>
            </a:lvl8pPr>
            <a:lvl9pPr marL="365056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7600697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37"/>
            <a:ext cx="5980067" cy="3275847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343611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6" y="1709805"/>
            <a:ext cx="10515799" cy="2852833"/>
          </a:xfrm>
          <a:prstGeom prst="rect">
            <a:avLst/>
          </a:prstGeom>
        </p:spPr>
        <p:txBody>
          <a:bodyPr lIns="66317" tIns="33157" rIns="66317" bIns="33157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6" y="4589627"/>
            <a:ext cx="10515799" cy="1500237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7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1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14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78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4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0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173033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148788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4" y="365139"/>
            <a:ext cx="10515799" cy="1325607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317" tIns="33157" rIns="66317" bIns="33157" anchor="ctr" anchorCtr="0"/>
          <a:lstStyle>
            <a:lvl1pPr marL="0" indent="0">
              <a:buNone/>
              <a:defRPr sz="2800"/>
            </a:lvl1pPr>
            <a:lvl2pPr marL="456379" indent="0">
              <a:buNone/>
              <a:defRPr sz="2400"/>
            </a:lvl2pPr>
            <a:lvl3pPr marL="912758" indent="0">
              <a:buNone/>
              <a:defRPr sz="2000"/>
            </a:lvl3pPr>
            <a:lvl4pPr marL="1369137" indent="0">
              <a:buNone/>
              <a:defRPr sz="1800"/>
            </a:lvl4pPr>
            <a:lvl5pPr marL="1825052" indent="0">
              <a:buNone/>
              <a:defRPr sz="1800"/>
            </a:lvl5pPr>
            <a:lvl6pPr marL="2281427" indent="0">
              <a:buNone/>
              <a:defRPr sz="1800"/>
            </a:lvl6pPr>
            <a:lvl7pPr marL="2737807" indent="0">
              <a:buNone/>
              <a:defRPr sz="1800"/>
            </a:lvl7pPr>
            <a:lvl8pPr marL="3194184" indent="0">
              <a:buNone/>
              <a:defRPr sz="1800"/>
            </a:lvl8pPr>
            <a:lvl9pPr marL="365056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66" y="1778497"/>
            <a:ext cx="4897669" cy="823940"/>
          </a:xfrm>
          <a:prstGeom prst="rect">
            <a:avLst/>
          </a:prstGeom>
        </p:spPr>
        <p:txBody>
          <a:bodyPr lIns="66317" tIns="33157" rIns="66317" bIns="33157" anchor="ctr" anchorCtr="0"/>
          <a:lstStyle>
            <a:lvl1pPr marL="0" indent="0">
              <a:buNone/>
              <a:defRPr sz="2800"/>
            </a:lvl1pPr>
            <a:lvl2pPr marL="456379" indent="0">
              <a:buNone/>
              <a:defRPr sz="2400"/>
            </a:lvl2pPr>
            <a:lvl3pPr marL="912758" indent="0">
              <a:buNone/>
              <a:defRPr sz="2000"/>
            </a:lvl3pPr>
            <a:lvl4pPr marL="1369137" indent="0">
              <a:buNone/>
              <a:defRPr sz="1800"/>
            </a:lvl4pPr>
            <a:lvl5pPr marL="1825052" indent="0">
              <a:buNone/>
              <a:defRPr sz="1800"/>
            </a:lvl5pPr>
            <a:lvl6pPr marL="2281427" indent="0">
              <a:buNone/>
              <a:defRPr sz="1800"/>
            </a:lvl6pPr>
            <a:lvl7pPr marL="2737807" indent="0">
              <a:buNone/>
              <a:defRPr sz="1800"/>
            </a:lvl7pPr>
            <a:lvl8pPr marL="3194184" indent="0">
              <a:buNone/>
              <a:defRPr sz="1800"/>
            </a:lvl8pPr>
            <a:lvl9pPr marL="365056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66" y="2665468"/>
            <a:ext cx="4897669" cy="3524402"/>
          </a:xfrm>
          <a:prstGeom prst="rect">
            <a:avLst/>
          </a:prstGeo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586026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23504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3171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317" tIns="33157" rIns="66317" bIns="33157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97" y="987458"/>
            <a:ext cx="6172317" cy="4873788"/>
          </a:xfrm>
          <a:prstGeom prst="rect">
            <a:avLst/>
          </a:prstGeom>
        </p:spPr>
        <p:txBody>
          <a:bodyPr lIns="66317" tIns="33157" rIns="66317" bIns="33157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1600"/>
            </a:lvl1pPr>
            <a:lvl2pPr marL="456379" indent="0">
              <a:buNone/>
              <a:defRPr sz="1400"/>
            </a:lvl2pPr>
            <a:lvl3pPr marL="912758" indent="0">
              <a:buNone/>
              <a:defRPr sz="1200"/>
            </a:lvl3pPr>
            <a:lvl4pPr marL="1369137" indent="0">
              <a:buNone/>
              <a:defRPr sz="1000"/>
            </a:lvl4pPr>
            <a:lvl5pPr marL="1825052" indent="0">
              <a:buNone/>
              <a:defRPr sz="1000"/>
            </a:lvl5pPr>
            <a:lvl6pPr marL="2281427" indent="0">
              <a:buNone/>
              <a:defRPr sz="1000"/>
            </a:lvl6pPr>
            <a:lvl7pPr marL="2737807" indent="0">
              <a:buNone/>
              <a:defRPr sz="1000"/>
            </a:lvl7pPr>
            <a:lvl8pPr marL="3194184" indent="0">
              <a:buNone/>
              <a:defRPr sz="1000"/>
            </a:lvl8pPr>
            <a:lvl9pPr marL="365056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39303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6"/>
            <a:ext cx="4165428" cy="1600253"/>
          </a:xfrm>
          <a:prstGeom prst="rect">
            <a:avLst/>
          </a:prstGeom>
        </p:spPr>
        <p:txBody>
          <a:bodyPr lIns="66317" tIns="33157" rIns="66317" bIns="33157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97" y="457216"/>
            <a:ext cx="6172317" cy="5404031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3200"/>
            </a:lvl1pPr>
            <a:lvl2pPr marL="456379" indent="0">
              <a:buNone/>
              <a:defRPr sz="2800"/>
            </a:lvl2pPr>
            <a:lvl3pPr marL="912758" indent="0">
              <a:buNone/>
              <a:defRPr sz="2400"/>
            </a:lvl3pPr>
            <a:lvl4pPr marL="1369137" indent="0">
              <a:buNone/>
              <a:defRPr sz="2000"/>
            </a:lvl4pPr>
            <a:lvl5pPr marL="1825052" indent="0">
              <a:buNone/>
              <a:defRPr sz="2000"/>
            </a:lvl5pPr>
            <a:lvl6pPr marL="2281427" indent="0">
              <a:buNone/>
              <a:defRPr sz="2000"/>
            </a:lvl6pPr>
            <a:lvl7pPr marL="2737807" indent="0">
              <a:buNone/>
              <a:defRPr sz="2000"/>
            </a:lvl7pPr>
            <a:lvl8pPr marL="3194184" indent="0">
              <a:buNone/>
              <a:defRPr sz="2000"/>
            </a:lvl8pPr>
            <a:lvl9pPr marL="365056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 lIns="66317" tIns="33157" rIns="66317" bIns="33157"/>
          <a:lstStyle>
            <a:lvl1pPr marL="0" indent="0">
              <a:buNone/>
              <a:defRPr sz="2000"/>
            </a:lvl1pPr>
            <a:lvl2pPr marL="456379" indent="0">
              <a:buNone/>
              <a:defRPr sz="1800"/>
            </a:lvl2pPr>
            <a:lvl3pPr marL="912758" indent="0">
              <a:buNone/>
              <a:defRPr sz="1600"/>
            </a:lvl3pPr>
            <a:lvl4pPr marL="1369137" indent="0">
              <a:buNone/>
              <a:defRPr sz="1400"/>
            </a:lvl4pPr>
            <a:lvl5pPr marL="1825052" indent="0">
              <a:buNone/>
              <a:defRPr sz="1400"/>
            </a:lvl5pPr>
            <a:lvl6pPr marL="2281427" indent="0">
              <a:buNone/>
              <a:defRPr sz="1400"/>
            </a:lvl6pPr>
            <a:lvl7pPr marL="2737807" indent="0">
              <a:buNone/>
              <a:defRPr sz="1400"/>
            </a:lvl7pPr>
            <a:lvl8pPr marL="3194184" indent="0">
              <a:buNone/>
              <a:defRPr sz="1400"/>
            </a:lvl8pPr>
            <a:lvl9pPr marL="365056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2942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764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37"/>
            <a:ext cx="5980067" cy="3275847"/>
          </a:xfrm>
          <a:prstGeom prst="rect">
            <a:avLst/>
          </a:prstGeom>
        </p:spPr>
        <p:txBody>
          <a:bodyPr vert="eaVert"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26529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6" cy="5812032"/>
          </a:xfrm>
          <a:prstGeom prst="rect">
            <a:avLst/>
          </a:prstGeom>
        </p:spPr>
        <p:txBody>
          <a:bodyPr vert="eaVert"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382270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317" tIns="33157" rIns="66317" bIns="33157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96"/>
            <a:ext cx="5181698" cy="2098745"/>
          </a:xfr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47"/>
            <a:ext cx="5181698" cy="2100333"/>
          </a:xfrm>
        </p:spPr>
        <p:txBody>
          <a:bodyPr lIns="66317" tIns="33157" rIns="66317" bIns="3315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85831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9" y="1122400"/>
            <a:ext cx="9144173" cy="2387680"/>
          </a:xfrm>
          <a:prstGeom prst="rect">
            <a:avLst/>
          </a:prstGeom>
        </p:spPr>
        <p:txBody>
          <a:bodyPr lIns="66349" tIns="33174" rIns="66349" bIns="33174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9" y="3602158"/>
            <a:ext cx="9144173" cy="165581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 algn="ctr">
              <a:buNone/>
              <a:defRPr sz="2400"/>
            </a:lvl1pPr>
            <a:lvl2pPr marL="456609" indent="0" algn="ctr">
              <a:buNone/>
              <a:defRPr sz="2000"/>
            </a:lvl2pPr>
            <a:lvl3pPr marL="913218" indent="0" algn="ctr">
              <a:buNone/>
              <a:defRPr sz="1800"/>
            </a:lvl3pPr>
            <a:lvl4pPr marL="1369828" indent="0" algn="ctr">
              <a:buNone/>
              <a:defRPr sz="1600"/>
            </a:lvl4pPr>
            <a:lvl5pPr marL="1825976" indent="0" algn="ctr">
              <a:buNone/>
              <a:defRPr sz="1600"/>
            </a:lvl5pPr>
            <a:lvl6pPr marL="2282585" indent="0" algn="ctr">
              <a:buNone/>
              <a:defRPr sz="1600"/>
            </a:lvl6pPr>
            <a:lvl7pPr marL="2739194" indent="0" algn="ctr">
              <a:buNone/>
              <a:defRPr sz="1600"/>
            </a:lvl7pPr>
            <a:lvl8pPr marL="3195804" indent="0" algn="ctr">
              <a:buNone/>
              <a:defRPr sz="1600"/>
            </a:lvl8pPr>
            <a:lvl9pPr marL="3652413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319805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43923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5"/>
            <a:ext cx="10515799" cy="285283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7"/>
            <a:ext cx="10515799" cy="1500237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8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9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8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163949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7" y="1825686"/>
            <a:ext cx="5181698" cy="4351484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7436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8"/>
            <a:ext cx="10515799" cy="1325607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6" y="1778497"/>
            <a:ext cx="4873666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6" y="2665468"/>
            <a:ext cx="4873666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6" y="1778497"/>
            <a:ext cx="4897669" cy="823940"/>
          </a:xfrm>
          <a:prstGeom prst="rect">
            <a:avLst/>
          </a:prstGeom>
        </p:spPr>
        <p:txBody>
          <a:bodyPr lIns="66349" tIns="33174" rIns="66349" bIns="33174" anchor="ctr" anchorCtr="0"/>
          <a:lstStyle>
            <a:lvl1pPr marL="0" indent="0">
              <a:buNone/>
              <a:defRPr sz="2800"/>
            </a:lvl1pPr>
            <a:lvl2pPr marL="456609" indent="0">
              <a:buNone/>
              <a:defRPr sz="2400"/>
            </a:lvl2pPr>
            <a:lvl3pPr marL="913218" indent="0">
              <a:buNone/>
              <a:defRPr sz="2000"/>
            </a:lvl3pPr>
            <a:lvl4pPr marL="1369828" indent="0">
              <a:buNone/>
              <a:defRPr sz="1800"/>
            </a:lvl4pPr>
            <a:lvl5pPr marL="1825976" indent="0">
              <a:buNone/>
              <a:defRPr sz="1800"/>
            </a:lvl5pPr>
            <a:lvl6pPr marL="2282585" indent="0">
              <a:buNone/>
              <a:defRPr sz="1800"/>
            </a:lvl6pPr>
            <a:lvl7pPr marL="2739194" indent="0">
              <a:buNone/>
              <a:defRPr sz="1800"/>
            </a:lvl7pPr>
            <a:lvl8pPr marL="3195804" indent="0">
              <a:buNone/>
              <a:defRPr sz="1800"/>
            </a:lvl8pPr>
            <a:lvl9pPr marL="3652413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6" y="2665468"/>
            <a:ext cx="4897669" cy="3524402"/>
          </a:xfrm>
          <a:prstGeom prst="rect">
            <a:avLst/>
          </a:prstGeo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149604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068769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60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8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44" indent="0">
              <a:buNone/>
              <a:defRPr sz="1400"/>
            </a:lvl2pPr>
            <a:lvl3pPr marL="911681" indent="0">
              <a:buNone/>
              <a:defRPr sz="1200"/>
            </a:lvl3pPr>
            <a:lvl4pPr marL="1367523" indent="0">
              <a:buNone/>
              <a:defRPr sz="1000"/>
            </a:lvl4pPr>
            <a:lvl5pPr marL="1823344" indent="0">
              <a:buNone/>
              <a:defRPr sz="1000"/>
            </a:lvl5pPr>
            <a:lvl6pPr marL="2279179" indent="0">
              <a:buNone/>
              <a:defRPr sz="1000"/>
            </a:lvl6pPr>
            <a:lvl7pPr marL="2735022" indent="0">
              <a:buNone/>
              <a:defRPr sz="1000"/>
            </a:lvl7pPr>
            <a:lvl8pPr marL="3190862" indent="0">
              <a:buNone/>
              <a:defRPr sz="1000"/>
            </a:lvl8pPr>
            <a:lvl9pPr marL="364669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697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 lIns="66349" tIns="33174" rIns="66349" bIns="3317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1600"/>
            </a:lvl1pPr>
            <a:lvl2pPr marL="456609" indent="0">
              <a:buNone/>
              <a:defRPr sz="1400"/>
            </a:lvl2pPr>
            <a:lvl3pPr marL="913218" indent="0">
              <a:buNone/>
              <a:defRPr sz="1200"/>
            </a:lvl3pPr>
            <a:lvl4pPr marL="1369828" indent="0">
              <a:buNone/>
              <a:defRPr sz="1000"/>
            </a:lvl4pPr>
            <a:lvl5pPr marL="1825976" indent="0">
              <a:buNone/>
              <a:defRPr sz="1000"/>
            </a:lvl5pPr>
            <a:lvl6pPr marL="2282585" indent="0">
              <a:buNone/>
              <a:defRPr sz="1000"/>
            </a:lvl6pPr>
            <a:lvl7pPr marL="2739194" indent="0">
              <a:buNone/>
              <a:defRPr sz="1000"/>
            </a:lvl7pPr>
            <a:lvl8pPr marL="3195804" indent="0">
              <a:buNone/>
              <a:defRPr sz="1000"/>
            </a:lvl8pPr>
            <a:lvl9pPr marL="365241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52291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4165428" cy="1600253"/>
          </a:xfrm>
          <a:prstGeom prst="rect">
            <a:avLst/>
          </a:prstGeom>
        </p:spPr>
        <p:txBody>
          <a:bodyPr lIns="66349" tIns="33174" rIns="66349" bIns="33174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6"/>
            <a:ext cx="6172317" cy="5404031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3200"/>
            </a:lvl1pPr>
            <a:lvl2pPr marL="456609" indent="0">
              <a:buNone/>
              <a:defRPr sz="2800"/>
            </a:lvl2pPr>
            <a:lvl3pPr marL="913218" indent="0">
              <a:buNone/>
              <a:defRPr sz="2400"/>
            </a:lvl3pPr>
            <a:lvl4pPr marL="1369828" indent="0">
              <a:buNone/>
              <a:defRPr sz="2000"/>
            </a:lvl4pPr>
            <a:lvl5pPr marL="1825976" indent="0">
              <a:buNone/>
              <a:defRPr sz="2000"/>
            </a:lvl5pPr>
            <a:lvl6pPr marL="2282585" indent="0">
              <a:buNone/>
              <a:defRPr sz="2000"/>
            </a:lvl6pPr>
            <a:lvl7pPr marL="2739194" indent="0">
              <a:buNone/>
              <a:defRPr sz="2000"/>
            </a:lvl7pPr>
            <a:lvl8pPr marL="3195804" indent="0">
              <a:buNone/>
              <a:defRPr sz="2000"/>
            </a:lvl8pPr>
            <a:lvl9pPr marL="3652413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4165428" cy="3811716"/>
          </a:xfrm>
          <a:prstGeom prst="rect">
            <a:avLst/>
          </a:prstGeom>
        </p:spPr>
        <p:txBody>
          <a:bodyPr lIns="66349" tIns="33174" rIns="66349" bIns="33174"/>
          <a:lstStyle>
            <a:lvl1pPr marL="0" indent="0">
              <a:buNone/>
              <a:defRPr sz="2000"/>
            </a:lvl1pPr>
            <a:lvl2pPr marL="456609" indent="0">
              <a:buNone/>
              <a:defRPr sz="1800"/>
            </a:lvl2pPr>
            <a:lvl3pPr marL="913218" indent="0">
              <a:buNone/>
              <a:defRPr sz="1600"/>
            </a:lvl3pPr>
            <a:lvl4pPr marL="1369828" indent="0">
              <a:buNone/>
              <a:defRPr sz="1400"/>
            </a:lvl4pPr>
            <a:lvl5pPr marL="1825976" indent="0">
              <a:buNone/>
              <a:defRPr sz="1400"/>
            </a:lvl5pPr>
            <a:lvl6pPr marL="2282585" indent="0">
              <a:buNone/>
              <a:defRPr sz="1400"/>
            </a:lvl6pPr>
            <a:lvl7pPr marL="2739194" indent="0">
              <a:buNone/>
              <a:defRPr sz="1400"/>
            </a:lvl7pPr>
            <a:lvl8pPr marL="3195804" indent="0">
              <a:buNone/>
              <a:defRPr sz="1400"/>
            </a:lvl8pPr>
            <a:lvl9pPr marL="3652413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18415380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6" y="198996"/>
            <a:ext cx="5980067" cy="827234"/>
          </a:xfrm>
          <a:prstGeom prst="rect">
            <a:avLst/>
          </a:prstGeom>
        </p:spPr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6" y="1158127"/>
            <a:ext cx="5980067" cy="3275847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315077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5" y="365138"/>
            <a:ext cx="2628950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6" y="365138"/>
            <a:ext cx="7734446" cy="5812032"/>
          </a:xfrm>
          <a:prstGeom prst="rect">
            <a:avLst/>
          </a:prstGeom>
        </p:spPr>
        <p:txBody>
          <a:bodyPr vert="eaVert"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264433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349" tIns="33174" rIns="66349" bIns="331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8" cy="4351484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8" cy="2098745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8" cy="2100333"/>
          </a:xfrm>
        </p:spPr>
        <p:txBody>
          <a:bodyPr lIns="66349" tIns="33174" rIns="66349" bIns="331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237427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E256A-7D0F-4815-8A72-77C0E061DE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79EFE4-BFA9-4740-9507-0F6BAC749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E5E-6B8E-4E32-80F2-CDD06062AA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6949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5782B-2379-459B-B729-6B4C18FA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4AA39-9C17-4853-8E5A-A4816383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4D50-1028-4B08-9933-EDCBB4F22B7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19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2728-DF75-4AD3-9E13-EC9C60241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459F6-A502-4CDB-9922-CB07CFC78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8575E-760C-41D5-A63D-E348865B60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420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70614-A20F-4E72-A98D-0D3948CDA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6AE0D-E161-4693-8B1C-BF8372D1F9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C6DB3-5F6F-40AD-A7B2-6639E2954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A858-7374-4C6C-8803-7CF27036252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492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ED15-1A20-4D86-AF2A-80D600492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AFF7A-65A4-436D-BC6C-4D67C7A63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DDCF9-6954-4AEA-846B-6C329FBCF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7EBC6-82CC-4738-AB19-3100750C7F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6BE7C5-88A4-4C0E-BC59-FEE144187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5356A-648E-4ED1-B6F9-54662AE9FE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5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8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5844" indent="0">
              <a:buNone/>
              <a:defRPr sz="2800"/>
            </a:lvl2pPr>
            <a:lvl3pPr marL="911681" indent="0">
              <a:buNone/>
              <a:defRPr sz="2400"/>
            </a:lvl3pPr>
            <a:lvl4pPr marL="1367523" indent="0">
              <a:buNone/>
              <a:defRPr sz="2000"/>
            </a:lvl4pPr>
            <a:lvl5pPr marL="1823344" indent="0">
              <a:buNone/>
              <a:defRPr sz="2000"/>
            </a:lvl5pPr>
            <a:lvl6pPr marL="2279179" indent="0">
              <a:buNone/>
              <a:defRPr sz="2000"/>
            </a:lvl6pPr>
            <a:lvl7pPr marL="2735022" indent="0">
              <a:buNone/>
              <a:defRPr sz="2000"/>
            </a:lvl7pPr>
            <a:lvl8pPr marL="3190862" indent="0">
              <a:buNone/>
              <a:defRPr sz="2000"/>
            </a:lvl8pPr>
            <a:lvl9pPr marL="364669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844" indent="0">
              <a:buNone/>
              <a:defRPr sz="1400"/>
            </a:lvl2pPr>
            <a:lvl3pPr marL="911681" indent="0">
              <a:buNone/>
              <a:defRPr sz="1200"/>
            </a:lvl3pPr>
            <a:lvl4pPr marL="1367523" indent="0">
              <a:buNone/>
              <a:defRPr sz="1000"/>
            </a:lvl4pPr>
            <a:lvl5pPr marL="1823344" indent="0">
              <a:buNone/>
              <a:defRPr sz="1000"/>
            </a:lvl5pPr>
            <a:lvl6pPr marL="2279179" indent="0">
              <a:buNone/>
              <a:defRPr sz="1000"/>
            </a:lvl6pPr>
            <a:lvl7pPr marL="2735022" indent="0">
              <a:buNone/>
              <a:defRPr sz="1000"/>
            </a:lvl7pPr>
            <a:lvl8pPr marL="3190862" indent="0">
              <a:buNone/>
              <a:defRPr sz="1000"/>
            </a:lvl8pPr>
            <a:lvl9pPr marL="3646697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9171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7F32-422D-4410-83A0-260656E7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5E126-0695-4942-8B40-A5A3D3DCAF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49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EE431-08AE-40D8-8243-40B2312D061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4197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17ACA-6BA6-40DD-8461-CA614CED7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055D3-7545-440F-AFD8-08CD742EF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CD4283-2A49-41B3-B083-EABC2FC24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2A6E-C365-4F70-8C69-E810A1BCE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690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E71F8-897F-4C82-82B6-E8AB8C14F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082324-320D-43BF-9F10-FFB955C967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91F2EA-DBDA-4F25-94D8-AB8FC1200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5E71A-27B5-4A0A-9991-8B8B5F85B0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601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0EA28-F101-4CEB-89FE-5968ACD71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5D113-CF54-4039-95DE-1D6CBBB63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A9598-0B93-4E1D-B91E-BE86291F61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386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CEE98-1817-4A71-AF42-232571A5B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25FE2-5704-4614-9888-D92838996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1C8C-73BD-4EEA-94C5-773550C8EF5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00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157" tIns="45568" rIns="91157" bIns="4556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157" tIns="45568" rIns="91157" bIns="4556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157" tIns="45568" rIns="91157" bIns="455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157" tIns="45568" rIns="91157" bIns="455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157" tIns="45568" rIns="91157" bIns="455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4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30" r:id="rId12"/>
  </p:sldLayoutIdLst>
  <p:txStyles>
    <p:titleStyle>
      <a:lvl1pPr algn="l" defTabSz="91168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31" indent="-227931" algn="l" defTabSz="91168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768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86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25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68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12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39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776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617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44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81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23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44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79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22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62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97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157" tIns="45568" rIns="91157" bIns="4556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6"/>
            <a:ext cx="10515600" cy="4351338"/>
          </a:xfrm>
          <a:prstGeom prst="rect">
            <a:avLst/>
          </a:prstGeom>
        </p:spPr>
        <p:txBody>
          <a:bodyPr vert="horz" lIns="91157" tIns="45568" rIns="91157" bIns="4556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157" tIns="45568" rIns="91157" bIns="4556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80700-5D63-4E81-AC36-D158E29CA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157" tIns="45568" rIns="91157" bIns="4556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157" tIns="45568" rIns="91157" bIns="4556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67AAB-2A24-440F-9378-4B79BFB1E5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5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827" r:id="rId12"/>
  </p:sldLayoutIdLst>
  <p:txStyles>
    <p:titleStyle>
      <a:lvl1pPr algn="l" defTabSz="91168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31" indent="-227931" algn="l" defTabSz="91168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768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586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425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268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112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939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776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617" indent="-227931" algn="l" defTabSz="9116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44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81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23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44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79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022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62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97" algn="l" defTabSz="9116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3"/>
            <a:ext cx="5486400" cy="762000"/>
          </a:xfrm>
          <a:prstGeom prst="rect">
            <a:avLst/>
          </a:prstGeom>
        </p:spPr>
        <p:txBody>
          <a:bodyPr vert="horz" lIns="60852" tIns="30422" rIns="60852" bIns="3042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34"/>
            <a:ext cx="5486400" cy="3017309"/>
          </a:xfrm>
          <a:prstGeom prst="rect">
            <a:avLst/>
          </a:prstGeom>
        </p:spPr>
        <p:txBody>
          <a:bodyPr vert="horz" lIns="60852" tIns="30422" rIns="60852" bIns="30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60852" tIns="30422" rIns="60852" bIns="30422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48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486"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60852" tIns="30422" rIns="60852" bIns="30422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48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60852" tIns="30422" rIns="60852" bIns="3042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848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848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6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828" r:id="rId12"/>
  </p:sldLayoutIdLst>
  <p:txStyles>
    <p:titleStyle>
      <a:lvl1pPr algn="ctr" defTabSz="608486" rtl="0" eaLnBrk="1" latinLnBrk="0" hangingPunct="1">
        <a:spcBef>
          <a:spcPct val="0"/>
        </a:spcBef>
        <a:buNone/>
        <a:defRPr sz="2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192" indent="-228192" algn="l" defTabSz="60848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4400" indent="-190152" algn="l" defTabSz="60848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760612" indent="-152116" algn="l" defTabSz="608486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4857" indent="-152116" algn="l" defTabSz="608486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111" indent="-152116" algn="l" defTabSz="608486" rtl="0" eaLnBrk="1" latinLnBrk="0" hangingPunct="1">
        <a:spcBef>
          <a:spcPct val="20000"/>
        </a:spcBef>
        <a:buFont typeface="Arial" pitchFamily="34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48" indent="-152116" algn="l" defTabSz="60848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77589" indent="-152116" algn="l" defTabSz="60848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1834" indent="-152116" algn="l" defTabSz="60848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86086" indent="-152116" algn="l" defTabSz="60848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232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8486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2737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6985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1230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5470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29715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3966" algn="l" defTabSz="60848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72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5181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</p:sldLayoutIdLst>
  <p:hf sldNum="0" hdr="0"/>
  <p:txStyles>
    <p:titleStyle>
      <a:lvl1pPr marL="0" lvl="0" indent="0" algn="ctr" defTabSz="108755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309" lvl="0" indent="-407309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3663" lvl="1" indent="-340581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095" lvl="2" indent="-271543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3104" lvl="3" indent="-272462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6190" lvl="4" indent="-271543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2558" lvl="5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3940" lvl="6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5310" lvl="7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6686" lvl="8" indent="-165694" algn="l" defTabSz="108755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377" lvl="1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2746" lvl="2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129" lvl="3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5503" lvl="4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6874" lvl="5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8251" lvl="6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19628" lvl="7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1002" lvl="8" indent="0" algn="l" defTabSz="66274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66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55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hf sldNum="0" hdr="0"/>
  <p:txStyles>
    <p:titleStyle>
      <a:lvl1pPr marL="0" lvl="0" indent="0" algn="ctr" defTabSz="108788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435" lvl="0" indent="-407435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3932" lvl="1" indent="-340684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508" lvl="2" indent="-271626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3683" lvl="3" indent="-272546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6934" lvl="4" indent="-271626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114" lvl="5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4594" lvl="6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6066" lvl="7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7543" lvl="8" indent="-165742" algn="l" defTabSz="108788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477" lvl="1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2948" lvl="2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430" lvl="3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5905" lvl="4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7378" lvl="5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8854" lvl="6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0332" lvl="7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1806" lvl="8" indent="0" algn="l" defTabSz="6629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6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3551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/>
  <p:txStyles>
    <p:titleStyle>
      <a:lvl1pPr marL="0" lvl="0" indent="0" algn="ctr" defTabSz="108821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560" lvl="0" indent="-407560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202" lvl="1" indent="-340787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59922" lvl="2" indent="-271708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4262" lvl="3" indent="-272629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7678" lvl="4" indent="-271708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669" lvl="5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5248" lvl="6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6822" lvl="7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8399" lvl="8" indent="-165791" algn="l" defTabSz="108821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576" lvl="1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151" lvl="2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732" lvl="3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307" lvl="4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7882" lvl="5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9457" lvl="6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1036" lvl="7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2610" lvl="8" indent="0" algn="l" defTabSz="663151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4" y="1150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4242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sldNum="0" hdr="0"/>
  <p:txStyles>
    <p:titleStyle>
      <a:lvl1pPr marL="0" lvl="0" indent="0" algn="ctr" defTabSz="108876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769" lvl="0" indent="-407769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652" lvl="1" indent="-340959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0612" lvl="2" indent="-271846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5226" lvl="3" indent="-272768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8918" lvl="4" indent="-271846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4594" lvl="5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6338" lvl="6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8082" lvl="7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9827" lvl="8" indent="-165872" algn="l" defTabSz="108876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744" lvl="1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489" lvl="2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5233" lvl="3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977" lvl="4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722" lvl="5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90466" lvl="6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2210" lvl="7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3955" lvl="8" indent="0" algn="l" defTabSz="663489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5843451-296C-40D9-84E5-CE75585F08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728332B-EDFE-4C19-A3DF-950216F110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C10A72-90A3-418B-9044-69F0F7E17C7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1BC93624-CA29-4567-BAD4-7D5B9EA45B17}" type="slidenum">
              <a:rPr lang="en-US" alt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54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43BE031-FB3F-7A65-2D11-BFDF4A0239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3E606D-F455-5FC2-89A2-764DA22501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139"/>
            <a:ext cx="12192000" cy="62727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2687F93-B4C9-A0A5-D2CB-A7BCF558A9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18"/>
          <a:stretch/>
        </p:blipFill>
        <p:spPr>
          <a:xfrm>
            <a:off x="0" y="4699322"/>
            <a:ext cx="12192000" cy="215867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970856F-D43A-B85C-DE91-4A21D5004C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23" y="0"/>
            <a:ext cx="1508567" cy="188570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32F6C48A-CFE0-641F-17A1-C0392A9A35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170" y="3744185"/>
            <a:ext cx="1170490" cy="11704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F1A2813-B2E5-B2ED-08D0-98835C67DB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37" y="4785384"/>
            <a:ext cx="2296413" cy="22964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E4965A-D87F-A484-BFE6-0F11C010709D}"/>
              </a:ext>
            </a:extLst>
          </p:cNvPr>
          <p:cNvSpPr/>
          <p:nvPr/>
        </p:nvSpPr>
        <p:spPr>
          <a:xfrm>
            <a:off x="1084028" y="1048657"/>
            <a:ext cx="10302949" cy="954107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UBND </a:t>
            </a:r>
            <a:r>
              <a:rPr kumimoji="0" lang="en-US" sz="2800" b="1" i="0" u="none" strike="noStrike" kern="1200" cap="none" spc="0" normalizeH="0" baseline="0" noProof="0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Huyện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An Dương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An Hồng</a:t>
            </a:r>
            <a:r>
              <a:rPr kumimoji="0" lang="en-US" sz="2800" b="1" i="0" u="none" strike="noStrike" kern="1200" cap="none" spc="0" normalizeH="0" baseline="0" noProof="0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3BD31D4-5BC8-1127-BEED-784BE3377B20}"/>
              </a:ext>
            </a:extLst>
          </p:cNvPr>
          <p:cNvSpPr txBox="1">
            <a:spLocks/>
          </p:cNvSpPr>
          <p:nvPr/>
        </p:nvSpPr>
        <p:spPr>
          <a:xfrm>
            <a:off x="2991036" y="2438708"/>
            <a:ext cx="5747814" cy="1280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42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73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4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80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6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2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800" indent="0" algn="ctr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Môn: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Toán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2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Phép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trừ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 qua 10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trong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phạm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vi 20 ( </a:t>
            </a:r>
            <a:r>
              <a:rPr kumimoji="0" lang="en-US" altLang="zh-CN" sz="48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Tiết</a:t>
            </a:r>
            <a:r>
              <a:rPr kumimoji="0" lang="en-US" altLang="zh-CN" sz="48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字魂17号-萌趣果冻体"/>
                <a:cs typeface="Times New Roman" panose="02020603050405020304" pitchFamily="18" charset="0"/>
                <a:sym typeface="+mn-ea"/>
              </a:rPr>
              <a:t> 3)</a:t>
            </a: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48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7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字魂17号-萌趣果冻体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Rounded Rectangle 24">
            <a:extLst>
              <a:ext uri="{FF2B5EF4-FFF2-40B4-BE49-F238E27FC236}">
                <a16:creationId xmlns:a16="http://schemas.microsoft.com/office/drawing/2014/main" id="{45156564-9DF7-AC92-7DC7-D6906B845DAE}"/>
              </a:ext>
            </a:extLst>
          </p:cNvPr>
          <p:cNvSpPr/>
          <p:nvPr/>
        </p:nvSpPr>
        <p:spPr>
          <a:xfrm>
            <a:off x="4368792" y="3788222"/>
            <a:ext cx="5859378" cy="1280958"/>
          </a:xfrm>
          <a:prstGeom prst="round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viên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Đặng Thị </a:t>
            </a:r>
            <a:r>
              <a:rPr lang="en-US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Hân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9144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1974</a:t>
            </a:r>
          </a:p>
        </p:txBody>
      </p:sp>
    </p:spTree>
    <p:extLst>
      <p:ext uri="{BB962C8B-B14F-4D97-AF65-F5344CB8AC3E}">
        <p14:creationId xmlns:p14="http://schemas.microsoft.com/office/powerpoint/2010/main" val="17651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0B92AAD-7BD6-494C-86CE-3CDF7BF670AE}"/>
              </a:ext>
            </a:extLst>
          </p:cNvPr>
          <p:cNvSpPr/>
          <p:nvPr/>
        </p:nvSpPr>
        <p:spPr>
          <a:xfrm>
            <a:off x="699247" y="494851"/>
            <a:ext cx="516304" cy="46313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DC150-1D37-4155-B450-4F11AD687B2A}"/>
              </a:ext>
            </a:extLst>
          </p:cNvPr>
          <p:cNvSpPr txBox="1"/>
          <p:nvPr/>
        </p:nvSpPr>
        <p:spPr>
          <a:xfrm>
            <a:off x="1215551" y="407448"/>
            <a:ext cx="1007837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có</a:t>
            </a:r>
            <a:r>
              <a:rPr lang="en-US" sz="2400" b="1" dirty="0">
                <a:solidFill>
                  <a:srgbClr val="002060"/>
                </a:solidFill>
              </a:rPr>
              <a:t> 14 </a:t>
            </a:r>
            <a:r>
              <a:rPr lang="en-US" sz="2400" b="1" dirty="0" err="1">
                <a:solidFill>
                  <a:srgbClr val="002060"/>
                </a:solidFill>
              </a:rPr>
              <a:t>quả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ổi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cháu</a:t>
            </a:r>
            <a:r>
              <a:rPr lang="en-US" sz="2400" b="1" dirty="0">
                <a:solidFill>
                  <a:srgbClr val="002060"/>
                </a:solidFill>
              </a:rPr>
              <a:t> 6 </a:t>
            </a:r>
            <a:r>
              <a:rPr lang="en-US" sz="2400" b="1" dirty="0" err="1">
                <a:solidFill>
                  <a:srgbClr val="002060"/>
                </a:solidFill>
              </a:rPr>
              <a:t>quả</a:t>
            </a:r>
            <a:r>
              <a:rPr lang="en-US" sz="2400" b="1" dirty="0">
                <a:solidFill>
                  <a:srgbClr val="002060"/>
                </a:solidFill>
              </a:rPr>
              <a:t>. </a:t>
            </a:r>
            <a:r>
              <a:rPr lang="en-US" sz="2400" b="1" dirty="0" err="1">
                <a:solidFill>
                  <a:srgbClr val="002060"/>
                </a:solidFill>
              </a:rPr>
              <a:t>Hỏi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bà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còn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lại</a:t>
            </a:r>
            <a:r>
              <a:rPr lang="en-US" sz="2400" b="1" dirty="0">
                <a:solidFill>
                  <a:srgbClr val="002060"/>
                </a:solidFill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</a:rPr>
              <a:t>nhiêu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quả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ổi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C815CA-E7EE-4F3C-82E9-F8FB6003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6314738" y="1280887"/>
            <a:ext cx="5080539" cy="51696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FB2AA9-177D-4D27-9E39-0DF7E58BF5F5}"/>
              </a:ext>
            </a:extLst>
          </p:cNvPr>
          <p:cNvSpPr txBox="1"/>
          <p:nvPr/>
        </p:nvSpPr>
        <p:spPr>
          <a:xfrm>
            <a:off x="1538345" y="1120098"/>
            <a:ext cx="4557655" cy="25978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i="1" dirty="0" err="1">
                <a:solidFill>
                  <a:srgbClr val="FF0000"/>
                </a:solidFill>
              </a:rPr>
              <a:t>Tóm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</a:rPr>
              <a:t>tắt</a:t>
            </a:r>
            <a:r>
              <a:rPr lang="en-US" sz="2800" b="1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Có</a:t>
            </a:r>
            <a:r>
              <a:rPr lang="en-US" sz="2800" b="1" dirty="0">
                <a:solidFill>
                  <a:srgbClr val="002060"/>
                </a:solidFill>
              </a:rPr>
              <a:t>       : </a:t>
            </a:r>
            <a:r>
              <a:rPr lang="en-US" sz="2800" b="1" dirty="0">
                <a:solidFill>
                  <a:srgbClr val="FF0000"/>
                </a:solidFill>
              </a:rPr>
              <a:t>14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ổi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Bớt</a:t>
            </a:r>
            <a:r>
              <a:rPr lang="en-US" sz="2800" b="1" dirty="0">
                <a:solidFill>
                  <a:srgbClr val="002060"/>
                </a:solidFill>
              </a:rPr>
              <a:t>      :  </a:t>
            </a:r>
            <a:r>
              <a:rPr lang="en-US" sz="2800" b="1" dirty="0">
                <a:solidFill>
                  <a:srgbClr val="FF0000"/>
                </a:solidFill>
              </a:rPr>
              <a:t>6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ổi</a:t>
            </a:r>
            <a:endParaRPr lang="en-US" sz="28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</a:rPr>
              <a:t>Còn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lại</a:t>
            </a:r>
            <a:r>
              <a:rPr lang="en-US" sz="2800" b="1" dirty="0">
                <a:solidFill>
                  <a:srgbClr val="002060"/>
                </a:solidFill>
              </a:rPr>
              <a:t>: </a:t>
            </a:r>
            <a:r>
              <a:rPr lang="en-US" sz="2800" b="1" dirty="0">
                <a:solidFill>
                  <a:srgbClr val="FF0000"/>
                </a:solidFill>
              </a:rPr>
              <a:t>…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quả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ổi</a:t>
            </a:r>
            <a:r>
              <a:rPr lang="en-US" sz="2800" b="1" dirty="0">
                <a:solidFill>
                  <a:srgbClr val="002060"/>
                </a:solidFill>
              </a:rPr>
              <a:t>?</a:t>
            </a:r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1764254" y="957982"/>
            <a:ext cx="177501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4202349" y="957982"/>
            <a:ext cx="22220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3">
            <a:extLst>
              <a:ext uri="{FF2B5EF4-FFF2-40B4-BE49-F238E27FC236}">
                <a16:creationId xmlns:a16="http://schemas.microsoft.com/office/drawing/2014/main" id="{C297A82C-AC68-4897-94B7-80653B924813}"/>
              </a:ext>
            </a:extLst>
          </p:cNvPr>
          <p:cNvCxnSpPr>
            <a:cxnSpLocks/>
          </p:cNvCxnSpPr>
          <p:nvPr/>
        </p:nvCxnSpPr>
        <p:spPr>
          <a:xfrm>
            <a:off x="7584141" y="957982"/>
            <a:ext cx="354325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6576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42" name="图片 64541" descr="封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" y="4597"/>
            <a:ext cx="12172389" cy="68476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5" name="图片 64544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446" y="1605065"/>
            <a:ext cx="2242525" cy="7468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6" name="图片 6454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17" y="1094937"/>
            <a:ext cx="11616372" cy="115261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7" name="图片 64546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92304" y="302172"/>
            <a:ext cx="2512459" cy="116502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4548" name="图片 64547" descr="1-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302171"/>
            <a:ext cx="1700351" cy="7881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4534" name="文本框 64533"/>
          <p:cNvSpPr txBox="1"/>
          <p:nvPr/>
        </p:nvSpPr>
        <p:spPr>
          <a:xfrm>
            <a:off x="2904184" y="4434378"/>
            <a:ext cx="7128271" cy="1603800"/>
          </a:xfrm>
          <a:prstGeom prst="rect">
            <a:avLst/>
          </a:prstGeom>
          <a:noFill/>
          <a:ln w="9525">
            <a:noFill/>
          </a:ln>
        </p:spPr>
        <p:txBody>
          <a:bodyPr wrap="square" lIns="66346" tIns="33172" rIns="66346" bIns="33172">
            <a:spAutoFit/>
          </a:bodyPr>
          <a:lstStyle/>
          <a:p>
            <a:pPr defTabSz="108871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0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 THÚC</a:t>
            </a:r>
            <a:endParaRPr lang="zh-CN" altLang="en-US" sz="10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SimHei" panose="02010609060101010101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2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4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5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58BD54-6AFF-8CCE-E784-4B4932B00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图片 46086" descr="1-44">
            <a:extLst>
              <a:ext uri="{FF2B5EF4-FFF2-40B4-BE49-F238E27FC236}">
                <a16:creationId xmlns:a16="http://schemas.microsoft.com/office/drawing/2014/main" id="{6AC6F2D0-AFF9-AD8F-155B-6291C694B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" y="2"/>
            <a:ext cx="12206996" cy="69568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6" name="图片 46085" descr="1-46">
            <a:extLst>
              <a:ext uri="{FF2B5EF4-FFF2-40B4-BE49-F238E27FC236}">
                <a16:creationId xmlns:a16="http://schemas.microsoft.com/office/drawing/2014/main" id="{661D4E3C-C4D8-D8EB-B190-EEFA55906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9793" y="1"/>
            <a:ext cx="3211517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8" name="图片 46087" descr="1-45">
            <a:extLst>
              <a:ext uri="{FF2B5EF4-FFF2-40B4-BE49-F238E27FC236}">
                <a16:creationId xmlns:a16="http://schemas.microsoft.com/office/drawing/2014/main" id="{E0B952F2-8F3B-6797-6BEB-BD59FF56B8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09432" y="-40730"/>
            <a:ext cx="3437616" cy="38420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1A5674-01A5-C7AD-1C31-215C79E32AF7}"/>
              </a:ext>
            </a:extLst>
          </p:cNvPr>
          <p:cNvSpPr txBox="1"/>
          <p:nvPr/>
        </p:nvSpPr>
        <p:spPr>
          <a:xfrm>
            <a:off x="3028184" y="2242669"/>
            <a:ext cx="6220554" cy="74404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66294" tIns="33146" rIns="66294" bIns="33146" rtlCol="0">
            <a:spAutoFit/>
          </a:bodyPr>
          <a:lstStyle/>
          <a:p>
            <a:pPr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RUNG CHUÔNG VÀNG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56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04" y="3064195"/>
            <a:ext cx="4081339" cy="42690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3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8" name="Oval 27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0" name="Oval 29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1" name="Oval 30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4" name="Oval 33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392466" y="3859996"/>
            <a:ext cx="2197644" cy="207609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266" y="510559"/>
            <a:ext cx="11092870" cy="80190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66294" tIns="33146" rIns="66294" bIns="33146" rtlCol="0">
            <a:spAutoFit/>
          </a:bodyPr>
          <a:lstStyle/>
          <a:p>
            <a:pPr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12 - 3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8864" y="1657089"/>
            <a:ext cx="7116181" cy="2032486"/>
          </a:xfrm>
          <a:prstGeom prst="rect">
            <a:avLst/>
          </a:prstGeom>
          <a:solidFill>
            <a:srgbClr val="FFE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10       B. 9      C. 8</a:t>
            </a:r>
          </a:p>
        </p:txBody>
      </p:sp>
      <p:sp>
        <p:nvSpPr>
          <p:cNvPr id="44" name="Oval 43"/>
          <p:cNvSpPr/>
          <p:nvPr/>
        </p:nvSpPr>
        <p:spPr>
          <a:xfrm>
            <a:off x="3872192" y="2256412"/>
            <a:ext cx="889523" cy="8338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294" tIns="33146" rIns="66294" bIns="33146" rtlCol="0" anchor="ctr"/>
          <a:lstStyle/>
          <a:p>
            <a:pPr algn="ctr" defTabSz="662915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6087" descr="1-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7104" y="3064195"/>
            <a:ext cx="4081339" cy="426909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Oval 3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8" name="Oval 27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29" name="Oval 28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30" name="Oval 29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31" name="Oval 30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32" name="Oval 31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33" name="Oval 32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4" name="Oval 33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5" name="Oval 34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6" name="Oval 35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Oval 36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8" name="Oval 37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9" name="Oval 38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0" name="Oval 39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Oval 40"/>
          <p:cNvSpPr/>
          <p:nvPr/>
        </p:nvSpPr>
        <p:spPr>
          <a:xfrm>
            <a:off x="9378479" y="3859061"/>
            <a:ext cx="2197644" cy="2076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7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2" name="Oval 41"/>
          <p:cNvSpPr/>
          <p:nvPr/>
        </p:nvSpPr>
        <p:spPr>
          <a:xfrm>
            <a:off x="9392466" y="3859996"/>
            <a:ext cx="2197644" cy="2076092"/>
          </a:xfrm>
          <a:prstGeom prst="ellipse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0266" y="510559"/>
            <a:ext cx="11092870" cy="744068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66313" tIns="33156" rIns="66313" bIns="33156" rtlCol="0">
            <a:spAutoFit/>
          </a:bodyPr>
          <a:lstStyle/>
          <a:p>
            <a:pPr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40266" y="1699271"/>
            <a:ext cx="10674272" cy="2032486"/>
          </a:xfrm>
          <a:prstGeom prst="rect">
            <a:avLst/>
          </a:prstGeom>
          <a:solidFill>
            <a:srgbClr val="FFEF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r>
              <a:rPr lang="en-US" sz="5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13 - 7       B. 12 - 7        C .11 - 7 </a:t>
            </a:r>
          </a:p>
        </p:txBody>
      </p:sp>
      <p:sp>
        <p:nvSpPr>
          <p:cNvPr id="44" name="Oval 43"/>
          <p:cNvSpPr/>
          <p:nvPr/>
        </p:nvSpPr>
        <p:spPr>
          <a:xfrm>
            <a:off x="666214" y="2288885"/>
            <a:ext cx="1022495" cy="85325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313" tIns="33156" rIns="66313" bIns="33156" rtlCol="0" anchor="ctr"/>
          <a:lstStyle/>
          <a:p>
            <a:pPr algn="ctr" defTabSz="663117" fontAlgn="base">
              <a:spcBef>
                <a:spcPct val="0"/>
              </a:spcBef>
              <a:spcAft>
                <a:spcPct val="0"/>
              </a:spcAft>
            </a:pPr>
            <a:endParaRPr lang="en-US" sz="2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0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6EDAD9-420D-466C-A67D-FBE525EF4FF9}"/>
              </a:ext>
            </a:extLst>
          </p:cNvPr>
          <p:cNvSpPr txBox="1"/>
          <p:nvPr/>
        </p:nvSpPr>
        <p:spPr>
          <a:xfrm>
            <a:off x="2159184" y="2101755"/>
            <a:ext cx="3936816" cy="1468984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3200" b="1" dirty="0" err="1">
                <a:solidFill>
                  <a:srgbClr val="002060"/>
                </a:solidFill>
              </a:rPr>
              <a:t>Tính</a:t>
            </a:r>
            <a:r>
              <a:rPr lang="en-US" sz="3200" b="1" dirty="0">
                <a:solidFill>
                  <a:srgbClr val="002060"/>
                </a:solidFill>
              </a:rPr>
              <a:t> 14 – 5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C63F8F-4383-434C-BAFA-2E61EA2F7789}"/>
              </a:ext>
            </a:extLst>
          </p:cNvPr>
          <p:cNvSpPr txBox="1"/>
          <p:nvPr/>
        </p:nvSpPr>
        <p:spPr>
          <a:xfrm>
            <a:off x="7124131" y="2142699"/>
            <a:ext cx="3657600" cy="83498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b</a:t>
            </a:r>
            <a:r>
              <a:rPr lang="en-US" sz="3200" b="1" dirty="0">
                <a:solidFill>
                  <a:srgbClr val="002060"/>
                </a:solidFill>
              </a:rPr>
              <a:t>)   </a:t>
            </a:r>
            <a:r>
              <a:rPr lang="en-US" sz="3200" b="1" dirty="0" err="1">
                <a:solidFill>
                  <a:srgbClr val="002060"/>
                </a:solidFill>
              </a:rPr>
              <a:t>Tính</a:t>
            </a:r>
            <a:r>
              <a:rPr lang="en-US" sz="3200" b="1" dirty="0">
                <a:solidFill>
                  <a:srgbClr val="002060"/>
                </a:solidFill>
              </a:rPr>
              <a:t> 15 – 7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2145440-903C-4400-A61F-982C8D93A263}"/>
              </a:ext>
            </a:extLst>
          </p:cNvPr>
          <p:cNvSpPr/>
          <p:nvPr/>
        </p:nvSpPr>
        <p:spPr>
          <a:xfrm>
            <a:off x="1009935" y="1694932"/>
            <a:ext cx="2552132" cy="58424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Bài</a:t>
            </a:r>
            <a:r>
              <a:rPr lang="en-US" sz="4000" b="1" dirty="0">
                <a:solidFill>
                  <a:srgbClr val="FF0000"/>
                </a:solidFill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432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DA074C8-FF0C-4E7B-AE98-D6177DB67EDA}"/>
              </a:ext>
            </a:extLst>
          </p:cNvPr>
          <p:cNvSpPr/>
          <p:nvPr/>
        </p:nvSpPr>
        <p:spPr>
          <a:xfrm>
            <a:off x="1196857" y="592237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E4D8BF-1304-4D40-9FE2-7DDA6D0B5B66}"/>
              </a:ext>
            </a:extLst>
          </p:cNvPr>
          <p:cNvSpPr txBox="1"/>
          <p:nvPr/>
        </p:nvSpPr>
        <p:spPr>
          <a:xfrm>
            <a:off x="1671944" y="1067908"/>
            <a:ext cx="5240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Tính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nhẩm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A32B6F-EA07-4DB4-AAB4-F7C54975CC29}"/>
              </a:ext>
            </a:extLst>
          </p:cNvPr>
          <p:cNvGrpSpPr/>
          <p:nvPr/>
        </p:nvGrpSpPr>
        <p:grpSpPr>
          <a:xfrm>
            <a:off x="4292083" y="1763651"/>
            <a:ext cx="2780199" cy="724418"/>
            <a:chOff x="2563090" y="4391891"/>
            <a:chExt cx="1967345" cy="51261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15 – 5 = 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F5ED374-D9FA-4704-8419-72437C5473C8}"/>
                </a:ext>
              </a:extLst>
            </p:cNvPr>
            <p:cNvSpPr/>
            <p:nvPr/>
          </p:nvSpPr>
          <p:spPr>
            <a:xfrm>
              <a:off x="3924958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BDDD8AF-B793-4296-9A30-834D830AB334}"/>
              </a:ext>
            </a:extLst>
          </p:cNvPr>
          <p:cNvGrpSpPr/>
          <p:nvPr/>
        </p:nvGrpSpPr>
        <p:grpSpPr>
          <a:xfrm>
            <a:off x="4292082" y="3138126"/>
            <a:ext cx="2780199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15 – 6= 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15B108D-C187-49EA-8EEB-27C9666806CA}"/>
                </a:ext>
              </a:extLst>
            </p:cNvPr>
            <p:cNvSpPr/>
            <p:nvPr/>
          </p:nvSpPr>
          <p:spPr>
            <a:xfrm>
              <a:off x="3756635" y="442693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AB765-C40D-4B90-A1CC-9EF544990EEC}"/>
              </a:ext>
            </a:extLst>
          </p:cNvPr>
          <p:cNvGrpSpPr/>
          <p:nvPr/>
        </p:nvGrpSpPr>
        <p:grpSpPr>
          <a:xfrm>
            <a:off x="7961668" y="1788650"/>
            <a:ext cx="2780199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15 – 8 =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2540EF5-4E11-4F5E-B80B-68D543477486}"/>
                </a:ext>
              </a:extLst>
            </p:cNvPr>
            <p:cNvSpPr/>
            <p:nvPr/>
          </p:nvSpPr>
          <p:spPr>
            <a:xfrm>
              <a:off x="3784398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00231-36A9-43D8-BF71-B3018E1C03B7}"/>
              </a:ext>
            </a:extLst>
          </p:cNvPr>
          <p:cNvGrpSpPr/>
          <p:nvPr/>
        </p:nvGrpSpPr>
        <p:grpSpPr>
          <a:xfrm>
            <a:off x="7941363" y="3156810"/>
            <a:ext cx="2780199" cy="724418"/>
            <a:chOff x="2563090" y="4391891"/>
            <a:chExt cx="1967345" cy="512618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15 – 9 = 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3CDA0E-A6A2-46F1-BD25-DA207E0A87F4}"/>
                </a:ext>
              </a:extLst>
            </p:cNvPr>
            <p:cNvSpPr/>
            <p:nvPr/>
          </p:nvSpPr>
          <p:spPr>
            <a:xfrm>
              <a:off x="3798767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343F39-A96A-4209-B43E-13D063769031}"/>
              </a:ext>
            </a:extLst>
          </p:cNvPr>
          <p:cNvGrpSpPr/>
          <p:nvPr/>
        </p:nvGrpSpPr>
        <p:grpSpPr>
          <a:xfrm>
            <a:off x="4292082" y="4512601"/>
            <a:ext cx="2780199" cy="724418"/>
            <a:chOff x="2563090" y="4391891"/>
            <a:chExt cx="1967345" cy="51261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15 – 7 = 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1F97F0A4-55A7-4FFA-869F-CC43302D597C}"/>
                </a:ext>
              </a:extLst>
            </p:cNvPr>
            <p:cNvSpPr/>
            <p:nvPr/>
          </p:nvSpPr>
          <p:spPr>
            <a:xfrm>
              <a:off x="3756635" y="442999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3286F72-1FF5-4F5E-90D7-432207D4FCF8}"/>
              </a:ext>
            </a:extLst>
          </p:cNvPr>
          <p:cNvGrpSpPr/>
          <p:nvPr/>
        </p:nvGrpSpPr>
        <p:grpSpPr>
          <a:xfrm>
            <a:off x="7961668" y="4498746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>
                  <a:solidFill>
                    <a:srgbClr val="002060"/>
                  </a:solidFill>
                </a:rPr>
                <a:t>15 – 10 = 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9FD417F-34AD-47A5-90FF-204B6D67703C}"/>
                </a:ext>
              </a:extLst>
            </p:cNvPr>
            <p:cNvSpPr/>
            <p:nvPr/>
          </p:nvSpPr>
          <p:spPr>
            <a:xfrm>
              <a:off x="3805052" y="4439795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7170" name="Picture 2" descr="Happy Cute Little Kid Boy With Light Idea | Art drawings for kids, Kids  cartoon characters, Cartoon kids">
            <a:extLst>
              <a:ext uri="{FF2B5EF4-FFF2-40B4-BE49-F238E27FC236}">
                <a16:creationId xmlns:a16="http://schemas.microsoft.com/office/drawing/2014/main" id="{62A0B709-F3D1-4A7F-A9AC-E6185290BC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5140" r="11852" b="7556"/>
          <a:stretch/>
        </p:blipFill>
        <p:spPr bwMode="auto">
          <a:xfrm>
            <a:off x="473337" y="1226372"/>
            <a:ext cx="3695824" cy="518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062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9" name="Group 941"/>
          <p:cNvGrpSpPr>
            <a:grpSpLocks/>
          </p:cNvGrpSpPr>
          <p:nvPr/>
        </p:nvGrpSpPr>
        <p:grpSpPr bwMode="auto">
          <a:xfrm>
            <a:off x="4800600" y="2333626"/>
            <a:ext cx="2743200" cy="2514600"/>
            <a:chOff x="0" y="144"/>
            <a:chExt cx="1728" cy="1584"/>
          </a:xfrm>
        </p:grpSpPr>
        <p:sp>
          <p:nvSpPr>
            <p:cNvPr id="2235" name="AutoShape 94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36" name="Text Box 94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40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4000" b="1" dirty="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b="1" dirty="0" err="1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4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92" name="Group 944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33" name="AutoShape 94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34" name="Text Box 94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 b="1">
                  <a:solidFill>
                    <a:srgbClr val="FF3300"/>
                  </a:solidFill>
                  <a:latin typeface="VNI-Souvir" pitchFamily="2" charset="0"/>
                </a:rPr>
                <a:t>00</a:t>
              </a:r>
            </a:p>
          </p:txBody>
        </p:sp>
      </p:grpSp>
      <p:grpSp>
        <p:nvGrpSpPr>
          <p:cNvPr id="2995" name="Group 947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31" name="AutoShape 94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32" name="Text Box 94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01</a:t>
              </a:r>
            </a:p>
          </p:txBody>
        </p:sp>
      </p:grpSp>
      <p:grpSp>
        <p:nvGrpSpPr>
          <p:cNvPr id="2998" name="Group 950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29" name="AutoShape 95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30" name="Text Box 95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02</a:t>
              </a:r>
            </a:p>
          </p:txBody>
        </p:sp>
      </p:grpSp>
      <p:grpSp>
        <p:nvGrpSpPr>
          <p:cNvPr id="3001" name="Group 953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27" name="AutoShape 95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28" name="Text Box 95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03</a:t>
              </a:r>
            </a:p>
          </p:txBody>
        </p:sp>
      </p:grpSp>
      <p:grpSp>
        <p:nvGrpSpPr>
          <p:cNvPr id="3004" name="Group 956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25" name="AutoShape 95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26" name="Text Box 95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04</a:t>
              </a:r>
            </a:p>
          </p:txBody>
        </p:sp>
      </p:grpSp>
      <p:grpSp>
        <p:nvGrpSpPr>
          <p:cNvPr id="3007" name="Group 959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23" name="AutoShape 96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24" name="Text Box 96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05</a:t>
              </a:r>
            </a:p>
          </p:txBody>
        </p:sp>
      </p:grpSp>
      <p:grpSp>
        <p:nvGrpSpPr>
          <p:cNvPr id="3010" name="Group 962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21" name="AutoShape 96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22" name="Text Box 96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06</a:t>
              </a:r>
            </a:p>
          </p:txBody>
        </p:sp>
      </p:grpSp>
      <p:grpSp>
        <p:nvGrpSpPr>
          <p:cNvPr id="3013" name="Group 965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19" name="AutoShape 96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20" name="Text Box 96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07</a:t>
              </a:r>
            </a:p>
          </p:txBody>
        </p:sp>
      </p:grpSp>
      <p:grpSp>
        <p:nvGrpSpPr>
          <p:cNvPr id="3016" name="Group 968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17" name="AutoShape 96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18" name="Text Box 97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08</a:t>
              </a:r>
            </a:p>
          </p:txBody>
        </p:sp>
      </p:grpSp>
      <p:grpSp>
        <p:nvGrpSpPr>
          <p:cNvPr id="3019" name="Group 971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15" name="AutoShape 97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16" name="Text Box 97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09</a:t>
              </a:r>
            </a:p>
          </p:txBody>
        </p:sp>
      </p:grpSp>
      <p:grpSp>
        <p:nvGrpSpPr>
          <p:cNvPr id="3022" name="Group 974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13" name="AutoShape 97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14" name="Text Box 97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10</a:t>
              </a:r>
            </a:p>
          </p:txBody>
        </p:sp>
      </p:grpSp>
      <p:grpSp>
        <p:nvGrpSpPr>
          <p:cNvPr id="3025" name="Group 977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11" name="AutoShape 97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12" name="Text Box 97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11</a:t>
              </a:r>
            </a:p>
          </p:txBody>
        </p:sp>
      </p:grpSp>
      <p:grpSp>
        <p:nvGrpSpPr>
          <p:cNvPr id="3028" name="Group 980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09" name="AutoShape 98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10" name="Text Box 98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12</a:t>
              </a:r>
            </a:p>
          </p:txBody>
        </p:sp>
      </p:grpSp>
      <p:grpSp>
        <p:nvGrpSpPr>
          <p:cNvPr id="3031" name="Group 983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07" name="AutoShape 98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08" name="Text Box 98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13</a:t>
              </a:r>
            </a:p>
          </p:txBody>
        </p:sp>
      </p:grpSp>
      <p:grpSp>
        <p:nvGrpSpPr>
          <p:cNvPr id="3034" name="Group 986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05" name="AutoShape 98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06" name="Text Box 98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14</a:t>
              </a:r>
            </a:p>
          </p:txBody>
        </p:sp>
      </p:grpSp>
      <p:grpSp>
        <p:nvGrpSpPr>
          <p:cNvPr id="3037" name="Group 989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03" name="AutoShape 99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04" name="Text Box 99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15</a:t>
              </a:r>
            </a:p>
          </p:txBody>
        </p:sp>
      </p:grpSp>
      <p:grpSp>
        <p:nvGrpSpPr>
          <p:cNvPr id="3040" name="Group 992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201" name="AutoShape 99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02" name="Text Box 99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16</a:t>
              </a:r>
            </a:p>
          </p:txBody>
        </p:sp>
      </p:grpSp>
      <p:grpSp>
        <p:nvGrpSpPr>
          <p:cNvPr id="3043" name="Group 995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99" name="AutoShape 99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00" name="Text Box 99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17</a:t>
              </a:r>
            </a:p>
          </p:txBody>
        </p:sp>
      </p:grpSp>
      <p:grpSp>
        <p:nvGrpSpPr>
          <p:cNvPr id="3046" name="Group 998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97" name="AutoShape 99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98" name="Text Box 100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18</a:t>
              </a:r>
            </a:p>
          </p:txBody>
        </p:sp>
      </p:grpSp>
      <p:grpSp>
        <p:nvGrpSpPr>
          <p:cNvPr id="3049" name="Group 1001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95" name="AutoShape 100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96" name="Text Box 100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19</a:t>
              </a:r>
            </a:p>
          </p:txBody>
        </p:sp>
      </p:grpSp>
      <p:grpSp>
        <p:nvGrpSpPr>
          <p:cNvPr id="3052" name="Group 1004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93" name="AutoShape 100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94" name="Text Box 100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20</a:t>
              </a:r>
            </a:p>
          </p:txBody>
        </p:sp>
      </p:grpSp>
      <p:grpSp>
        <p:nvGrpSpPr>
          <p:cNvPr id="3055" name="Group 1007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91" name="AutoShape 100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92" name="Text Box 100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21</a:t>
              </a:r>
            </a:p>
          </p:txBody>
        </p:sp>
      </p:grpSp>
      <p:grpSp>
        <p:nvGrpSpPr>
          <p:cNvPr id="3058" name="Group 1010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89" name="AutoShape 101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90" name="Text Box 101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22</a:t>
              </a:r>
            </a:p>
          </p:txBody>
        </p:sp>
      </p:grpSp>
      <p:grpSp>
        <p:nvGrpSpPr>
          <p:cNvPr id="3061" name="Group 1013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87" name="AutoShape 101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88" name="Text Box 101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23</a:t>
              </a:r>
            </a:p>
          </p:txBody>
        </p:sp>
      </p:grpSp>
      <p:grpSp>
        <p:nvGrpSpPr>
          <p:cNvPr id="3064" name="Group 1016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85" name="AutoShape 101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86" name="Text Box 101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24</a:t>
              </a:r>
            </a:p>
          </p:txBody>
        </p:sp>
      </p:grpSp>
      <p:grpSp>
        <p:nvGrpSpPr>
          <p:cNvPr id="3067" name="Group 1019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83" name="AutoShape 102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84" name="Text Box 102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25</a:t>
              </a:r>
            </a:p>
          </p:txBody>
        </p:sp>
      </p:grpSp>
      <p:grpSp>
        <p:nvGrpSpPr>
          <p:cNvPr id="3070" name="Group 1022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81" name="AutoShape 102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82" name="Text Box 102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26</a:t>
              </a:r>
            </a:p>
          </p:txBody>
        </p:sp>
      </p:grpSp>
      <p:grpSp>
        <p:nvGrpSpPr>
          <p:cNvPr id="12289" name="Group 1025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79" name="AutoShape 102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80" name="Text Box 102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27</a:t>
              </a:r>
            </a:p>
          </p:txBody>
        </p:sp>
      </p:grpSp>
      <p:grpSp>
        <p:nvGrpSpPr>
          <p:cNvPr id="12292" name="Group 1028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77" name="AutoShape 102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78" name="Text Box 103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28</a:t>
              </a:r>
            </a:p>
          </p:txBody>
        </p:sp>
      </p:grpSp>
      <p:grpSp>
        <p:nvGrpSpPr>
          <p:cNvPr id="12295" name="Group 1031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75" name="AutoShape 103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76" name="Text Box 103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29</a:t>
              </a:r>
            </a:p>
          </p:txBody>
        </p:sp>
      </p:grpSp>
      <p:grpSp>
        <p:nvGrpSpPr>
          <p:cNvPr id="12298" name="Group 1034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73" name="AutoShape 103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74" name="Text Box 103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30</a:t>
              </a:r>
            </a:p>
          </p:txBody>
        </p:sp>
      </p:grpSp>
      <p:grpSp>
        <p:nvGrpSpPr>
          <p:cNvPr id="12301" name="Group 1037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71" name="AutoShape 103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72" name="Text Box 103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31</a:t>
              </a:r>
            </a:p>
          </p:txBody>
        </p:sp>
      </p:grpSp>
      <p:grpSp>
        <p:nvGrpSpPr>
          <p:cNvPr id="12304" name="Group 1040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69" name="AutoShape 104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70" name="Text Box 104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32</a:t>
              </a:r>
            </a:p>
          </p:txBody>
        </p:sp>
      </p:grpSp>
      <p:grpSp>
        <p:nvGrpSpPr>
          <p:cNvPr id="12307" name="Group 1043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67" name="AutoShape 104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68" name="Text Box 104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33</a:t>
              </a:r>
            </a:p>
          </p:txBody>
        </p:sp>
      </p:grpSp>
      <p:grpSp>
        <p:nvGrpSpPr>
          <p:cNvPr id="12310" name="Group 1046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65" name="AutoShape 104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66" name="Text Box 104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34</a:t>
              </a:r>
            </a:p>
          </p:txBody>
        </p:sp>
      </p:grpSp>
      <p:grpSp>
        <p:nvGrpSpPr>
          <p:cNvPr id="12313" name="Group 1049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63" name="AutoShape 105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64" name="Text Box 105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35</a:t>
              </a:r>
            </a:p>
          </p:txBody>
        </p:sp>
      </p:grpSp>
      <p:grpSp>
        <p:nvGrpSpPr>
          <p:cNvPr id="12316" name="Group 1052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61" name="AutoShape 105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62" name="Text Box 105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36</a:t>
              </a:r>
            </a:p>
          </p:txBody>
        </p:sp>
      </p:grpSp>
      <p:grpSp>
        <p:nvGrpSpPr>
          <p:cNvPr id="12319" name="Group 1055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59" name="AutoShape 105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60" name="Text Box 105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37</a:t>
              </a:r>
            </a:p>
          </p:txBody>
        </p:sp>
      </p:grpSp>
      <p:grpSp>
        <p:nvGrpSpPr>
          <p:cNvPr id="12322" name="Group 1058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57" name="AutoShape 105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8" name="Text Box 106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38</a:t>
              </a:r>
            </a:p>
          </p:txBody>
        </p:sp>
      </p:grpSp>
      <p:grpSp>
        <p:nvGrpSpPr>
          <p:cNvPr id="12325" name="Group 1061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55" name="AutoShape 106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6" name="Text Box 106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39</a:t>
              </a:r>
            </a:p>
          </p:txBody>
        </p:sp>
      </p:grpSp>
      <p:grpSp>
        <p:nvGrpSpPr>
          <p:cNvPr id="12328" name="Group 1064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53" name="AutoShape 106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4" name="Text Box 106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40</a:t>
              </a:r>
            </a:p>
          </p:txBody>
        </p:sp>
      </p:grpSp>
      <p:grpSp>
        <p:nvGrpSpPr>
          <p:cNvPr id="12331" name="Group 1067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51" name="AutoShape 106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2" name="Text Box 106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41</a:t>
              </a:r>
            </a:p>
          </p:txBody>
        </p:sp>
      </p:grpSp>
      <p:grpSp>
        <p:nvGrpSpPr>
          <p:cNvPr id="12334" name="Group 1070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49" name="AutoShape 107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50" name="Text Box 107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42</a:t>
              </a:r>
            </a:p>
          </p:txBody>
        </p:sp>
      </p:grpSp>
      <p:grpSp>
        <p:nvGrpSpPr>
          <p:cNvPr id="12337" name="Group 1073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47" name="AutoShape 107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48" name="Text Box 107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43</a:t>
              </a:r>
            </a:p>
          </p:txBody>
        </p:sp>
      </p:grpSp>
      <p:grpSp>
        <p:nvGrpSpPr>
          <p:cNvPr id="12340" name="Group 1076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45" name="AutoShape 107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46" name="Text Box 107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44</a:t>
              </a:r>
            </a:p>
          </p:txBody>
        </p:sp>
      </p:grpSp>
      <p:grpSp>
        <p:nvGrpSpPr>
          <p:cNvPr id="12343" name="Group 1079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43" name="AutoShape 108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44" name="Text Box 108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45</a:t>
              </a:r>
            </a:p>
          </p:txBody>
        </p:sp>
      </p:grpSp>
      <p:grpSp>
        <p:nvGrpSpPr>
          <p:cNvPr id="12346" name="Group 1082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41" name="AutoShape 108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42" name="Text Box 108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46</a:t>
              </a:r>
            </a:p>
          </p:txBody>
        </p:sp>
      </p:grpSp>
      <p:grpSp>
        <p:nvGrpSpPr>
          <p:cNvPr id="12349" name="Group 1085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39" name="AutoShape 108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40" name="Text Box 108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47</a:t>
              </a:r>
            </a:p>
          </p:txBody>
        </p:sp>
      </p:grpSp>
      <p:grpSp>
        <p:nvGrpSpPr>
          <p:cNvPr id="12352" name="Group 1088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37" name="AutoShape 108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38" name="Text Box 109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48</a:t>
              </a:r>
            </a:p>
          </p:txBody>
        </p:sp>
      </p:grpSp>
      <p:grpSp>
        <p:nvGrpSpPr>
          <p:cNvPr id="12355" name="Group 1091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35" name="AutoShape 109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36" name="Text Box 109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49</a:t>
              </a:r>
            </a:p>
          </p:txBody>
        </p:sp>
      </p:grpSp>
      <p:grpSp>
        <p:nvGrpSpPr>
          <p:cNvPr id="12358" name="Group 1094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33" name="AutoShape 109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34" name="Text Box 109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50</a:t>
              </a:r>
            </a:p>
          </p:txBody>
        </p:sp>
      </p:grpSp>
      <p:grpSp>
        <p:nvGrpSpPr>
          <p:cNvPr id="12361" name="Group 1097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31" name="AutoShape 1098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32" name="Text Box 1099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51</a:t>
              </a:r>
            </a:p>
          </p:txBody>
        </p:sp>
      </p:grpSp>
      <p:grpSp>
        <p:nvGrpSpPr>
          <p:cNvPr id="12364" name="Group 1100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29" name="AutoShape 1101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30" name="Text Box 1102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52</a:t>
              </a:r>
            </a:p>
          </p:txBody>
        </p:sp>
      </p:grpSp>
      <p:grpSp>
        <p:nvGrpSpPr>
          <p:cNvPr id="12367" name="Group 1103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27" name="AutoShape 1104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28" name="Text Box 1105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53</a:t>
              </a:r>
            </a:p>
          </p:txBody>
        </p:sp>
      </p:grpSp>
      <p:grpSp>
        <p:nvGrpSpPr>
          <p:cNvPr id="12370" name="Group 1106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25" name="AutoShape 1107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26" name="Text Box 1108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54</a:t>
              </a:r>
            </a:p>
          </p:txBody>
        </p:sp>
      </p:grpSp>
      <p:grpSp>
        <p:nvGrpSpPr>
          <p:cNvPr id="12373" name="Group 1109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23" name="AutoShape 1110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24" name="Text Box 1111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55</a:t>
              </a:r>
            </a:p>
          </p:txBody>
        </p:sp>
      </p:grpSp>
      <p:grpSp>
        <p:nvGrpSpPr>
          <p:cNvPr id="12376" name="Group 1112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21" name="AutoShape 1113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22" name="Text Box 1114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56</a:t>
              </a:r>
            </a:p>
          </p:txBody>
        </p:sp>
      </p:grpSp>
      <p:grpSp>
        <p:nvGrpSpPr>
          <p:cNvPr id="12379" name="Group 1115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19" name="AutoShape 1116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20" name="Text Box 1117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57</a:t>
              </a:r>
            </a:p>
          </p:txBody>
        </p:sp>
      </p:grpSp>
      <p:grpSp>
        <p:nvGrpSpPr>
          <p:cNvPr id="12382" name="Group 1118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17" name="AutoShape 1119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18" name="Text Box 1120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58</a:t>
              </a:r>
            </a:p>
          </p:txBody>
        </p:sp>
      </p:grpSp>
      <p:grpSp>
        <p:nvGrpSpPr>
          <p:cNvPr id="12385" name="Group 1121"/>
          <p:cNvGrpSpPr>
            <a:grpSpLocks/>
          </p:cNvGrpSpPr>
          <p:nvPr/>
        </p:nvGrpSpPr>
        <p:grpSpPr bwMode="auto">
          <a:xfrm>
            <a:off x="4800600" y="2286000"/>
            <a:ext cx="2743200" cy="2514600"/>
            <a:chOff x="0" y="144"/>
            <a:chExt cx="1728" cy="1584"/>
          </a:xfrm>
        </p:grpSpPr>
        <p:sp>
          <p:nvSpPr>
            <p:cNvPr id="2115" name="AutoShape 1122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16" name="Text Box 1123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59</a:t>
              </a:r>
            </a:p>
          </p:txBody>
        </p:sp>
      </p:grpSp>
      <p:grpSp>
        <p:nvGrpSpPr>
          <p:cNvPr id="12388" name="Group 1124"/>
          <p:cNvGrpSpPr>
            <a:grpSpLocks/>
          </p:cNvGrpSpPr>
          <p:nvPr/>
        </p:nvGrpSpPr>
        <p:grpSpPr bwMode="auto">
          <a:xfrm>
            <a:off x="4800600" y="2309813"/>
            <a:ext cx="2743200" cy="2514600"/>
            <a:chOff x="0" y="144"/>
            <a:chExt cx="1728" cy="1584"/>
          </a:xfrm>
        </p:grpSpPr>
        <p:sp>
          <p:nvSpPr>
            <p:cNvPr id="2113" name="AutoShape 1125"/>
            <p:cNvSpPr>
              <a:spLocks noChangeArrowheads="1"/>
            </p:cNvSpPr>
            <p:nvPr/>
          </p:nvSpPr>
          <p:spPr bwMode="auto">
            <a:xfrm>
              <a:off x="0" y="144"/>
              <a:ext cx="1728" cy="1584"/>
            </a:xfrm>
            <a:prstGeom prst="star32">
              <a:avLst>
                <a:gd name="adj" fmla="val 37500"/>
              </a:avLst>
            </a:prstGeom>
            <a:solidFill>
              <a:srgbClr val="FFCC00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14" name="Text Box 1126"/>
            <p:cNvSpPr txBox="1">
              <a:spLocks noChangeArrowheads="1"/>
            </p:cNvSpPr>
            <p:nvPr/>
          </p:nvSpPr>
          <p:spPr bwMode="auto">
            <a:xfrm>
              <a:off x="384" y="576"/>
              <a:ext cx="960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7200">
                  <a:solidFill>
                    <a:srgbClr val="FF3300"/>
                  </a:solidFill>
                  <a:latin typeface="VNI-Souvir" pitchFamily="2" charset="0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480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6000"/>
                            </p:stCondLst>
                            <p:childTnLst>
                              <p:par>
                                <p:cTn id="1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5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4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490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5400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5000"/>
                            </p:stCondLst>
                            <p:childTnLst>
                              <p:par>
                                <p:cTn id="17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6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29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841027" y="471780"/>
            <a:ext cx="2203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Số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E66776A-3B27-479A-A4C3-6379D3B1BD64}"/>
              </a:ext>
            </a:extLst>
          </p:cNvPr>
          <p:cNvGraphicFramePr>
            <a:graphicFrameLocks noGrp="1"/>
          </p:cNvGraphicFramePr>
          <p:nvPr/>
        </p:nvGraphicFramePr>
        <p:xfrm>
          <a:off x="656216" y="1100271"/>
          <a:ext cx="10671584" cy="2460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862">
                  <a:extLst>
                    <a:ext uri="{9D8B030D-6E8A-4147-A177-3AD203B41FA5}">
                      <a16:colId xmlns:a16="http://schemas.microsoft.com/office/drawing/2014/main" val="1092565331"/>
                    </a:ext>
                  </a:extLst>
                </a:gridCol>
                <a:gridCol w="1635162">
                  <a:extLst>
                    <a:ext uri="{9D8B030D-6E8A-4147-A177-3AD203B41FA5}">
                      <a16:colId xmlns:a16="http://schemas.microsoft.com/office/drawing/2014/main" val="1687512118"/>
                    </a:ext>
                  </a:extLst>
                </a:gridCol>
                <a:gridCol w="1871831">
                  <a:extLst>
                    <a:ext uri="{9D8B030D-6E8A-4147-A177-3AD203B41FA5}">
                      <a16:colId xmlns:a16="http://schemas.microsoft.com/office/drawing/2014/main" val="1115789471"/>
                    </a:ext>
                  </a:extLst>
                </a:gridCol>
                <a:gridCol w="1764254">
                  <a:extLst>
                    <a:ext uri="{9D8B030D-6E8A-4147-A177-3AD203B41FA5}">
                      <a16:colId xmlns:a16="http://schemas.microsoft.com/office/drawing/2014/main" val="304400552"/>
                    </a:ext>
                  </a:extLst>
                </a:gridCol>
                <a:gridCol w="1549101">
                  <a:extLst>
                    <a:ext uri="{9D8B030D-6E8A-4147-A177-3AD203B41FA5}">
                      <a16:colId xmlns:a16="http://schemas.microsoft.com/office/drawing/2014/main" val="4068530104"/>
                    </a:ext>
                  </a:extLst>
                </a:gridCol>
                <a:gridCol w="1936374">
                  <a:extLst>
                    <a:ext uri="{9D8B030D-6E8A-4147-A177-3AD203B41FA5}">
                      <a16:colId xmlns:a16="http://schemas.microsoft.com/office/drawing/2014/main" val="1116599920"/>
                    </a:ext>
                  </a:extLst>
                </a:gridCol>
              </a:tblGrid>
              <a:tr h="821856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395153"/>
                  </a:ext>
                </a:extLst>
              </a:tr>
              <a:tr h="819214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 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 6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 7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 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 9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055841"/>
                  </a:ext>
                </a:extLst>
              </a:tr>
              <a:tr h="819214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  9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2060"/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430604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A347C394-7FA5-4657-9BEB-4406A0AE7086}"/>
              </a:ext>
            </a:extLst>
          </p:cNvPr>
          <p:cNvSpPr/>
          <p:nvPr/>
        </p:nvSpPr>
        <p:spPr>
          <a:xfrm>
            <a:off x="1144862" y="533336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5122" name="Picture 2" descr="Free Kid Writing Clip Art with No Background - ClipartKey">
            <a:extLst>
              <a:ext uri="{FF2B5EF4-FFF2-40B4-BE49-F238E27FC236}">
                <a16:creationId xmlns:a16="http://schemas.microsoft.com/office/drawing/2014/main" id="{2631ADE7-8B6F-46FC-93CA-E8F20430F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63" y="3622110"/>
            <a:ext cx="5626249" cy="28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549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8BFE30-63FE-4A92-9425-1960436127B2}"/>
              </a:ext>
            </a:extLst>
          </p:cNvPr>
          <p:cNvSpPr txBox="1"/>
          <p:nvPr/>
        </p:nvSpPr>
        <p:spPr>
          <a:xfrm>
            <a:off x="1311814" y="102288"/>
            <a:ext cx="991777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ghi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phép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trừ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hiệu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7</a:t>
            </a:r>
            <a:r>
              <a:rPr lang="en-US" sz="2400" b="1" dirty="0">
                <a:solidFill>
                  <a:srgbClr val="002060"/>
                </a:solidFill>
              </a:rPr>
              <a:t>? </a:t>
            </a:r>
            <a:r>
              <a:rPr lang="en-US" sz="2400" b="1" dirty="0" err="1">
                <a:solidFill>
                  <a:srgbClr val="002060"/>
                </a:solidFill>
              </a:rPr>
              <a:t>Những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máy</a:t>
            </a:r>
            <a:r>
              <a:rPr lang="en-US" sz="2400" b="1" dirty="0">
                <a:solidFill>
                  <a:srgbClr val="002060"/>
                </a:solidFill>
              </a:rPr>
              <a:t> bay </a:t>
            </a:r>
            <a:r>
              <a:rPr lang="en-US" sz="2400" b="1" dirty="0" err="1">
                <a:solidFill>
                  <a:srgbClr val="002060"/>
                </a:solidFill>
              </a:rPr>
              <a:t>nào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ghi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phép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trừ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hiệu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bằng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B050"/>
                </a:solidFill>
              </a:rPr>
              <a:t>9</a:t>
            </a:r>
            <a:r>
              <a:rPr lang="en-US" sz="24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C0093F5-53D0-4E9C-BE31-D85BBC8D65EF}"/>
              </a:ext>
            </a:extLst>
          </p:cNvPr>
          <p:cNvSpPr/>
          <p:nvPr/>
        </p:nvSpPr>
        <p:spPr>
          <a:xfrm>
            <a:off x="700798" y="23165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graphicFrame>
        <p:nvGraphicFramePr>
          <p:cNvPr id="11" name="Table 12">
            <a:extLst>
              <a:ext uri="{FF2B5EF4-FFF2-40B4-BE49-F238E27FC236}">
                <a16:creationId xmlns:a16="http://schemas.microsoft.com/office/drawing/2014/main" id="{4AE5EE74-4083-4403-91EF-DD7ADC654C7E}"/>
              </a:ext>
            </a:extLst>
          </p:cNvPr>
          <p:cNvGraphicFramePr>
            <a:graphicFrameLocks noGrp="1"/>
          </p:cNvGraphicFramePr>
          <p:nvPr/>
        </p:nvGraphicFramePr>
        <p:xfrm>
          <a:off x="6938682" y="1118794"/>
          <a:ext cx="4290910" cy="532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0910">
                  <a:extLst>
                    <a:ext uri="{9D8B030D-6E8A-4147-A177-3AD203B41FA5}">
                      <a16:colId xmlns:a16="http://schemas.microsoft.com/office/drawing/2014/main" val="3774412257"/>
                    </a:ext>
                  </a:extLst>
                </a:gridCol>
              </a:tblGrid>
              <a:tr h="26642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Hiệu</a:t>
                      </a:r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bằng</a:t>
                      </a:r>
                      <a:r>
                        <a:rPr lang="en-US" sz="2400" b="1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815738"/>
                  </a:ext>
                </a:extLst>
              </a:tr>
              <a:tr h="266421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</a:rPr>
                        <a:t>Hiệu</a:t>
                      </a:r>
                      <a:r>
                        <a:rPr lang="en-US" sz="2400" b="1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2400" b="1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</a:rPr>
                        <a:t>bằng</a:t>
                      </a:r>
                      <a:r>
                        <a:rPr lang="en-US" sz="2400" b="1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rgbClr val="00B050"/>
                          </a:solidFill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94093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454227" y="2247583"/>
            <a:ext cx="2010588" cy="1639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2529835" y="1920317"/>
            <a:ext cx="1595854" cy="10994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4456286" y="2435417"/>
            <a:ext cx="1853335" cy="12062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746131" y="4958676"/>
            <a:ext cx="1814974" cy="1003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701918" y="3753976"/>
            <a:ext cx="1988458" cy="1099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696147" y="5037118"/>
            <a:ext cx="1988458" cy="11010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578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0.72083 -0.006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 -0.02176 L 0.59062 -0.516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4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0.26653 -0.3745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57942 0.4916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38698 0.233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9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L 0.36029 0.128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8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326</Words>
  <Application>Microsoft Office PowerPoint</Application>
  <PresentationFormat>Widescreen</PresentationFormat>
  <Paragraphs>155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VNI-Souvir</vt:lpstr>
      <vt:lpstr>Office Theme</vt:lpstr>
      <vt:lpstr>1_Office Theme</vt:lpstr>
      <vt:lpstr>2_Office Theme</vt:lpstr>
      <vt:lpstr>6_默认设计模板</vt:lpstr>
      <vt:lpstr>4_默认设计模板</vt:lpstr>
      <vt:lpstr>7_默认设计模板</vt:lpstr>
      <vt:lpstr>8_默认设计模板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50</cp:revision>
  <dcterms:created xsi:type="dcterms:W3CDTF">2020-07-28T08:39:47Z</dcterms:created>
  <dcterms:modified xsi:type="dcterms:W3CDTF">2025-04-05T07:27:23Z</dcterms:modified>
</cp:coreProperties>
</file>