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4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7" r:id="rId5"/>
    <p:sldMasterId id="2147483701" r:id="rId6"/>
    <p:sldMasterId id="2147483715" r:id="rId7"/>
  </p:sldMasterIdLst>
  <p:notesMasterIdLst>
    <p:notesMasterId r:id="rId24"/>
  </p:notesMasterIdLst>
  <p:sldIdLst>
    <p:sldId id="644" r:id="rId8"/>
    <p:sldId id="646" r:id="rId9"/>
    <p:sldId id="280" r:id="rId10"/>
    <p:sldId id="674" r:id="rId11"/>
    <p:sldId id="687" r:id="rId12"/>
    <p:sldId id="686" r:id="rId13"/>
    <p:sldId id="669" r:id="rId14"/>
    <p:sldId id="647" r:id="rId15"/>
    <p:sldId id="673" r:id="rId16"/>
    <p:sldId id="675" r:id="rId17"/>
    <p:sldId id="677" r:id="rId18"/>
    <p:sldId id="678" r:id="rId19"/>
    <p:sldId id="633" r:id="rId20"/>
    <p:sldId id="679" r:id="rId21"/>
    <p:sldId id="680" r:id="rId22"/>
    <p:sldId id="682" r:id="rId23"/>
    <p:sldId id="683" r:id="rId25"/>
    <p:sldId id="681" r:id="rId26"/>
    <p:sldId id="684" r:id="rId27"/>
    <p:sldId id="634" r:id="rId28"/>
    <p:sldId id="661" r:id="rId29"/>
    <p:sldId id="6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96751-E663-4A00-8739-829CEF8BC0E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F34B8-958D-423D-867E-DE14CA4248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fld id="{CF1E2682-8125-498B-AD1B-D395B6145C8D}" type="slidenum">
              <a:rPr lang="en-US" altLang="en-US" sz="1200" smtClean="0">
                <a:latin typeface="Arial" panose="020B0604020202020204" pitchFamily="34" charset="0"/>
              </a:rPr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-Luyện cao độ </a:t>
            </a:r>
            <a:r>
              <a:rPr lang="en-US" altLang="en-US" i="1" smtClean="0">
                <a:latin typeface="Arial" panose="020B0604020202020204" pitchFamily="34" charset="0"/>
              </a:rPr>
              <a:t>(kích vào ô tương ứng)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3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7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2365" indent="0" algn="ctr">
              <a:buNone/>
              <a:defRPr sz="2200"/>
            </a:lvl3pPr>
            <a:lvl4pPr marL="1713865" indent="0" algn="ctr">
              <a:buNone/>
              <a:defRPr sz="2000"/>
            </a:lvl4pPr>
            <a:lvl5pPr marL="2285365" indent="0" algn="ctr">
              <a:buNone/>
              <a:defRPr sz="2000"/>
            </a:lvl5pPr>
            <a:lvl6pPr marL="2856230" indent="0" algn="ctr">
              <a:buNone/>
              <a:defRPr sz="2000"/>
            </a:lvl6pPr>
            <a:lvl7pPr marL="3427730" indent="0" algn="ctr">
              <a:buNone/>
              <a:defRPr sz="2000"/>
            </a:lvl7pPr>
            <a:lvl8pPr marL="3999230" indent="0" algn="ctr">
              <a:buNone/>
              <a:defRPr sz="2000"/>
            </a:lvl8pPr>
            <a:lvl9pPr marL="4570095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97A4-42EA-40AB-AEB7-D2AF6448D1B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AA86E-91FE-481D-AF63-77F475C8362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9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2365" indent="0">
              <a:buNone/>
              <a:defRPr sz="2200"/>
            </a:lvl3pPr>
            <a:lvl4pPr marL="1713865" indent="0">
              <a:buNone/>
              <a:defRPr sz="2000"/>
            </a:lvl4pPr>
            <a:lvl5pPr marL="2285365" indent="0">
              <a:buNone/>
              <a:defRPr sz="2000"/>
            </a:lvl5pPr>
            <a:lvl6pPr marL="2856230" indent="0">
              <a:buNone/>
              <a:defRPr sz="2000"/>
            </a:lvl6pPr>
            <a:lvl7pPr marL="3427730" indent="0">
              <a:buNone/>
              <a:defRPr sz="2000"/>
            </a:lvl7pPr>
            <a:lvl8pPr marL="3999230" indent="0">
              <a:buNone/>
              <a:defRPr sz="2000"/>
            </a:lvl8pPr>
            <a:lvl9pPr marL="457009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E5DD-ADD8-4D09-891E-4FDB9387395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4AE0-2428-4BEC-BB1A-1CAD463BA91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2365" indent="0">
              <a:buNone/>
              <a:defRPr sz="2200" b="1"/>
            </a:lvl3pPr>
            <a:lvl4pPr marL="1713865" indent="0">
              <a:buNone/>
              <a:defRPr sz="2000" b="1"/>
            </a:lvl4pPr>
            <a:lvl5pPr marL="2285365" indent="0">
              <a:buNone/>
              <a:defRPr sz="2000" b="1"/>
            </a:lvl5pPr>
            <a:lvl6pPr marL="2856230" indent="0">
              <a:buNone/>
              <a:defRPr sz="2000" b="1"/>
            </a:lvl6pPr>
            <a:lvl7pPr marL="3427730" indent="0">
              <a:buNone/>
              <a:defRPr sz="2000" b="1"/>
            </a:lvl7pPr>
            <a:lvl8pPr marL="3999230" indent="0">
              <a:buNone/>
              <a:defRPr sz="2000" b="1"/>
            </a:lvl8pPr>
            <a:lvl9pPr marL="457009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2365" indent="0">
              <a:buNone/>
              <a:defRPr sz="2200" b="1"/>
            </a:lvl3pPr>
            <a:lvl4pPr marL="1713865" indent="0">
              <a:buNone/>
              <a:defRPr sz="2000" b="1"/>
            </a:lvl4pPr>
            <a:lvl5pPr marL="2285365" indent="0">
              <a:buNone/>
              <a:defRPr sz="2000" b="1"/>
            </a:lvl5pPr>
            <a:lvl6pPr marL="2856230" indent="0">
              <a:buNone/>
              <a:defRPr sz="2000" b="1"/>
            </a:lvl6pPr>
            <a:lvl7pPr marL="3427730" indent="0">
              <a:buNone/>
              <a:defRPr sz="2000" b="1"/>
            </a:lvl7pPr>
            <a:lvl8pPr marL="3999230" indent="0">
              <a:buNone/>
              <a:defRPr sz="2000" b="1"/>
            </a:lvl8pPr>
            <a:lvl9pPr marL="457009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699FF-709D-4C86-A53D-7B25816AA9E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69F0-0FA9-43E0-9CF4-FD12D8E35E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B7C57-3CA3-4A5A-95AD-F4FF0BC2C03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3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2365" indent="0">
              <a:buNone/>
              <a:defRPr sz="1500"/>
            </a:lvl3pPr>
            <a:lvl4pPr marL="1713865" indent="0">
              <a:buNone/>
              <a:defRPr sz="1200"/>
            </a:lvl4pPr>
            <a:lvl5pPr marL="2285365" indent="0">
              <a:buNone/>
              <a:defRPr sz="1200"/>
            </a:lvl5pPr>
            <a:lvl6pPr marL="2856230" indent="0">
              <a:buNone/>
              <a:defRPr sz="1200"/>
            </a:lvl6pPr>
            <a:lvl7pPr marL="3427730" indent="0">
              <a:buNone/>
              <a:defRPr sz="1200"/>
            </a:lvl7pPr>
            <a:lvl8pPr marL="3999230" indent="0">
              <a:buNone/>
              <a:defRPr sz="1200"/>
            </a:lvl8pPr>
            <a:lvl9pPr marL="45700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4CA4-67F4-40EF-A52D-8BFC193DAE2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2365" indent="0">
              <a:buNone/>
              <a:defRPr sz="3000"/>
            </a:lvl3pPr>
            <a:lvl4pPr marL="1713865" indent="0">
              <a:buNone/>
              <a:defRPr sz="2500"/>
            </a:lvl4pPr>
            <a:lvl5pPr marL="2285365" indent="0">
              <a:buNone/>
              <a:defRPr sz="2500"/>
            </a:lvl5pPr>
            <a:lvl6pPr marL="2856230" indent="0">
              <a:buNone/>
              <a:defRPr sz="2500"/>
            </a:lvl6pPr>
            <a:lvl7pPr marL="3427730" indent="0">
              <a:buNone/>
              <a:defRPr sz="2500"/>
            </a:lvl7pPr>
            <a:lvl8pPr marL="3999230" indent="0">
              <a:buNone/>
              <a:defRPr sz="2500"/>
            </a:lvl8pPr>
            <a:lvl9pPr marL="4570095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3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2365" indent="0">
              <a:buNone/>
              <a:defRPr sz="1500"/>
            </a:lvl3pPr>
            <a:lvl4pPr marL="1713865" indent="0">
              <a:buNone/>
              <a:defRPr sz="1200"/>
            </a:lvl4pPr>
            <a:lvl5pPr marL="2285365" indent="0">
              <a:buNone/>
              <a:defRPr sz="1200"/>
            </a:lvl5pPr>
            <a:lvl6pPr marL="2856230" indent="0">
              <a:buNone/>
              <a:defRPr sz="1200"/>
            </a:lvl6pPr>
            <a:lvl7pPr marL="3427730" indent="0">
              <a:buNone/>
              <a:defRPr sz="1200"/>
            </a:lvl7pPr>
            <a:lvl8pPr marL="3999230" indent="0">
              <a:buNone/>
              <a:defRPr sz="1200"/>
            </a:lvl8pPr>
            <a:lvl9pPr marL="45700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536E-3CD6-467B-917D-40E160FF7CD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6DAB-9770-44D2-9B71-EC50974756A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047A-326F-4F6F-95CB-2CACDBBA9A8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96E2-B6C0-4817-B69A-D0E693398E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8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9BB1-2F85-4FA5-B393-4B8D5D3571A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9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3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2365" indent="0" algn="ctr">
              <a:buNone/>
              <a:defRPr sz="2200"/>
            </a:lvl3pPr>
            <a:lvl4pPr marL="1713865" indent="0" algn="ctr">
              <a:buNone/>
              <a:defRPr sz="2000"/>
            </a:lvl4pPr>
            <a:lvl5pPr marL="2285365" indent="0" algn="ctr">
              <a:buNone/>
              <a:defRPr sz="2000"/>
            </a:lvl5pPr>
            <a:lvl6pPr marL="2856230" indent="0" algn="ctr">
              <a:buNone/>
              <a:defRPr sz="2000"/>
            </a:lvl6pPr>
            <a:lvl7pPr marL="3427730" indent="0" algn="ctr">
              <a:buNone/>
              <a:defRPr sz="2000"/>
            </a:lvl7pPr>
            <a:lvl8pPr marL="3999230" indent="0" algn="ctr">
              <a:buNone/>
              <a:defRPr sz="2000"/>
            </a:lvl8pPr>
            <a:lvl9pPr marL="4570095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97A4-42EA-40AB-AEB7-D2AF6448D1B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AA86E-91FE-481D-AF63-77F475C8362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5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2365" indent="0">
              <a:buNone/>
              <a:defRPr sz="2200"/>
            </a:lvl3pPr>
            <a:lvl4pPr marL="1713865" indent="0">
              <a:buNone/>
              <a:defRPr sz="2000"/>
            </a:lvl4pPr>
            <a:lvl5pPr marL="2285365" indent="0">
              <a:buNone/>
              <a:defRPr sz="2000"/>
            </a:lvl5pPr>
            <a:lvl6pPr marL="2856230" indent="0">
              <a:buNone/>
              <a:defRPr sz="2000"/>
            </a:lvl6pPr>
            <a:lvl7pPr marL="3427730" indent="0">
              <a:buNone/>
              <a:defRPr sz="2000"/>
            </a:lvl7pPr>
            <a:lvl8pPr marL="3999230" indent="0">
              <a:buNone/>
              <a:defRPr sz="2000"/>
            </a:lvl8pPr>
            <a:lvl9pPr marL="457009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E5DD-ADD8-4D09-891E-4FDB9387395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4AE0-2428-4BEC-BB1A-1CAD463BA91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2365" indent="0">
              <a:buNone/>
              <a:defRPr sz="2200" b="1"/>
            </a:lvl3pPr>
            <a:lvl4pPr marL="1713865" indent="0">
              <a:buNone/>
              <a:defRPr sz="2000" b="1"/>
            </a:lvl4pPr>
            <a:lvl5pPr marL="2285365" indent="0">
              <a:buNone/>
              <a:defRPr sz="2000" b="1"/>
            </a:lvl5pPr>
            <a:lvl6pPr marL="2856230" indent="0">
              <a:buNone/>
              <a:defRPr sz="2000" b="1"/>
            </a:lvl6pPr>
            <a:lvl7pPr marL="3427730" indent="0">
              <a:buNone/>
              <a:defRPr sz="2000" b="1"/>
            </a:lvl7pPr>
            <a:lvl8pPr marL="3999230" indent="0">
              <a:buNone/>
              <a:defRPr sz="2000" b="1"/>
            </a:lvl8pPr>
            <a:lvl9pPr marL="457009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2365" indent="0">
              <a:buNone/>
              <a:defRPr sz="2200" b="1"/>
            </a:lvl3pPr>
            <a:lvl4pPr marL="1713865" indent="0">
              <a:buNone/>
              <a:defRPr sz="2000" b="1"/>
            </a:lvl4pPr>
            <a:lvl5pPr marL="2285365" indent="0">
              <a:buNone/>
              <a:defRPr sz="2000" b="1"/>
            </a:lvl5pPr>
            <a:lvl6pPr marL="2856230" indent="0">
              <a:buNone/>
              <a:defRPr sz="2000" b="1"/>
            </a:lvl6pPr>
            <a:lvl7pPr marL="3427730" indent="0">
              <a:buNone/>
              <a:defRPr sz="2000" b="1"/>
            </a:lvl7pPr>
            <a:lvl8pPr marL="3999230" indent="0">
              <a:buNone/>
              <a:defRPr sz="2000" b="1"/>
            </a:lvl8pPr>
            <a:lvl9pPr marL="457009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699FF-709D-4C86-A53D-7B25816AA9E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69F0-0FA9-43E0-9CF4-FD12D8E35E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B7C57-3CA3-4A5A-95AD-F4FF0BC2C03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3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2365" indent="0">
              <a:buNone/>
              <a:defRPr sz="1500"/>
            </a:lvl3pPr>
            <a:lvl4pPr marL="1713865" indent="0">
              <a:buNone/>
              <a:defRPr sz="1200"/>
            </a:lvl4pPr>
            <a:lvl5pPr marL="2285365" indent="0">
              <a:buNone/>
              <a:defRPr sz="1200"/>
            </a:lvl5pPr>
            <a:lvl6pPr marL="2856230" indent="0">
              <a:buNone/>
              <a:defRPr sz="1200"/>
            </a:lvl6pPr>
            <a:lvl7pPr marL="3427730" indent="0">
              <a:buNone/>
              <a:defRPr sz="1200"/>
            </a:lvl7pPr>
            <a:lvl8pPr marL="3999230" indent="0">
              <a:buNone/>
              <a:defRPr sz="1200"/>
            </a:lvl8pPr>
            <a:lvl9pPr marL="45700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4CA4-67F4-40EF-A52D-8BFC193DAE2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2365" indent="0">
              <a:buNone/>
              <a:defRPr sz="3000"/>
            </a:lvl3pPr>
            <a:lvl4pPr marL="1713865" indent="0">
              <a:buNone/>
              <a:defRPr sz="2500"/>
            </a:lvl4pPr>
            <a:lvl5pPr marL="2285365" indent="0">
              <a:buNone/>
              <a:defRPr sz="2500"/>
            </a:lvl5pPr>
            <a:lvl6pPr marL="2856230" indent="0">
              <a:buNone/>
              <a:defRPr sz="2500"/>
            </a:lvl6pPr>
            <a:lvl7pPr marL="3427730" indent="0">
              <a:buNone/>
              <a:defRPr sz="2500"/>
            </a:lvl7pPr>
            <a:lvl8pPr marL="3999230" indent="0">
              <a:buNone/>
              <a:defRPr sz="2500"/>
            </a:lvl8pPr>
            <a:lvl9pPr marL="4570095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3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2365" indent="0">
              <a:buNone/>
              <a:defRPr sz="1500"/>
            </a:lvl3pPr>
            <a:lvl4pPr marL="1713865" indent="0">
              <a:buNone/>
              <a:defRPr sz="1200"/>
            </a:lvl4pPr>
            <a:lvl5pPr marL="2285365" indent="0">
              <a:buNone/>
              <a:defRPr sz="1200"/>
            </a:lvl5pPr>
            <a:lvl6pPr marL="2856230" indent="0">
              <a:buNone/>
              <a:defRPr sz="1200"/>
            </a:lvl6pPr>
            <a:lvl7pPr marL="3427730" indent="0">
              <a:buNone/>
              <a:defRPr sz="1200"/>
            </a:lvl7pPr>
            <a:lvl8pPr marL="3999230" indent="0">
              <a:buNone/>
              <a:defRPr sz="1200"/>
            </a:lvl8pPr>
            <a:lvl9pPr marL="45700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536E-3CD6-467B-917D-40E160FF7CD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6DAB-9770-44D2-9B71-EC50974756A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047A-326F-4F6F-95CB-2CACDBBA9A8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96E2-B6C0-4817-B69A-D0E693398E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4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9BB1-2F85-4FA5-B393-4B8D5D3571A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71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2365" indent="0" algn="ctr">
              <a:buNone/>
              <a:defRPr sz="2200"/>
            </a:lvl3pPr>
            <a:lvl4pPr marL="1713865" indent="0" algn="ctr">
              <a:buNone/>
              <a:defRPr sz="2000"/>
            </a:lvl4pPr>
            <a:lvl5pPr marL="2285365" indent="0" algn="ctr">
              <a:buNone/>
              <a:defRPr sz="2000"/>
            </a:lvl5pPr>
            <a:lvl6pPr marL="2856230" indent="0" algn="ctr">
              <a:buNone/>
              <a:defRPr sz="2000"/>
            </a:lvl6pPr>
            <a:lvl7pPr marL="3427730" indent="0" algn="ctr">
              <a:buNone/>
              <a:defRPr sz="2000"/>
            </a:lvl7pPr>
            <a:lvl8pPr marL="3999230" indent="0" algn="ctr">
              <a:buNone/>
              <a:defRPr sz="2000"/>
            </a:lvl8pPr>
            <a:lvl9pPr marL="4570095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97A4-42EA-40AB-AEB7-D2AF6448D1B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AA86E-91FE-481D-AF63-77F475C8362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7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2365" indent="0">
              <a:buNone/>
              <a:defRPr sz="2200"/>
            </a:lvl3pPr>
            <a:lvl4pPr marL="1713865" indent="0">
              <a:buNone/>
              <a:defRPr sz="2000"/>
            </a:lvl4pPr>
            <a:lvl5pPr marL="2285365" indent="0">
              <a:buNone/>
              <a:defRPr sz="2000"/>
            </a:lvl5pPr>
            <a:lvl6pPr marL="2856230" indent="0">
              <a:buNone/>
              <a:defRPr sz="2000"/>
            </a:lvl6pPr>
            <a:lvl7pPr marL="3427730" indent="0">
              <a:buNone/>
              <a:defRPr sz="2000"/>
            </a:lvl7pPr>
            <a:lvl8pPr marL="3999230" indent="0">
              <a:buNone/>
              <a:defRPr sz="2000"/>
            </a:lvl8pPr>
            <a:lvl9pPr marL="457009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E5DD-ADD8-4D09-891E-4FDB9387395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4AE0-2428-4BEC-BB1A-1CAD463BA91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2365" indent="0">
              <a:buNone/>
              <a:defRPr sz="2200" b="1"/>
            </a:lvl3pPr>
            <a:lvl4pPr marL="1713865" indent="0">
              <a:buNone/>
              <a:defRPr sz="2000" b="1"/>
            </a:lvl4pPr>
            <a:lvl5pPr marL="2285365" indent="0">
              <a:buNone/>
              <a:defRPr sz="2000" b="1"/>
            </a:lvl5pPr>
            <a:lvl6pPr marL="2856230" indent="0">
              <a:buNone/>
              <a:defRPr sz="2000" b="1"/>
            </a:lvl6pPr>
            <a:lvl7pPr marL="3427730" indent="0">
              <a:buNone/>
              <a:defRPr sz="2000" b="1"/>
            </a:lvl7pPr>
            <a:lvl8pPr marL="3999230" indent="0">
              <a:buNone/>
              <a:defRPr sz="2000" b="1"/>
            </a:lvl8pPr>
            <a:lvl9pPr marL="457009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2365" indent="0">
              <a:buNone/>
              <a:defRPr sz="2200" b="1"/>
            </a:lvl3pPr>
            <a:lvl4pPr marL="1713865" indent="0">
              <a:buNone/>
              <a:defRPr sz="2000" b="1"/>
            </a:lvl4pPr>
            <a:lvl5pPr marL="2285365" indent="0">
              <a:buNone/>
              <a:defRPr sz="2000" b="1"/>
            </a:lvl5pPr>
            <a:lvl6pPr marL="2856230" indent="0">
              <a:buNone/>
              <a:defRPr sz="2000" b="1"/>
            </a:lvl6pPr>
            <a:lvl7pPr marL="3427730" indent="0">
              <a:buNone/>
              <a:defRPr sz="2000" b="1"/>
            </a:lvl7pPr>
            <a:lvl8pPr marL="3999230" indent="0">
              <a:buNone/>
              <a:defRPr sz="2000" b="1"/>
            </a:lvl8pPr>
            <a:lvl9pPr marL="457009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699FF-709D-4C86-A53D-7B25816AA9E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369F0-0FA9-43E0-9CF4-FD12D8E35E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B7C57-3CA3-4A5A-95AD-F4FF0BC2C03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2365" indent="0">
              <a:buNone/>
              <a:defRPr sz="1500"/>
            </a:lvl3pPr>
            <a:lvl4pPr marL="1713865" indent="0">
              <a:buNone/>
              <a:defRPr sz="1200"/>
            </a:lvl4pPr>
            <a:lvl5pPr marL="2285365" indent="0">
              <a:buNone/>
              <a:defRPr sz="1200"/>
            </a:lvl5pPr>
            <a:lvl6pPr marL="2856230" indent="0">
              <a:buNone/>
              <a:defRPr sz="1200"/>
            </a:lvl6pPr>
            <a:lvl7pPr marL="3427730" indent="0">
              <a:buNone/>
              <a:defRPr sz="1200"/>
            </a:lvl7pPr>
            <a:lvl8pPr marL="3999230" indent="0">
              <a:buNone/>
              <a:defRPr sz="1200"/>
            </a:lvl8pPr>
            <a:lvl9pPr marL="45700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4CA4-67F4-40EF-A52D-8BFC193DAE2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2365" indent="0">
              <a:buNone/>
              <a:defRPr sz="3000"/>
            </a:lvl3pPr>
            <a:lvl4pPr marL="1713865" indent="0">
              <a:buNone/>
              <a:defRPr sz="2500"/>
            </a:lvl4pPr>
            <a:lvl5pPr marL="2285365" indent="0">
              <a:buNone/>
              <a:defRPr sz="2500"/>
            </a:lvl5pPr>
            <a:lvl6pPr marL="2856230" indent="0">
              <a:buNone/>
              <a:defRPr sz="2500"/>
            </a:lvl6pPr>
            <a:lvl7pPr marL="3427730" indent="0">
              <a:buNone/>
              <a:defRPr sz="2500"/>
            </a:lvl7pPr>
            <a:lvl8pPr marL="3999230" indent="0">
              <a:buNone/>
              <a:defRPr sz="2500"/>
            </a:lvl8pPr>
            <a:lvl9pPr marL="4570095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2365" indent="0">
              <a:buNone/>
              <a:defRPr sz="1500"/>
            </a:lvl3pPr>
            <a:lvl4pPr marL="1713865" indent="0">
              <a:buNone/>
              <a:defRPr sz="1200"/>
            </a:lvl4pPr>
            <a:lvl5pPr marL="2285365" indent="0">
              <a:buNone/>
              <a:defRPr sz="1200"/>
            </a:lvl5pPr>
            <a:lvl6pPr marL="2856230" indent="0">
              <a:buNone/>
              <a:defRPr sz="1200"/>
            </a:lvl6pPr>
            <a:lvl7pPr marL="3427730" indent="0">
              <a:buNone/>
              <a:defRPr sz="1200"/>
            </a:lvl7pPr>
            <a:lvl8pPr marL="3999230" indent="0">
              <a:buNone/>
              <a:defRPr sz="1200"/>
            </a:lvl8pPr>
            <a:lvl9pPr marL="457009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536E-3CD6-467B-917D-40E160FF7CD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6DAB-9770-44D2-9B71-EC50974756A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047A-326F-4F6F-95CB-2CACDBBA9A8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96E2-B6C0-4817-B69A-D0E693398E3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6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9BB1-2F85-4FA5-B393-4B8D5D3571A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3" y="196832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 panose="020B0604020202020204"/>
              <a:buNone/>
              <a:defRPr sz="4400" b="0" i="0" u="none" strike="noStrike" cap="none">
                <a:solidFill>
                  <a:srgbClr val="A8B1B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3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/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edit the title text format</a:t>
            </a: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720" indent="-42672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Click to edit the outline text format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927100" lvl="1" indent="-35560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Second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426845" lvl="2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Third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98345" lvl="3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Fourth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4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Fifth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5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Sixth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569845" lvl="6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Seventh Outline Level</a:t>
            </a: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F50DB13-2734-42D1-B6BA-4A3B72CB00B1}" type="slidenum">
              <a:rPr lang="en-US" sz="1700" spc="-1">
                <a:solidFill>
                  <a:srgbClr val="000000"/>
                </a:solidFill>
              </a:rPr>
            </a:fld>
            <a:endParaRPr lang="en-US" sz="1700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1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58" tIns="57128" rIns="114258" bIns="57128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1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58" tIns="57128" rIns="114258" bIns="57128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1" y="6245226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1" y="6245226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1" y="6245226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2DC397-A049-429C-B7C5-3CE9E29FD61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3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38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3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6720" indent="-426720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6845" indent="-283845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345" indent="-283845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9210" indent="-283845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1980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3480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4345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845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38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3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62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77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2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0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58" tIns="57128" rIns="114258" bIns="57128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0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58" tIns="57128" rIns="114258" bIns="57128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0" y="6245226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0" y="6245226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0" y="6245226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2DC397-A049-429C-B7C5-3CE9E29FD61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3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38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3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6720" indent="-426720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6845" indent="-283845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345" indent="-283845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9210" indent="-283845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1980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3480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4345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845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38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3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62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77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2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1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58" tIns="57128" rIns="114258" bIns="57128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1" y="1600206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58" tIns="57128" rIns="114258" bIns="57128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1" y="6245226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1" y="6245226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1" y="6245226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58" tIns="57128" rIns="114258" bIns="57128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2DC397-A049-429C-B7C5-3CE9E29FD61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3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38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36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6720" indent="-426720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6845" indent="-283845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345" indent="-283845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9210" indent="-283845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1980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3480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4345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845" indent="-285750" algn="l" defTabSz="1142365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38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36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62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77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230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algn="l" defTabSz="114236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4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/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/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42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.emf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2.sv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5.png"/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5.png"/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GIF"/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5.png"/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5.png"/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1.jpeg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5.png"/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3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8" descr="000o"/>
          <p:cNvPicPr/>
          <p:nvPr/>
        </p:nvPicPr>
        <p:blipFill>
          <a:blip r:embed="rId1"/>
          <a:stretch>
            <a:fillRect/>
          </a:stretch>
        </p:blipFill>
        <p:spPr>
          <a:xfrm>
            <a:off x="-44000" y="-4680"/>
            <a:ext cx="122360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1"/>
          <a:stretch>
            <a:fillRect/>
          </a:stretch>
        </p:blipFill>
        <p:spPr>
          <a:xfrm>
            <a:off x="-44000" y="6753240"/>
            <a:ext cx="1221640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1"/>
          <a:stretch>
            <a:fillRect/>
          </a:stretch>
        </p:blipFill>
        <p:spPr>
          <a:xfrm rot="16200000">
            <a:off x="-3328580" y="3371720"/>
            <a:ext cx="6707160" cy="1376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1"/>
          <a:stretch>
            <a:fillRect/>
          </a:stretch>
        </p:blipFill>
        <p:spPr>
          <a:xfrm rot="16200000">
            <a:off x="8769420" y="3371720"/>
            <a:ext cx="6707160" cy="1376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2">
            <a:lum contrast="20000"/>
          </a:blip>
          <a:srcRect l="40892" t="17908" r="42036" b="58302"/>
          <a:stretch>
            <a:fillRect/>
          </a:stretch>
        </p:blipFill>
        <p:spPr>
          <a:xfrm>
            <a:off x="6969200" y="324000"/>
            <a:ext cx="412760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92800" y="5429160"/>
            <a:ext cx="5318400" cy="10375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smtClean="0">
                <a:solidFill>
                  <a:srgbClr val="C00000"/>
                </a:solidFill>
                <a:latin typeface="Constantia" panose="02030602050306030303"/>
              </a:rPr>
              <a:t>GV: Hà Thị Thùy</a:t>
            </a:r>
            <a:endParaRPr lang="en-US" sz="3600" spc="-1" dirty="0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pc="-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spc="-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spc="-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 An Hồng</a:t>
            </a:r>
            <a:endParaRPr lang="en-US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 descr="pcp_download_120"/>
          <p:cNvPicPr/>
          <p:nvPr/>
        </p:nvPicPr>
        <p:blipFill>
          <a:blip r:embed="rId3"/>
          <a:stretch>
            <a:fillRect/>
          </a:stretch>
        </p:blipFill>
        <p:spPr>
          <a:xfrm>
            <a:off x="8794800" y="4071960"/>
            <a:ext cx="6580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969200" y="3286080"/>
            <a:ext cx="43656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 smtClean="0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CHỦ </a:t>
            </a:r>
            <a:r>
              <a:rPr lang="en-US" sz="3200" b="1" spc="-1" dirty="0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ĐỀ 1</a:t>
            </a:r>
            <a:r>
              <a:rPr lang="en-US" sz="3200" b="1" spc="-1" dirty="0" smtClean="0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 - TIẾT 1  </a:t>
            </a:r>
            <a:endParaRPr lang="en-US" sz="3200" spc="-1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12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2800" y="564382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8" y="96840"/>
            <a:ext cx="6085818" cy="66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9484" y="2117612"/>
            <a:ext cx="1308554" cy="37546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lang="en-US" sz="16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2561" y="1060889"/>
            <a:ext cx="8347171" cy="1791233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>
              <a:lnSpc>
                <a:spcPct val="115000"/>
              </a:lnSpc>
            </a:pPr>
            <a:r>
              <a:rPr lang="en-US" sz="9600" b="1" dirty="0" smtClean="0">
                <a:latin typeface="MusiQwi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============================</a:t>
            </a:r>
            <a:endParaRPr lang="en-US" sz="9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8191" y="1878123"/>
            <a:ext cx="1308554" cy="37546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3835" y="1599450"/>
            <a:ext cx="1308554" cy="352763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2542" y="1346899"/>
            <a:ext cx="1308554" cy="352763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9479" y="1098710"/>
            <a:ext cx="1308554" cy="37546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endParaRPr lang="en-US" sz="1600" b="1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7201" y="2008756"/>
            <a:ext cx="1308554" cy="352763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5177" y="1808456"/>
            <a:ext cx="1308554" cy="37546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4171" y="1529777"/>
            <a:ext cx="1308554" cy="37546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endParaRPr lang="en-US" sz="16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31153" y="1290287"/>
            <a:ext cx="1308554" cy="352763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1077303" y="1098711"/>
            <a:ext cx="13063" cy="140935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07622" y="3882467"/>
            <a:ext cx="8516982" cy="122223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b="1" dirty="0" smtClean="0">
                <a:latin typeface="MusiQwi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&amp;=======================================</a:t>
            </a:r>
            <a:endParaRPr lang="en-US" sz="6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061169" y="1100076"/>
            <a:ext cx="3918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61169" y="2628428"/>
            <a:ext cx="3918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715281" cy="1713005"/>
          </a:xfrm>
          <a:prstGeom prst="rect">
            <a:avLst/>
          </a:prstGeom>
        </p:spPr>
      </p:pic>
      <p:grpSp>
        <p:nvGrpSpPr>
          <p:cNvPr id="25" name="Group 34"/>
          <p:cNvGrpSpPr/>
          <p:nvPr/>
        </p:nvGrpSpPr>
        <p:grpSpPr bwMode="auto">
          <a:xfrm>
            <a:off x="-97790" y="6323586"/>
            <a:ext cx="12489180" cy="574955"/>
            <a:chOff x="0" y="4105"/>
            <a:chExt cx="5511" cy="215"/>
          </a:xfrm>
        </p:grpSpPr>
        <p:sp>
          <p:nvSpPr>
            <p:cNvPr id="2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3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3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05577" y="878005"/>
            <a:ext cx="10716990" cy="1598873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>
              <a:lnSpc>
                <a:spcPct val="115000"/>
              </a:lnSpc>
            </a:pPr>
            <a:r>
              <a:rPr lang="en-US" sz="8800" b="1" dirty="0" smtClean="0">
                <a:latin typeface="MusiQwi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&amp;=====================================</a:t>
            </a:r>
            <a:endParaRPr lang="en-US" sz="8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24176" y="4033713"/>
            <a:ext cx="2017066" cy="2014390"/>
          </a:xfrm>
          <a:prstGeom prst="rect">
            <a:avLst/>
          </a:prstGeom>
        </p:spPr>
      </p:pic>
      <p:grpSp>
        <p:nvGrpSpPr>
          <p:cNvPr id="25" name="Group 34"/>
          <p:cNvGrpSpPr/>
          <p:nvPr/>
        </p:nvGrpSpPr>
        <p:grpSpPr bwMode="auto">
          <a:xfrm>
            <a:off x="-97790" y="5786846"/>
            <a:ext cx="12489180" cy="1111695"/>
            <a:chOff x="0" y="4105"/>
            <a:chExt cx="5511" cy="215"/>
          </a:xfrm>
        </p:grpSpPr>
        <p:sp>
          <p:nvSpPr>
            <p:cNvPr id="2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3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3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Oval 11"/>
          <p:cNvSpPr/>
          <p:nvPr/>
        </p:nvSpPr>
        <p:spPr>
          <a:xfrm>
            <a:off x="7855565" y="1690506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283657" y="1816780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9279848" y="1567973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10590052" y="1485861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4868510" y="1929991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3623186" y="2082391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312543" y="2210969"/>
            <a:ext cx="310473" cy="229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7395292" y="2862188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5967082" y="2883958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369060" y="2866539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1804377" y="2875246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33749" y="2326725"/>
            <a:ext cx="464452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8840911" y="2857832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9955610" y="2836057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3097607" y="2875246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/>
      <p:bldP spid="170" grpId="0"/>
      <p:bldP spid="171" grpId="0"/>
      <p:bldP spid="172" grpId="0"/>
      <p:bldP spid="174" grpId="0"/>
      <p:bldP spid="176" grpId="0"/>
      <p:bldP spid="1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78020" y="392114"/>
            <a:ext cx="11281833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2640215" y="2514605"/>
            <a:ext cx="6590566" cy="17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58" tIns="57128" rIns="114258" bIns="5712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HOẠT </a:t>
            </a: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ĐỘNG 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NHẠC: BÀI SỐ 1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6270180" y="392114"/>
            <a:ext cx="6954269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642890" y="482601"/>
            <a:ext cx="8014670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" name="Nhạc hiệ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088" y="-18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4.07407E-6 L 0.43789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4.07407E-6 L -0.45547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/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/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pic>
        <p:nvPicPr>
          <p:cNvPr id="14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190" y="1637844"/>
            <a:ext cx="9918145" cy="3765429"/>
          </a:xfrm>
          <a:prstGeom prst="rect">
            <a:avLst/>
          </a:prstGeom>
        </p:spPr>
      </p:pic>
      <p:sp>
        <p:nvSpPr>
          <p:cNvPr id="7" name="Rectangle 14"/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478" y="48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/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/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pic>
        <p:nvPicPr>
          <p:cNvPr id="14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7" name="Rectangle 14"/>
          <p:cNvSpPr/>
          <p:nvPr/>
        </p:nvSpPr>
        <p:spPr>
          <a:xfrm>
            <a:off x="2581266" y="952329"/>
            <a:ext cx="6598281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 smtClean="0">
                <a:solidFill>
                  <a:srgbClr val="1810C0"/>
                </a:solidFill>
                <a:latin typeface="Times New Roman" panose="02020603050405020304" pitchFamily="18" charset="0"/>
              </a:rPr>
              <a:t>THẢO LUẬN NHÓM ĐÔI (2’)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478" y="48420"/>
            <a:ext cx="609600" cy="609600"/>
          </a:xfrm>
          <a:prstGeom prst="rect">
            <a:avLst/>
          </a:prstGeom>
        </p:spPr>
      </p:pic>
      <p:sp>
        <p:nvSpPr>
          <p:cNvPr id="150" name="Rectangle 14"/>
          <p:cNvSpPr/>
          <p:nvPr/>
        </p:nvSpPr>
        <p:spPr>
          <a:xfrm>
            <a:off x="1581105" y="2338441"/>
            <a:ext cx="890339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/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/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pic>
        <p:nvPicPr>
          <p:cNvPr id="14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57" y="1326383"/>
            <a:ext cx="9918145" cy="3765429"/>
          </a:xfrm>
          <a:prstGeom prst="rect">
            <a:avLst/>
          </a:prstGeom>
        </p:spPr>
      </p:pic>
      <p:sp>
        <p:nvSpPr>
          <p:cNvPr id="7" name="Rectangle 14"/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478" y="48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00" y="3897086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3"/>
          <p:cNvGrpSpPr/>
          <p:nvPr/>
        </p:nvGrpSpPr>
        <p:grpSpPr bwMode="auto">
          <a:xfrm>
            <a:off x="2166938" y="3124200"/>
            <a:ext cx="8779736" cy="635000"/>
            <a:chOff x="204" y="935"/>
            <a:chExt cx="5352" cy="400"/>
          </a:xfrm>
        </p:grpSpPr>
        <p:sp>
          <p:nvSpPr>
            <p:cNvPr id="19473" name="Line 4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5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6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7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8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60" name="Picture 9" descr="khoa-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6" y="2743201"/>
            <a:ext cx="492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Line 10"/>
          <p:cNvSpPr>
            <a:spLocks noChangeShapeType="1"/>
          </p:cNvSpPr>
          <p:nvPr/>
        </p:nvSpPr>
        <p:spPr bwMode="auto">
          <a:xfrm>
            <a:off x="2764648" y="3986347"/>
            <a:ext cx="5032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2" name="Picture 11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1" y="381000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2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28" y="3670664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47" y="350520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WordArt 14"/>
          <p:cNvSpPr>
            <a:spLocks noChangeArrowheads="1" noChangeShapeType="1" noTextEdit="1"/>
          </p:cNvSpPr>
          <p:nvPr/>
        </p:nvSpPr>
        <p:spPr bwMode="auto">
          <a:xfrm>
            <a:off x="3503613" y="1270000"/>
            <a:ext cx="5689600" cy="7191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kern="10" dirty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0" dirty="0" err="1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b="1" kern="10" dirty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0" dirty="0" err="1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b="1" kern="10" dirty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0" dirty="0" err="1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endParaRPr lang="en-US" sz="3600" b="1" kern="10" dirty="0">
              <a:ln w="25400">
                <a:solidFill>
                  <a:schemeClr val="bg1"/>
                </a:solidFill>
                <a:round/>
              </a:ln>
              <a:solidFill>
                <a:srgbClr val="993300"/>
              </a:solidFill>
              <a:effectLst>
                <a:outerShdw dist="89803" dir="2700000" algn="ctr" rotWithShape="0">
                  <a:srgbClr val="1F1F1F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66" name="Picture 16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82" y="342900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Line 17"/>
          <p:cNvSpPr>
            <a:spLocks noChangeShapeType="1"/>
          </p:cNvSpPr>
          <p:nvPr/>
        </p:nvSpPr>
        <p:spPr bwMode="auto">
          <a:xfrm flipV="1">
            <a:off x="2667000" y="2862624"/>
            <a:ext cx="7842076" cy="67750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8"/>
          <p:cNvSpPr>
            <a:spLocks noChangeShapeType="1"/>
          </p:cNvSpPr>
          <p:nvPr/>
        </p:nvSpPr>
        <p:spPr bwMode="auto">
          <a:xfrm flipV="1">
            <a:off x="2667000" y="3801700"/>
            <a:ext cx="7842076" cy="6591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9" name="Picture 22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3376"/>
            <a:ext cx="16541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3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57789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35" y="3587930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151" y="3267889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 descr="notTro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773" y="334191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514"/>
            <a:ext cx="12192000" cy="1609334"/>
          </a:xfrm>
          <a:prstGeom prst="rect">
            <a:avLst/>
          </a:prstGeom>
        </p:spPr>
      </p:pic>
      <p:sp>
        <p:nvSpPr>
          <p:cNvPr id="5" name="WordArt 14"/>
          <p:cNvSpPr>
            <a:spLocks noChangeArrowheads="1" noChangeShapeType="1" noTextEdit="1"/>
          </p:cNvSpPr>
          <p:nvPr/>
        </p:nvSpPr>
        <p:spPr bwMode="auto">
          <a:xfrm>
            <a:off x="3503613" y="721359"/>
            <a:ext cx="5689600" cy="7191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sz="3600" b="1" kern="10" dirty="0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0" dirty="0" err="1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600" b="1" kern="10" dirty="0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0" dirty="0" err="1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kern="10" dirty="0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0" dirty="0" err="1" smtClean="0">
                <a:ln w="25400">
                  <a:solidFill>
                    <a:schemeClr val="bg1"/>
                  </a:solidFill>
                  <a:round/>
                </a:ln>
                <a:solidFill>
                  <a:srgbClr val="993300"/>
                </a:solidFill>
                <a:effectLst>
                  <a:outerShdw dist="89803" dir="2700000" algn="ctr" rotWithShape="0">
                    <a:srgbClr val="1F1F1F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tấu</a:t>
            </a:r>
            <a:endParaRPr lang="en-US" sz="3600" b="1" kern="10" dirty="0">
              <a:ln w="25400">
                <a:solidFill>
                  <a:schemeClr val="bg1"/>
                </a:solidFill>
                <a:round/>
              </a:ln>
              <a:solidFill>
                <a:srgbClr val="993300"/>
              </a:solidFill>
              <a:effectLst>
                <a:outerShdw dist="89803" dir="2700000" algn="ctr" rotWithShape="0">
                  <a:srgbClr val="1F1F1F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1084218" y="2428428"/>
            <a:ext cx="10411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MusiSync" panose="02000000000000000000" pitchFamily="2" charset="0"/>
              </a:rPr>
              <a:t>  @  q  n  ‘  h  \  n  </a:t>
            </a:r>
            <a:r>
              <a:rPr kumimoji="0" lang="en-US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MusiSync" panose="02000000000000000000" pitchFamily="2" charset="0"/>
              </a:rPr>
              <a:t>n</a:t>
            </a: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MusiSync" panose="02000000000000000000" pitchFamily="2" charset="0"/>
              </a:rPr>
              <a:t>  \  h  ]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1236618" y="2881274"/>
            <a:ext cx="10411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   x   </a:t>
            </a:r>
            <a:r>
              <a:rPr kumimoji="0" lang="en-US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   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    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r>
              <a:rPr kumimoji="0" lang="en-US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      </a:t>
            </a:r>
            <a:r>
              <a:rPr kumimoji="0" lang="en-US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iSync" panose="02000000000000000000" pitchFamily="2" charset="0"/>
              </a:rPr>
              <a:t>x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/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/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pic>
        <p:nvPicPr>
          <p:cNvPr id="14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4"/>
          <a:srcRect b="52605"/>
          <a:stretch>
            <a:fillRect/>
          </a:stretch>
        </p:blipFill>
        <p:spPr>
          <a:xfrm>
            <a:off x="1850190" y="1637844"/>
            <a:ext cx="9918145" cy="1784625"/>
          </a:xfrm>
          <a:prstGeom prst="rect">
            <a:avLst/>
          </a:prstGeom>
        </p:spPr>
      </p:pic>
      <p:pic>
        <p:nvPicPr>
          <p:cNvPr id="8" name="SO K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478" y="48420"/>
            <a:ext cx="609600" cy="609600"/>
          </a:xfrm>
          <a:prstGeom prst="rect">
            <a:avLst/>
          </a:prstGeom>
        </p:spPr>
      </p:pic>
      <p:sp>
        <p:nvSpPr>
          <p:cNvPr id="150" name="Rectangle 14"/>
          <p:cNvSpPr/>
          <p:nvPr/>
        </p:nvSpPr>
        <p:spPr>
          <a:xfrm>
            <a:off x="4803823" y="155498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1" name="Rectangle 14"/>
          <p:cNvSpPr/>
          <p:nvPr/>
        </p:nvSpPr>
        <p:spPr>
          <a:xfrm>
            <a:off x="1520104" y="1496619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52" name="Hình ảnh 2"/>
          <p:cNvPicPr>
            <a:picLocks noChangeAspect="1"/>
          </p:cNvPicPr>
          <p:nvPr/>
        </p:nvPicPr>
        <p:blipFill rotWithShape="1">
          <a:blip r:embed="rId4"/>
          <a:srcRect t="56530"/>
          <a:stretch>
            <a:fillRect/>
          </a:stretch>
        </p:blipFill>
        <p:spPr>
          <a:xfrm>
            <a:off x="1871960" y="4062545"/>
            <a:ext cx="9918145" cy="1636819"/>
          </a:xfrm>
          <a:prstGeom prst="rect">
            <a:avLst/>
          </a:prstGeom>
        </p:spPr>
      </p:pic>
      <p:sp>
        <p:nvSpPr>
          <p:cNvPr id="153" name="Rectangle 14"/>
          <p:cNvSpPr/>
          <p:nvPr/>
        </p:nvSpPr>
        <p:spPr>
          <a:xfrm>
            <a:off x="1672504" y="3660709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1" grpId="0"/>
      <p:bldP spid="1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/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/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pic>
        <p:nvPicPr>
          <p:cNvPr id="14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57" y="1326383"/>
            <a:ext cx="9918145" cy="3765429"/>
          </a:xfrm>
          <a:prstGeom prst="rect">
            <a:avLst/>
          </a:prstGeom>
        </p:spPr>
      </p:pic>
      <p:sp>
        <p:nvSpPr>
          <p:cNvPr id="7" name="Rectangle 14"/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478" y="484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78020" y="392114"/>
            <a:ext cx="10625409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3495766" y="2514609"/>
            <a:ext cx="4879456" cy="113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58" tIns="57128" rIns="114258" bIns="5712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6195730" y="360210"/>
            <a:ext cx="4907700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935122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21161" y="392114"/>
            <a:ext cx="6382772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" name="Nhạc hiệ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088" y="-18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/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/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2997984" y="37067"/>
            <a:ext cx="81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PHÁCH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/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2272" y="37067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978" y="2923895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4148" y="29553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1285" y="291034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461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2072" y="295720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298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501" y="446112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562" y="44947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4490" y="4447952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1890" y="449615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604" y="454628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2448" y="459641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5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1055" y="2961145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6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296" y="291034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7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372" y="4447952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8" name="Content Placeholder 3" descr="mặt phách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4793" y="4632707"/>
            <a:ext cx="665307" cy="50976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687028" y="365988"/>
            <a:ext cx="11121795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3750517" y="2057390"/>
            <a:ext cx="4369958" cy="17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58" tIns="57128" rIns="114258" bIns="5712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HOẠT ĐỘNG  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DỤNG 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38652" y="406403"/>
            <a:ext cx="6653348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92349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21833" y="220716"/>
              <a:ext cx="4850967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713154" y="392114"/>
            <a:ext cx="4903876" cy="6051550"/>
            <a:chOff x="153222" y="220716"/>
            <a:chExt cx="5389420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53222" y="476311"/>
              <a:ext cx="4982182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" name="Nhạc hiệ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088" y="-18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3.7037E-7 L -0.45547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9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quý thầy cô mạnh khỏe</a:t>
            </a:r>
            <a:endParaRPr lang="en-US" sz="20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chăm ngoan học giỏi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32" y="1567328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2" y="2032453"/>
            <a:ext cx="3758730" cy="4711111"/>
          </a:xfrm>
          <a:prstGeom prst="rect">
            <a:avLst/>
          </a:prstGeom>
        </p:spPr>
      </p:pic>
      <p:pic>
        <p:nvPicPr>
          <p:cNvPr id="12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2800" y="56438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07976" y="187186"/>
            <a:ext cx="8164879" cy="191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TRÒ CHƠI</a:t>
            </a:r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:</a:t>
            </a:r>
            <a:r>
              <a:rPr lang="vi-VN" sz="36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endParaRPr lang="en-US" sz="3600" dirty="0" smtClean="0">
              <a:solidFill>
                <a:schemeClr val="accent4">
                  <a:lumMod val="75000"/>
                </a:schemeClr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ca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tấu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tạo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!</a:t>
            </a:r>
            <a:endParaRPr lang="en-US" sz="3600" b="1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  <a:p>
            <a:pPr algn="ctr" defTabSz="685800">
              <a:lnSpc>
                <a:spcPct val="115000"/>
              </a:lnSpc>
              <a:defRPr/>
            </a:pPr>
            <a:endParaRPr lang="en-US" sz="3600" b="1" dirty="0">
              <a:solidFill>
                <a:srgbClr val="FF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" y="5734594"/>
            <a:ext cx="12192000" cy="1123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" y="4053343"/>
            <a:ext cx="2771990" cy="2726280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0376" y="1894068"/>
            <a:ext cx="8164879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mới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Rộn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ràng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ca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chuông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đón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trời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 La      Son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La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endParaRPr lang="en-US" sz="3600" b="1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" y="5734594"/>
            <a:ext cx="12192000" cy="1123406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0376" y="1476052"/>
            <a:ext cx="8164879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mới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Rộn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ràng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ca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chuông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đón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trời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 La      Son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La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endParaRPr lang="en-US" sz="3600" b="1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9" name="Rectangle 14"/>
          <p:cNvSpPr/>
          <p:nvPr/>
        </p:nvSpPr>
        <p:spPr>
          <a:xfrm>
            <a:off x="1596654" y="665086"/>
            <a:ext cx="8918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0" algn="l"/>
              </a:tabLst>
              <a:defRPr/>
            </a:pPr>
            <a:r>
              <a:rPr lang="en-US" altLang="en-US" sz="5400" b="1" noProof="0" dirty="0" smtClean="0">
                <a:solidFill>
                  <a:srgbClr val="FF0000"/>
                </a:solidFill>
                <a:latin typeface="MusiSync" panose="02000000000000000000" pitchFamily="2" charset="0"/>
              </a:rPr>
              <a:t>         @   e  ‘ q     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e    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MusiSync" panose="02000000000000000000" pitchFamily="2" charset="0"/>
              </a:rPr>
              <a:t>e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 </a:t>
            </a:r>
            <a:r>
              <a:rPr lang="en-US" altLang="en-US" sz="5400" b="1" noProof="0" dirty="0" smtClean="0">
                <a:solidFill>
                  <a:srgbClr val="FF0000"/>
                </a:solidFill>
                <a:latin typeface="MusiSync" panose="02000000000000000000" pitchFamily="2" charset="0"/>
              </a:rPr>
              <a:t> \  e </a:t>
            </a:r>
            <a:r>
              <a:rPr lang="en-US" altLang="en-US" sz="5400" b="1" dirty="0">
                <a:solidFill>
                  <a:srgbClr val="FF0000"/>
                </a:solidFill>
                <a:latin typeface="MusiSync" panose="02000000000000000000" pitchFamily="2" charset="0"/>
              </a:rPr>
              <a:t>Q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" y="5734594"/>
            <a:ext cx="12192000" cy="1123406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0376" y="1476052"/>
            <a:ext cx="8164879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mới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Rộn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ràng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ca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chuông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đón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trời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 La      Son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La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endParaRPr lang="en-US" sz="3600" b="1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9" name="Rectangle 14"/>
          <p:cNvSpPr/>
          <p:nvPr/>
        </p:nvSpPr>
        <p:spPr>
          <a:xfrm>
            <a:off x="1596654" y="665086"/>
            <a:ext cx="8918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0" algn="l"/>
              </a:tabLst>
              <a:defRPr/>
            </a:pPr>
            <a:r>
              <a:rPr lang="en-US" altLang="en-US" sz="5400" b="1" noProof="0" dirty="0" smtClean="0">
                <a:solidFill>
                  <a:srgbClr val="FF0000"/>
                </a:solidFill>
                <a:latin typeface="MusiSync" panose="02000000000000000000" pitchFamily="2" charset="0"/>
              </a:rPr>
              <a:t>         @   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q     </a:t>
            </a:r>
            <a:r>
              <a:rPr lang="en-US" altLang="en-US" sz="5400" b="1" dirty="0" err="1">
                <a:solidFill>
                  <a:srgbClr val="FF0000"/>
                </a:solidFill>
                <a:latin typeface="MusiSync" panose="02000000000000000000" pitchFamily="2" charset="0"/>
              </a:rPr>
              <a:t>q</a:t>
            </a:r>
            <a:r>
              <a:rPr lang="en-US" altLang="en-US" sz="5400" b="1" dirty="0">
                <a:solidFill>
                  <a:srgbClr val="FF0000"/>
                </a:solidFill>
                <a:latin typeface="MusiSync" panose="02000000000000000000" pitchFamily="2" charset="0"/>
              </a:rPr>
              <a:t> 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‘  q   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MusiSync" panose="02000000000000000000" pitchFamily="2" charset="0"/>
              </a:rPr>
              <a:t>q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  ‘   q  </a:t>
            </a:r>
            <a:r>
              <a:rPr lang="en-US" altLang="en-US" sz="5400" b="1" dirty="0" err="1">
                <a:solidFill>
                  <a:srgbClr val="FF0000"/>
                </a:solidFill>
                <a:latin typeface="MusiSync" panose="02000000000000000000" pitchFamily="2" charset="0"/>
              </a:rPr>
              <a:t>Q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" y="5734594"/>
            <a:ext cx="12192000" cy="1123406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0376" y="1476052"/>
            <a:ext cx="8164879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mới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Rộn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ràng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ca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keng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chuông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gió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đón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trời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 La      Son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     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La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    Son     La      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Đô</a:t>
            </a:r>
            <a:endParaRPr lang="en-US" sz="3600" b="1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9" name="Rectangle 14"/>
          <p:cNvSpPr/>
          <p:nvPr/>
        </p:nvSpPr>
        <p:spPr>
          <a:xfrm>
            <a:off x="1596654" y="665086"/>
            <a:ext cx="8918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0" algn="l"/>
              </a:tabLst>
              <a:defRPr/>
            </a:pPr>
            <a:r>
              <a:rPr lang="en-US" altLang="en-US" sz="5400" b="1" noProof="0" dirty="0" smtClean="0">
                <a:solidFill>
                  <a:srgbClr val="FF0000"/>
                </a:solidFill>
                <a:latin typeface="MusiSync" panose="02000000000000000000" pitchFamily="2" charset="0"/>
              </a:rPr>
              <a:t>         @   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q   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MusiSync" panose="02000000000000000000" pitchFamily="2" charset="0"/>
              </a:rPr>
              <a:t>q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  </a:t>
            </a:r>
            <a:r>
              <a:rPr lang="en-US" altLang="en-US" sz="5400" b="1" dirty="0">
                <a:solidFill>
                  <a:srgbClr val="FF0000"/>
                </a:solidFill>
                <a:latin typeface="MusiSync" panose="02000000000000000000" pitchFamily="2" charset="0"/>
              </a:rPr>
              <a:t>‘   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e    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MusiSync" panose="02000000000000000000" pitchFamily="2" charset="0"/>
              </a:rPr>
              <a:t>e</a:t>
            </a:r>
            <a:r>
              <a:rPr lang="en-US" altLang="en-US" sz="5400" b="1" dirty="0" smtClean="0">
                <a:solidFill>
                  <a:srgbClr val="FF0000"/>
                </a:solidFill>
                <a:latin typeface="MusiSync" panose="02000000000000000000" pitchFamily="2" charset="0"/>
              </a:rPr>
              <a:t>     </a:t>
            </a:r>
            <a:r>
              <a:rPr lang="en-US" altLang="en-US" sz="5400" b="1" dirty="0">
                <a:solidFill>
                  <a:srgbClr val="FF0000"/>
                </a:solidFill>
                <a:latin typeface="MusiSync" panose="02000000000000000000" pitchFamily="2" charset="0"/>
              </a:rPr>
              <a:t>q</a:t>
            </a:r>
            <a:r>
              <a:rPr lang="en-US" altLang="en-US" sz="5400" b="1" noProof="0" dirty="0" smtClean="0">
                <a:solidFill>
                  <a:srgbClr val="FF0000"/>
                </a:solidFill>
                <a:latin typeface="MusiSync" panose="02000000000000000000" pitchFamily="2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MusiSync" panose="02000000000000000000" pitchFamily="2" charset="0"/>
              </a:rPr>
              <a:t>‘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3918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53428" y="2235174"/>
            <a:ext cx="1308554" cy="48299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55" y="1177703"/>
            <a:ext cx="1518421" cy="830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396" y="1353184"/>
            <a:ext cx="566216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7792" y="3778150"/>
            <a:ext cx="2034598" cy="181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7" y="4054261"/>
            <a:ext cx="2233566" cy="15177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08069" y="2837441"/>
            <a:ext cx="7189723" cy="1083347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35" y="1041293"/>
            <a:ext cx="58229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78020" y="392114"/>
            <a:ext cx="11281833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2471385" y="2514605"/>
            <a:ext cx="6928222" cy="17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58" tIns="57128" rIns="114258" bIns="5712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HOẠT </a:t>
            </a: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ĐỘNG 1 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LÝ THUYẾT ÂM NHẠC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6054166" y="392114"/>
            <a:ext cx="7591190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221983" y="482601"/>
            <a:ext cx="7784148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" name="Nhạc hiệ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088" y="-18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-4.07407E-6 L 0.43789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36" y="1021698"/>
            <a:ext cx="8516982" cy="1222231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b="1" dirty="0" smtClean="0">
                <a:latin typeface="MusiQwi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&amp;=======================================</a:t>
            </a:r>
            <a:endParaRPr lang="en-US" sz="6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4663" y="2690898"/>
            <a:ext cx="9548947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ngắn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kẻ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86846" y="1047824"/>
            <a:ext cx="3918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21679" y="2101565"/>
            <a:ext cx="3918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2368</Words>
  <Application>WPS Slides</Application>
  <PresentationFormat>Widescreen</PresentationFormat>
  <Paragraphs>136</Paragraphs>
  <Slides>22</Slides>
  <Notes>1</Notes>
  <HiddenSlides>0</HiddenSlides>
  <MMClips>12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22</vt:i4>
      </vt:variant>
    </vt:vector>
  </HeadingPairs>
  <TitlesOfParts>
    <vt:vector size="47" baseType="lpstr">
      <vt:lpstr>Arial</vt:lpstr>
      <vt:lpstr>SimSun</vt:lpstr>
      <vt:lpstr>Wingdings</vt:lpstr>
      <vt:lpstr>Arial</vt:lpstr>
      <vt:lpstr>Times New Roman</vt:lpstr>
      <vt:lpstr>Calibri</vt:lpstr>
      <vt:lpstr>Calibri</vt:lpstr>
      <vt:lpstr>Constantia</vt:lpstr>
      <vt:lpstr>Times New Roman</vt:lpstr>
      <vt:lpstr>Cambria</vt:lpstr>
      <vt:lpstr>#9Slide05 Dancing Script</vt:lpstr>
      <vt:lpstr>MusiSync</vt:lpstr>
      <vt:lpstr>Wide Latin</vt:lpstr>
      <vt:lpstr>MusiQwik</vt:lpstr>
      <vt:lpstr>Microsoft YaHei</vt:lpstr>
      <vt:lpstr>Arial Unicode MS</vt:lpstr>
      <vt:lpstr>Tahoma</vt:lpstr>
      <vt:lpstr>.VnTime</vt:lpstr>
      <vt:lpstr>Mongolian Baiti</vt:lpstr>
      <vt:lpstr>5_Office Theme</vt:lpstr>
      <vt:lpstr>1_Office Theme</vt:lpstr>
      <vt:lpstr>Default Design</vt:lpstr>
      <vt:lpstr>3_Default Design</vt:lpstr>
      <vt:lpstr>1_Default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Thuỳ Hà</cp:lastModifiedBy>
  <cp:revision>128</cp:revision>
  <dcterms:created xsi:type="dcterms:W3CDTF">2022-04-04T11:47:00Z</dcterms:created>
  <dcterms:modified xsi:type="dcterms:W3CDTF">2025-04-13T03:20:23Z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43F3F2B32D97498A8AEBA9D901C43702_12</vt:lpwstr>
  </property>
  <property fmtid="{D5CDD505-2E9C-101B-9397-08002B2CF9AE}" pid="3" name="KSOProductBuildVer">
    <vt:lpwstr>1033-12.2.0.20782</vt:lpwstr>
  </property>
</Properties>
</file>