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89" r:id="rId4"/>
    <p:sldId id="275" r:id="rId5"/>
    <p:sldId id="264" r:id="rId7"/>
    <p:sldId id="288" r:id="rId8"/>
    <p:sldId id="273" r:id="rId9"/>
    <p:sldId id="287" r:id="rId10"/>
    <p:sldId id="277" r:id="rId11"/>
    <p:sldId id="278" r:id="rId12"/>
    <p:sldId id="286" r:id="rId13"/>
    <p:sldId id="28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70"/>
            </a:lvl1pPr>
            <a:lvl2pPr marL="450850" indent="0" algn="ctr">
              <a:buNone/>
              <a:defRPr sz="1975"/>
            </a:lvl2pPr>
            <a:lvl3pPr marL="902335" indent="0" algn="ctr">
              <a:buNone/>
              <a:defRPr sz="1775"/>
            </a:lvl3pPr>
            <a:lvl4pPr marL="1353185" indent="0" algn="ctr">
              <a:buNone/>
              <a:defRPr sz="1580"/>
            </a:lvl4pPr>
            <a:lvl5pPr marL="1804035" indent="0" algn="ctr">
              <a:buNone/>
              <a:defRPr sz="1580"/>
            </a:lvl5pPr>
            <a:lvl6pPr marL="2255520" indent="0" algn="ctr">
              <a:buNone/>
              <a:defRPr sz="1580"/>
            </a:lvl6pPr>
            <a:lvl7pPr marL="2706370" indent="0" algn="ctr">
              <a:buNone/>
              <a:defRPr sz="1580"/>
            </a:lvl7pPr>
            <a:lvl8pPr marL="3157220" indent="0" algn="ctr">
              <a:buNone/>
              <a:defRPr sz="1580"/>
            </a:lvl8pPr>
            <a:lvl9pPr marL="3608705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70">
                <a:solidFill>
                  <a:schemeClr val="tx1"/>
                </a:solidFill>
              </a:defRPr>
            </a:lvl1pPr>
            <a:lvl2pPr marL="450850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2335" indent="0">
              <a:buNone/>
              <a:defRPr sz="1775">
                <a:solidFill>
                  <a:schemeClr val="tx1">
                    <a:tint val="75000"/>
                  </a:schemeClr>
                </a:solidFill>
              </a:defRPr>
            </a:lvl3pPr>
            <a:lvl4pPr marL="135318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403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55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637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5722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087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70" b="1"/>
            </a:lvl1pPr>
            <a:lvl2pPr marL="450850" indent="0">
              <a:buNone/>
              <a:defRPr sz="1975" b="1"/>
            </a:lvl2pPr>
            <a:lvl3pPr marL="902335" indent="0">
              <a:buNone/>
              <a:defRPr sz="1775" b="1"/>
            </a:lvl3pPr>
            <a:lvl4pPr marL="1353185" indent="0">
              <a:buNone/>
              <a:defRPr sz="1580" b="1"/>
            </a:lvl4pPr>
            <a:lvl5pPr marL="1804035" indent="0">
              <a:buNone/>
              <a:defRPr sz="1580" b="1"/>
            </a:lvl5pPr>
            <a:lvl6pPr marL="2255520" indent="0">
              <a:buNone/>
              <a:defRPr sz="1580" b="1"/>
            </a:lvl6pPr>
            <a:lvl7pPr marL="2706370" indent="0">
              <a:buNone/>
              <a:defRPr sz="1580" b="1"/>
            </a:lvl7pPr>
            <a:lvl8pPr marL="3157220" indent="0">
              <a:buNone/>
              <a:defRPr sz="1580" b="1"/>
            </a:lvl8pPr>
            <a:lvl9pPr marL="3608705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5"/>
            </a:lvl1pPr>
            <a:lvl2pPr>
              <a:defRPr sz="2760"/>
            </a:lvl2pPr>
            <a:lvl3pPr>
              <a:defRPr sz="2370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5"/>
            </a:lvl1pPr>
            <a:lvl2pPr marL="450850" indent="0">
              <a:buNone/>
              <a:defRPr sz="2760"/>
            </a:lvl2pPr>
            <a:lvl3pPr marL="902335" indent="0">
              <a:buNone/>
              <a:defRPr sz="2370"/>
            </a:lvl3pPr>
            <a:lvl4pPr marL="1353185" indent="0">
              <a:buNone/>
              <a:defRPr sz="1975"/>
            </a:lvl4pPr>
            <a:lvl5pPr marL="1804035" indent="0">
              <a:buNone/>
              <a:defRPr sz="1975"/>
            </a:lvl5pPr>
            <a:lvl6pPr marL="2255520" indent="0">
              <a:buNone/>
              <a:defRPr sz="1975"/>
            </a:lvl6pPr>
            <a:lvl7pPr marL="2706370" indent="0">
              <a:buNone/>
              <a:defRPr sz="1975"/>
            </a:lvl7pPr>
            <a:lvl8pPr marL="3157220" indent="0">
              <a:buNone/>
              <a:defRPr sz="1975"/>
            </a:lvl8pPr>
            <a:lvl9pPr marL="3608705" indent="0">
              <a:buNone/>
              <a:defRPr sz="19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0850" indent="0">
              <a:buNone/>
              <a:defRPr sz="1380"/>
            </a:lvl2pPr>
            <a:lvl3pPr marL="902335" indent="0">
              <a:buNone/>
              <a:defRPr sz="1185"/>
            </a:lvl3pPr>
            <a:lvl4pPr marL="1353185" indent="0">
              <a:buNone/>
              <a:defRPr sz="985"/>
            </a:lvl4pPr>
            <a:lvl5pPr marL="1804035" indent="0">
              <a:buNone/>
              <a:defRPr sz="985"/>
            </a:lvl5pPr>
            <a:lvl6pPr marL="2255520" indent="0">
              <a:buNone/>
              <a:defRPr sz="985"/>
            </a:lvl6pPr>
            <a:lvl7pPr marL="2706370" indent="0">
              <a:buNone/>
              <a:defRPr sz="985"/>
            </a:lvl7pPr>
            <a:lvl8pPr marL="3157220" indent="0">
              <a:buNone/>
              <a:defRPr sz="985"/>
            </a:lvl8pPr>
            <a:lvl9pPr marL="3608705" indent="0">
              <a:buNone/>
              <a:defRPr sz="98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2335" rtl="0" eaLnBrk="1" latinLnBrk="0" hangingPunct="1">
        <a:lnSpc>
          <a:spcPct val="90000"/>
        </a:lnSpc>
        <a:spcBef>
          <a:spcPct val="0"/>
        </a:spcBef>
        <a:buNone/>
        <a:defRPr sz="43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02335" rtl="0" eaLnBrk="1" latinLnBrk="0" hangingPunct="1">
        <a:lnSpc>
          <a:spcPct val="90000"/>
        </a:lnSpc>
        <a:spcBef>
          <a:spcPts val="985"/>
        </a:spcBef>
        <a:buFont typeface="Arial" panose="020B0604020202020204" pitchFamily="34" charset="0"/>
        <a:buChar char="•"/>
        <a:defRPr sz="2760" kern="1200">
          <a:solidFill>
            <a:schemeClr val="tx1"/>
          </a:solidFill>
          <a:latin typeface="+mn-lt"/>
          <a:ea typeface="+mn-ea"/>
          <a:cs typeface="+mn-cs"/>
        </a:defRPr>
      </a:lvl1pPr>
      <a:lvl2pPr marL="6769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6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861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20300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48094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931795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38328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834130" indent="-225425" algn="l" defTabSz="902335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2pPr>
      <a:lvl3pPr marL="9023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5pPr>
      <a:lvl6pPr marL="22555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6pPr>
      <a:lvl7pPr marL="270637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7pPr>
      <a:lvl8pPr marL="3157220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8pPr>
      <a:lvl9pPr marL="3608705" algn="l" defTabSz="902335" rtl="0" eaLnBrk="1" latinLnBrk="0" hangingPunct="1">
        <a:defRPr sz="17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.jpe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3073" y="567531"/>
            <a:ext cx="9177073" cy="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3073" y="6199188"/>
            <a:ext cx="9162522" cy="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2776141" y="3387328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6297745" y="3387328"/>
            <a:ext cx="558932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0" y="3517900"/>
            <a:ext cx="4060190" cy="26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69" tIns="39684" rIns="79369" bIns="39684">
            <a:noAutofit/>
          </a:bodyPr>
          <a:lstStyle/>
          <a:p>
            <a:pPr algn="ctr" eaLnBrk="1" hangingPunct="1"/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HÀ THỊ THÙY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SN: 1987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TĐ: Đại học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20" y="567690"/>
            <a:ext cx="4613275" cy="291528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44110" y="751840"/>
            <a:ext cx="3566160" cy="18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369" tIns="39684" rIns="79369" bIns="39684">
            <a:noAutofit/>
          </a:bodyPr>
          <a:lstStyle/>
          <a:p>
            <a:pPr algn="ctr" eaLnBrk="1" hangingPunct="1"/>
            <a:endParaRPr lang="en-US" sz="30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ach-giao-khoa-sgk-tu-nhien-va-xa-hoi-lop-1-ket-noi-tri-thuc-voi-cuoc-song-5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3" y="668867"/>
            <a:ext cx="4741863" cy="5306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9"/>
    </mc:Choice>
    <mc:Fallback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  <a:endParaRPr lang="en-US" sz="6000" b="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/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/>
              </a:rPr>
              <a:t>SGK/ 24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90578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30949"/>
            <a:ext cx="9144000" cy="41712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" y="762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93401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3446416"/>
            <a:ext cx="6400800" cy="7598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100" y="2998968"/>
            <a:ext cx="7861800" cy="2526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208313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3394" y="81218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/>
          <p:cNvSpPr txBox="1"/>
          <p:nvPr/>
        </p:nvSpPr>
        <p:spPr>
          <a:xfrm>
            <a:off x="675934" y="1696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799" y="1752600"/>
            <a:ext cx="6937513" cy="4238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514600"/>
            <a:ext cx="7002846" cy="15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685799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5:Hoạt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956</Words>
  <Application>WPS Slides</Application>
  <PresentationFormat>On-screen Show (4:3)</PresentationFormat>
  <Paragraphs>46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Georgia</vt:lpstr>
      <vt:lpstr>Times New Roman</vt:lpstr>
      <vt:lpstr>Arial Black</vt:lpstr>
      <vt:lpstr>Calibri</vt:lpstr>
      <vt:lpstr>Microsoft YaHei</vt:lpstr>
      <vt:lpstr>Arial Unicode MS</vt:lpstr>
      <vt:lpstr>Trebuchet MS</vt:lpstr>
      <vt:lpstr>Calibri Light</vt:lpstr>
      <vt:lpstr>Slipstream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Thuỳ Hà</cp:lastModifiedBy>
  <cp:revision>58</cp:revision>
  <dcterms:created xsi:type="dcterms:W3CDTF">2020-08-08T13:30:00Z</dcterms:created>
  <dcterms:modified xsi:type="dcterms:W3CDTF">2025-04-13T03:15:14Z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4798B4A729444E5CADB4D519B4B63EEC_12</vt:lpwstr>
  </property>
  <property fmtid="{D5CDD505-2E9C-101B-9397-08002B2CF9AE}" pid="3" name="KSOProductBuildVer">
    <vt:lpwstr>1033-12.2.0.20782</vt:lpwstr>
  </property>
</Properties>
</file>