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7" r:id="rId3"/>
    <p:sldId id="275" r:id="rId4"/>
    <p:sldId id="264" r:id="rId6"/>
    <p:sldId id="276" r:id="rId7"/>
    <p:sldId id="273" r:id="rId8"/>
    <p:sldId id="277" r:id="rId9"/>
    <p:sldId id="278" r:id="rId10"/>
    <p:sldId id="286" r:id="rId11"/>
    <p:sldId id="258" r:id="rId12"/>
    <p:sldId id="279" r:id="rId13"/>
    <p:sldId id="280" r:id="rId14"/>
    <p:sldId id="281" r:id="rId15"/>
    <p:sldId id="265" r:id="rId16"/>
    <p:sldId id="282" r:id="rId17"/>
    <p:sldId id="283" r:id="rId18"/>
    <p:sldId id="267" r:id="rId19"/>
    <p:sldId id="284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6199188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776141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6297745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71950" y="3517900"/>
            <a:ext cx="4785360" cy="26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HÀ THỊ THÙY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An Hồng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SN: 1987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TĐ: Đại học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0" y="567690"/>
            <a:ext cx="4613275" cy="291528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44110" y="751840"/>
            <a:ext cx="3566160" cy="18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endParaRPr lang="en-US" sz="30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ach-giao-khoa-sgk-tu-nhien-va-xa-hoi-lop-1-ket-noi-tri-thuc-voi-cuoc-song-5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317" y="754592"/>
            <a:ext cx="4741863" cy="530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9"/>
    </mc:Choice>
    <mc:Fallback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412" y="381000"/>
            <a:ext cx="8750988" cy="5715000"/>
            <a:chOff x="164412" y="1371600"/>
            <a:chExt cx="8141388" cy="3782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93"/>
            <a:stretch>
              <a:fillRect/>
            </a:stretch>
          </p:blipFill>
          <p:spPr>
            <a:xfrm>
              <a:off x="164412" y="1371600"/>
              <a:ext cx="4178988" cy="37822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92"/>
            <a:stretch>
              <a:fillRect/>
            </a:stretch>
          </p:blipFill>
          <p:spPr>
            <a:xfrm>
              <a:off x="4343400" y="1371600"/>
              <a:ext cx="3962400" cy="37822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4237" r="61961" b="7422"/>
          <a:stretch>
            <a:fillRect/>
          </a:stretch>
        </p:blipFill>
        <p:spPr>
          <a:xfrm>
            <a:off x="228600" y="838200"/>
            <a:ext cx="85344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74736" r="33767" b="6738"/>
          <a:stretch>
            <a:fillRect/>
          </a:stretch>
        </p:blipFill>
        <p:spPr>
          <a:xfrm>
            <a:off x="838200" y="1309254"/>
            <a:ext cx="7543800" cy="47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74747" r="8990" b="7475"/>
          <a:stretch>
            <a:fillRect/>
          </a:stretch>
        </p:blipFill>
        <p:spPr>
          <a:xfrm>
            <a:off x="176743" y="685800"/>
            <a:ext cx="8638114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63233" r="731" b="202"/>
          <a:stretch>
            <a:fillRect/>
          </a:stretch>
        </p:blipFill>
        <p:spPr>
          <a:xfrm>
            <a:off x="533400" y="533400"/>
            <a:ext cx="8001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SGK/ 6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Kể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về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>
              <a:fillRect/>
            </a:stretch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>
              <a:fillRect/>
            </a:stretch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>
            <a:fillRect/>
          </a:stretch>
        </p:blipFill>
        <p:spPr>
          <a:xfrm>
            <a:off x="76200" y="8860"/>
            <a:ext cx="4080040" cy="321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>
            <a:fillRect/>
          </a:stretch>
        </p:blipFill>
        <p:spPr>
          <a:xfrm>
            <a:off x="4648200" y="102782"/>
            <a:ext cx="4080040" cy="3214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>
            <a:fillRect/>
          </a:stretch>
        </p:blipFill>
        <p:spPr>
          <a:xfrm>
            <a:off x="2663115" y="3379382"/>
            <a:ext cx="4080040" cy="3469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>
            <a:fillRect/>
          </a:stretch>
        </p:blipFill>
        <p:spPr>
          <a:xfrm>
            <a:off x="838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>
            <a:fillRect/>
          </a:stretch>
        </p:blipFill>
        <p:spPr>
          <a:xfrm>
            <a:off x="838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>
            <a:fillRect/>
          </a:stretch>
        </p:blipFill>
        <p:spPr>
          <a:xfrm>
            <a:off x="762000" y="395346"/>
            <a:ext cx="78486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1082</Words>
  <Application>WPS Slides</Application>
  <PresentationFormat>On-screen Show (4:3)</PresentationFormat>
  <Paragraphs>41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Georgia</vt:lpstr>
      <vt:lpstr>Times New Roman</vt:lpstr>
      <vt:lpstr>Arial Black</vt:lpstr>
      <vt:lpstr>Arial</vt:lpstr>
      <vt:lpstr>Trebuchet MS</vt:lpstr>
      <vt:lpstr>Microsoft YaHei</vt:lpstr>
      <vt:lpstr>Arial Unicode MS</vt:lpstr>
      <vt:lpstr>Calibri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Thuỳ Hà</cp:lastModifiedBy>
  <cp:revision>44</cp:revision>
  <dcterms:created xsi:type="dcterms:W3CDTF">2020-08-08T13:30:00Z</dcterms:created>
  <dcterms:modified xsi:type="dcterms:W3CDTF">2025-04-05T09:15:13Z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94AEA93239A64C09A55CFD766770D01F_12</vt:lpwstr>
  </property>
  <property fmtid="{D5CDD505-2E9C-101B-9397-08002B2CF9AE}" pid="3" name="KSOProductBuildVer">
    <vt:lpwstr>1033-12.2.0.20782</vt:lpwstr>
  </property>
</Properties>
</file>