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7"/>
  </p:notesMasterIdLst>
  <p:sldIdLst>
    <p:sldId id="289" r:id="rId4"/>
    <p:sldId id="287" r:id="rId5"/>
    <p:sldId id="275" r:id="rId6"/>
    <p:sldId id="276" r:id="rId8"/>
    <p:sldId id="256" r:id="rId9"/>
    <p:sldId id="277" r:id="rId10"/>
    <p:sldId id="278" r:id="rId11"/>
    <p:sldId id="279" r:id="rId12"/>
    <p:sldId id="257" r:id="rId13"/>
    <p:sldId id="280" r:id="rId14"/>
    <p:sldId id="281" r:id="rId15"/>
    <p:sldId id="259" r:id="rId16"/>
    <p:sldId id="260" r:id="rId17"/>
    <p:sldId id="261" r:id="rId18"/>
    <p:sldId id="262" r:id="rId19"/>
    <p:sldId id="282" r:id="rId20"/>
    <p:sldId id="263" r:id="rId21"/>
    <p:sldId id="264" r:id="rId22"/>
    <p:sldId id="283" r:id="rId23"/>
    <p:sldId id="265" r:id="rId24"/>
    <p:sldId id="284" r:id="rId25"/>
    <p:sldId id="285" r:id="rId26"/>
    <p:sldId id="266" r:id="rId27"/>
    <p:sldId id="267" r:id="rId28"/>
    <p:sldId id="286" r:id="rId29"/>
    <p:sldId id="268" r:id="rId30"/>
    <p:sldId id="271" r:id="rId31"/>
    <p:sldId id="272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574FA-20FE-4355-B3B2-E6776CE6AC4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DD162-734B-4231-B41B-D5C47E17254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70"/>
            </a:lvl1pPr>
            <a:lvl2pPr marL="450850" indent="0" algn="ctr">
              <a:buNone/>
              <a:defRPr sz="1975"/>
            </a:lvl2pPr>
            <a:lvl3pPr marL="902335" indent="0" algn="ctr">
              <a:buNone/>
              <a:defRPr sz="1775"/>
            </a:lvl3pPr>
            <a:lvl4pPr marL="1353185" indent="0" algn="ctr">
              <a:buNone/>
              <a:defRPr sz="1580"/>
            </a:lvl4pPr>
            <a:lvl5pPr marL="1804035" indent="0" algn="ctr">
              <a:buNone/>
              <a:defRPr sz="1580"/>
            </a:lvl5pPr>
            <a:lvl6pPr marL="2255520" indent="0" algn="ctr">
              <a:buNone/>
              <a:defRPr sz="1580"/>
            </a:lvl6pPr>
            <a:lvl7pPr marL="2706370" indent="0" algn="ctr">
              <a:buNone/>
              <a:defRPr sz="1580"/>
            </a:lvl7pPr>
            <a:lvl8pPr marL="3157220" indent="0" algn="ctr">
              <a:buNone/>
              <a:defRPr sz="1580"/>
            </a:lvl8pPr>
            <a:lvl9pPr marL="3608705" indent="0" algn="ctr">
              <a:buNone/>
              <a:defRPr sz="15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70">
                <a:solidFill>
                  <a:schemeClr val="tx1"/>
                </a:solidFill>
              </a:defRPr>
            </a:lvl1pPr>
            <a:lvl2pPr marL="450850" indent="0">
              <a:buNone/>
              <a:defRPr sz="1975">
                <a:solidFill>
                  <a:schemeClr val="tx1">
                    <a:tint val="75000"/>
                  </a:schemeClr>
                </a:solidFill>
              </a:defRPr>
            </a:lvl2pPr>
            <a:lvl3pPr marL="902335" indent="0">
              <a:buNone/>
              <a:defRPr sz="1775">
                <a:solidFill>
                  <a:schemeClr val="tx1">
                    <a:tint val="75000"/>
                  </a:schemeClr>
                </a:solidFill>
              </a:defRPr>
            </a:lvl3pPr>
            <a:lvl4pPr marL="1353185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4pPr>
            <a:lvl5pPr marL="1804035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5pPr>
            <a:lvl6pPr marL="2255520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6pPr>
            <a:lvl7pPr marL="2706370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7pPr>
            <a:lvl8pPr marL="3157220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8pPr>
            <a:lvl9pPr marL="3608705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70" b="1"/>
            </a:lvl1pPr>
            <a:lvl2pPr marL="450850" indent="0">
              <a:buNone/>
              <a:defRPr sz="1975" b="1"/>
            </a:lvl2pPr>
            <a:lvl3pPr marL="902335" indent="0">
              <a:buNone/>
              <a:defRPr sz="1775" b="1"/>
            </a:lvl3pPr>
            <a:lvl4pPr marL="1353185" indent="0">
              <a:buNone/>
              <a:defRPr sz="1580" b="1"/>
            </a:lvl4pPr>
            <a:lvl5pPr marL="1804035" indent="0">
              <a:buNone/>
              <a:defRPr sz="1580" b="1"/>
            </a:lvl5pPr>
            <a:lvl6pPr marL="2255520" indent="0">
              <a:buNone/>
              <a:defRPr sz="1580" b="1"/>
            </a:lvl6pPr>
            <a:lvl7pPr marL="2706370" indent="0">
              <a:buNone/>
              <a:defRPr sz="1580" b="1"/>
            </a:lvl7pPr>
            <a:lvl8pPr marL="3157220" indent="0">
              <a:buNone/>
              <a:defRPr sz="1580" b="1"/>
            </a:lvl8pPr>
            <a:lvl9pPr marL="3608705" indent="0">
              <a:buNone/>
              <a:defRPr sz="158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70" b="1"/>
            </a:lvl1pPr>
            <a:lvl2pPr marL="450850" indent="0">
              <a:buNone/>
              <a:defRPr sz="1975" b="1"/>
            </a:lvl2pPr>
            <a:lvl3pPr marL="902335" indent="0">
              <a:buNone/>
              <a:defRPr sz="1775" b="1"/>
            </a:lvl3pPr>
            <a:lvl4pPr marL="1353185" indent="0">
              <a:buNone/>
              <a:defRPr sz="1580" b="1"/>
            </a:lvl4pPr>
            <a:lvl5pPr marL="1804035" indent="0">
              <a:buNone/>
              <a:defRPr sz="1580" b="1"/>
            </a:lvl5pPr>
            <a:lvl6pPr marL="2255520" indent="0">
              <a:buNone/>
              <a:defRPr sz="1580" b="1"/>
            </a:lvl6pPr>
            <a:lvl7pPr marL="2706370" indent="0">
              <a:buNone/>
              <a:defRPr sz="1580" b="1"/>
            </a:lvl7pPr>
            <a:lvl8pPr marL="3157220" indent="0">
              <a:buNone/>
              <a:defRPr sz="1580" b="1"/>
            </a:lvl8pPr>
            <a:lvl9pPr marL="3608705" indent="0">
              <a:buNone/>
              <a:defRPr sz="158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5"/>
            </a:lvl1pPr>
            <a:lvl2pPr>
              <a:defRPr sz="2760"/>
            </a:lvl2pPr>
            <a:lvl3pPr>
              <a:defRPr sz="2370"/>
            </a:lvl3pPr>
            <a:lvl4pPr>
              <a:defRPr sz="1975"/>
            </a:lvl4pPr>
            <a:lvl5pPr>
              <a:defRPr sz="1975"/>
            </a:lvl5pPr>
            <a:lvl6pPr>
              <a:defRPr sz="1975"/>
            </a:lvl6pPr>
            <a:lvl7pPr>
              <a:defRPr sz="1975"/>
            </a:lvl7pPr>
            <a:lvl8pPr>
              <a:defRPr sz="1975"/>
            </a:lvl8pPr>
            <a:lvl9pPr>
              <a:defRPr sz="1975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80"/>
            </a:lvl1pPr>
            <a:lvl2pPr marL="450850" indent="0">
              <a:buNone/>
              <a:defRPr sz="1380"/>
            </a:lvl2pPr>
            <a:lvl3pPr marL="902335" indent="0">
              <a:buNone/>
              <a:defRPr sz="1185"/>
            </a:lvl3pPr>
            <a:lvl4pPr marL="1353185" indent="0">
              <a:buNone/>
              <a:defRPr sz="985"/>
            </a:lvl4pPr>
            <a:lvl5pPr marL="1804035" indent="0">
              <a:buNone/>
              <a:defRPr sz="985"/>
            </a:lvl5pPr>
            <a:lvl6pPr marL="2255520" indent="0">
              <a:buNone/>
              <a:defRPr sz="985"/>
            </a:lvl6pPr>
            <a:lvl7pPr marL="2706370" indent="0">
              <a:buNone/>
              <a:defRPr sz="985"/>
            </a:lvl7pPr>
            <a:lvl8pPr marL="3157220" indent="0">
              <a:buNone/>
              <a:defRPr sz="985"/>
            </a:lvl8pPr>
            <a:lvl9pPr marL="3608705" indent="0">
              <a:buNone/>
              <a:defRPr sz="985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5"/>
            </a:lvl1pPr>
            <a:lvl2pPr marL="450850" indent="0">
              <a:buNone/>
              <a:defRPr sz="2760"/>
            </a:lvl2pPr>
            <a:lvl3pPr marL="902335" indent="0">
              <a:buNone/>
              <a:defRPr sz="2370"/>
            </a:lvl3pPr>
            <a:lvl4pPr marL="1353185" indent="0">
              <a:buNone/>
              <a:defRPr sz="1975"/>
            </a:lvl4pPr>
            <a:lvl5pPr marL="1804035" indent="0">
              <a:buNone/>
              <a:defRPr sz="1975"/>
            </a:lvl5pPr>
            <a:lvl6pPr marL="2255520" indent="0">
              <a:buNone/>
              <a:defRPr sz="1975"/>
            </a:lvl6pPr>
            <a:lvl7pPr marL="2706370" indent="0">
              <a:buNone/>
              <a:defRPr sz="1975"/>
            </a:lvl7pPr>
            <a:lvl8pPr marL="3157220" indent="0">
              <a:buNone/>
              <a:defRPr sz="1975"/>
            </a:lvl8pPr>
            <a:lvl9pPr marL="3608705" indent="0">
              <a:buNone/>
              <a:defRPr sz="19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80"/>
            </a:lvl1pPr>
            <a:lvl2pPr marL="450850" indent="0">
              <a:buNone/>
              <a:defRPr sz="1380"/>
            </a:lvl2pPr>
            <a:lvl3pPr marL="902335" indent="0">
              <a:buNone/>
              <a:defRPr sz="1185"/>
            </a:lvl3pPr>
            <a:lvl4pPr marL="1353185" indent="0">
              <a:buNone/>
              <a:defRPr sz="985"/>
            </a:lvl4pPr>
            <a:lvl5pPr marL="1804035" indent="0">
              <a:buNone/>
              <a:defRPr sz="985"/>
            </a:lvl5pPr>
            <a:lvl6pPr marL="2255520" indent="0">
              <a:buNone/>
              <a:defRPr sz="985"/>
            </a:lvl6pPr>
            <a:lvl7pPr marL="2706370" indent="0">
              <a:buNone/>
              <a:defRPr sz="985"/>
            </a:lvl7pPr>
            <a:lvl8pPr marL="3157220" indent="0">
              <a:buNone/>
              <a:defRPr sz="985"/>
            </a:lvl8pPr>
            <a:lvl9pPr marL="3608705" indent="0">
              <a:buNone/>
              <a:defRPr sz="985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2EE730-A166-4D2A-9A40-60A801E0EA4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962D6D-2C11-4E2D-AF64-0DF13B5D678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02335" rtl="0" eaLnBrk="1" latinLnBrk="0" hangingPunct="1">
        <a:lnSpc>
          <a:spcPct val="90000"/>
        </a:lnSpc>
        <a:spcBef>
          <a:spcPct val="0"/>
        </a:spcBef>
        <a:buNone/>
        <a:defRPr sz="43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425" indent="-225425" algn="l" defTabSz="902335" rtl="0" eaLnBrk="1" latinLnBrk="0" hangingPunct="1">
        <a:lnSpc>
          <a:spcPct val="90000"/>
        </a:lnSpc>
        <a:spcBef>
          <a:spcPts val="985"/>
        </a:spcBef>
        <a:buFont typeface="Arial" panose="020B0604020202020204" pitchFamily="34" charset="0"/>
        <a:buChar char="•"/>
        <a:defRPr sz="2760" kern="1200">
          <a:solidFill>
            <a:schemeClr val="tx1"/>
          </a:solidFill>
          <a:latin typeface="+mn-lt"/>
          <a:ea typeface="+mn-ea"/>
          <a:cs typeface="+mn-cs"/>
        </a:defRPr>
      </a:lvl1pPr>
      <a:lvl2pPr marL="676910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2370" kern="1200">
          <a:solidFill>
            <a:schemeClr val="tx1"/>
          </a:solidFill>
          <a:latin typeface="+mn-lt"/>
          <a:ea typeface="+mn-ea"/>
          <a:cs typeface="+mn-cs"/>
        </a:defRPr>
      </a:lvl2pPr>
      <a:lvl3pPr marL="1127760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3pPr>
      <a:lvl4pPr marL="1578610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4pPr>
      <a:lvl5pPr marL="2030095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5pPr>
      <a:lvl6pPr marL="2480945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6pPr>
      <a:lvl7pPr marL="2931795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7pPr>
      <a:lvl8pPr marL="3383280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8pPr>
      <a:lvl9pPr marL="3834130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2pPr>
      <a:lvl3pPr marL="90233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3pPr>
      <a:lvl4pPr marL="135318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4pPr>
      <a:lvl5pPr marL="180403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5pPr>
      <a:lvl6pPr marL="225552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6pPr>
      <a:lvl7pPr marL="270637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7pPr>
      <a:lvl8pPr marL="315722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8pPr>
      <a:lvl9pPr marL="360870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6.jpeg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3073" y="567531"/>
            <a:ext cx="9177073" cy="8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3073" y="6199188"/>
            <a:ext cx="9162522" cy="8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5400000">
            <a:off x="-2776141" y="3387328"/>
            <a:ext cx="5589323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5400000">
            <a:off x="6297745" y="3387328"/>
            <a:ext cx="5589323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171950" y="3517900"/>
            <a:ext cx="4785360" cy="263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369" tIns="39684" rIns="79369" bIns="39684">
            <a:noAutofit/>
          </a:bodyPr>
          <a:lstStyle/>
          <a:p>
            <a:pPr algn="ctr" eaLnBrk="1" hangingPunct="1"/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HÀ THỊ THÙY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Trường: Tiểu học An Hồng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SN: 1987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TĐ: Đại học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120" y="567690"/>
            <a:ext cx="4613275" cy="2915285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944110" y="751840"/>
            <a:ext cx="3566160" cy="181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369" tIns="39684" rIns="79369" bIns="39684">
            <a:noAutofit/>
          </a:bodyPr>
          <a:lstStyle/>
          <a:p>
            <a:pPr algn="ctr" eaLnBrk="1" hangingPunct="1"/>
            <a:endParaRPr lang="en-US" sz="30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ach-giao-khoa-sgk-tu-nhien-va-xa-hoi-lop-1-ket-noi-tri-thuc-voi-cuoc-song-5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317" y="754592"/>
            <a:ext cx="4741863" cy="53064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9"/>
    </mc:Choice>
    <mc:Fallback>
      <p:transition spd="slow" advTm="1100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60020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1336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0" t="14141" r="31773" b="68889"/>
          <a:stretch>
            <a:fillRect/>
          </a:stretch>
        </p:blipFill>
        <p:spPr>
          <a:xfrm>
            <a:off x="762000" y="228600"/>
            <a:ext cx="80010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7" t="23434" r="8990" b="59596"/>
          <a:stretch>
            <a:fillRect/>
          </a:stretch>
        </p:blipFill>
        <p:spPr>
          <a:xfrm>
            <a:off x="990600" y="304800"/>
            <a:ext cx="72390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4" t="34747" r="31488" b="48283"/>
          <a:stretch>
            <a:fillRect/>
          </a:stretch>
        </p:blipFill>
        <p:spPr>
          <a:xfrm>
            <a:off x="990600" y="630382"/>
            <a:ext cx="71628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7" t="50000" r="8420" b="33333"/>
          <a:stretch>
            <a:fillRect/>
          </a:stretch>
        </p:blipFill>
        <p:spPr>
          <a:xfrm>
            <a:off x="457200" y="685800"/>
            <a:ext cx="8382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2954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8" t="73535" r="5288" b="7879"/>
          <a:stretch>
            <a:fillRect/>
          </a:stretch>
        </p:blipFill>
        <p:spPr>
          <a:xfrm>
            <a:off x="1295400" y="2743200"/>
            <a:ext cx="6705599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2" t="73131" r="47152" b="6869"/>
          <a:stretch>
            <a:fillRect/>
          </a:stretch>
        </p:blipFill>
        <p:spPr>
          <a:xfrm>
            <a:off x="381000" y="457200"/>
            <a:ext cx="79248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2" t="73940" r="6996" b="7879"/>
          <a:stretch>
            <a:fillRect/>
          </a:stretch>
        </p:blipFill>
        <p:spPr>
          <a:xfrm>
            <a:off x="533400" y="381000"/>
            <a:ext cx="8153399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7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228600"/>
            <a:ext cx="8610600" cy="5943600"/>
            <a:chOff x="990600" y="1143000"/>
            <a:chExt cx="7086600" cy="40870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404"/>
            <a:stretch>
              <a:fillRect/>
            </a:stretch>
          </p:blipFill>
          <p:spPr>
            <a:xfrm>
              <a:off x="990600" y="1143000"/>
              <a:ext cx="4864788" cy="408709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7" b="40202"/>
            <a:stretch>
              <a:fillRect/>
            </a:stretch>
          </p:blipFill>
          <p:spPr>
            <a:xfrm>
              <a:off x="5866479" y="1143000"/>
              <a:ext cx="2210721" cy="408709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362200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68438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0908" r="8136" b="7273"/>
          <a:stretch>
            <a:fillRect/>
          </a:stretch>
        </p:blipFill>
        <p:spPr>
          <a:xfrm>
            <a:off x="457200" y="1468767"/>
            <a:ext cx="8305800" cy="4855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1313" r="50000" b="7475"/>
          <a:stretch>
            <a:fillRect/>
          </a:stretch>
        </p:blipFill>
        <p:spPr>
          <a:xfrm>
            <a:off x="228600" y="457200"/>
            <a:ext cx="84582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1111" r="8136" b="7475"/>
          <a:stretch>
            <a:fillRect/>
          </a:stretch>
        </p:blipFill>
        <p:spPr>
          <a:xfrm>
            <a:off x="304800" y="609600"/>
            <a:ext cx="81534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2192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9" t="19192" r="8991" b="61818"/>
          <a:stretch>
            <a:fillRect/>
          </a:stretch>
        </p:blipFill>
        <p:spPr>
          <a:xfrm>
            <a:off x="228600" y="381000"/>
            <a:ext cx="84582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778" r="8990" b="41818"/>
          <a:stretch>
            <a:fillRect/>
          </a:stretch>
        </p:blipFill>
        <p:spPr>
          <a:xfrm>
            <a:off x="762000" y="609600"/>
            <a:ext cx="75438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4478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/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  <a:endPara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/>
              </a:rPr>
              <a:t>SGK/ 14</a:t>
            </a:r>
            <a:endParaRPr lang="en-US" sz="3600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Arial" panose="020B0604020202020204"/>
                <a:cs typeface="Arial" panose="020B0604020202020204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Arial" panose="020B0604020202020204"/>
                <a:cs typeface="Arial" panose="020B0604020202020204"/>
              </a:rPr>
              <a:t> 3: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Arial" panose="020B0604020202020204"/>
                <a:cs typeface="Arial" panose="020B0604020202020204"/>
              </a:rPr>
              <a:t>Đồ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Arial" panose="020B0604020202020204"/>
                <a:cs typeface="Arial" panose="020B0604020202020204"/>
              </a:rPr>
              <a:t>dùng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Arial" panose="020B0604020202020204"/>
                <a:cs typeface="Arial" panose="020B0604020202020204"/>
              </a:rPr>
              <a:t>trong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Arial" panose="020B0604020202020204"/>
                <a:cs typeface="Arial" panose="020B0604020202020204"/>
              </a:rPr>
              <a:t>nhà</a:t>
            </a:r>
            <a:endParaRPr lang="en-US" sz="3600" kern="10" dirty="0">
              <a:ln w="9525">
                <a:solidFill>
                  <a:srgbClr val="FF33CC"/>
                </a:solidFill>
                <a:round/>
              </a:ln>
              <a:solidFill>
                <a:srgbClr val="FF33CC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7526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85800" y="381000"/>
            <a:ext cx="7772400" cy="5791200"/>
            <a:chOff x="533400" y="990600"/>
            <a:chExt cx="6705600" cy="45997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929"/>
            <a:stretch>
              <a:fillRect/>
            </a:stretch>
          </p:blipFill>
          <p:spPr>
            <a:xfrm>
              <a:off x="533400" y="990600"/>
              <a:ext cx="4864788" cy="459970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961" b="33535"/>
            <a:stretch>
              <a:fillRect/>
            </a:stretch>
          </p:blipFill>
          <p:spPr>
            <a:xfrm>
              <a:off x="5388497" y="990600"/>
              <a:ext cx="1850503" cy="45581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066800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906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5" t="72323" r="10699" b="7071"/>
          <a:stretch>
            <a:fillRect/>
          </a:stretch>
        </p:blipFill>
        <p:spPr>
          <a:xfrm>
            <a:off x="304800" y="533400"/>
            <a:ext cx="8480604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4" t="72322" r="50000" b="7273"/>
          <a:stretch>
            <a:fillRect/>
          </a:stretch>
        </p:blipFill>
        <p:spPr>
          <a:xfrm>
            <a:off x="609600" y="228600"/>
            <a:ext cx="8001000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3" t="72323" r="10698" b="7071"/>
          <a:stretch>
            <a:fillRect/>
          </a:stretch>
        </p:blipFill>
        <p:spPr>
          <a:xfrm>
            <a:off x="-76200" y="152400"/>
            <a:ext cx="86868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1118</Words>
  <Application>WPS Slides</Application>
  <PresentationFormat>On-screen Show (4:3)</PresentationFormat>
  <Paragraphs>49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4" baseType="lpstr">
      <vt:lpstr>Arial</vt:lpstr>
      <vt:lpstr>SimSun</vt:lpstr>
      <vt:lpstr>Wingdings</vt:lpstr>
      <vt:lpstr>Georgia</vt:lpstr>
      <vt:lpstr>Arial Black</vt:lpstr>
      <vt:lpstr>Arial</vt:lpstr>
      <vt:lpstr>Times New Roman</vt:lpstr>
      <vt:lpstr>Microsoft YaHei</vt:lpstr>
      <vt:lpstr>Arial Unicode MS</vt:lpstr>
      <vt:lpstr>Calibri</vt:lpstr>
      <vt:lpstr>Calibri</vt:lpstr>
      <vt:lpstr>Trebuchet MS</vt:lpstr>
      <vt:lpstr>Calibri Light</vt:lpstr>
      <vt:lpstr>Slipstream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Thuỳ Hà</cp:lastModifiedBy>
  <cp:revision>31</cp:revision>
  <dcterms:created xsi:type="dcterms:W3CDTF">2020-08-09T14:07:00Z</dcterms:created>
  <dcterms:modified xsi:type="dcterms:W3CDTF">2025-04-05T09:21:16Z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FC549B2BDB434DDD88FB18A7EB13EBED_12</vt:lpwstr>
  </property>
  <property fmtid="{D5CDD505-2E9C-101B-9397-08002B2CF9AE}" pid="3" name="KSOProductBuildVer">
    <vt:lpwstr>1033-12.2.0.20782</vt:lpwstr>
  </property>
</Properties>
</file>