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78" r:id="rId4"/>
    <p:sldId id="268" r:id="rId5"/>
    <p:sldId id="269" r:id="rId7"/>
    <p:sldId id="256" r:id="rId8"/>
    <p:sldId id="259" r:id="rId9"/>
    <p:sldId id="270" r:id="rId10"/>
    <p:sldId id="257" r:id="rId11"/>
    <p:sldId id="271" r:id="rId12"/>
    <p:sldId id="272" r:id="rId13"/>
    <p:sldId id="261" r:id="rId14"/>
    <p:sldId id="262" r:id="rId15"/>
    <p:sldId id="273" r:id="rId16"/>
    <p:sldId id="260" r:id="rId17"/>
    <p:sldId id="274" r:id="rId18"/>
    <p:sldId id="263" r:id="rId19"/>
    <p:sldId id="264" r:id="rId20"/>
    <p:sldId id="265" r:id="rId21"/>
    <p:sldId id="275" r:id="rId22"/>
    <p:sldId id="266" r:id="rId23"/>
    <p:sldId id="267" r:id="rId24"/>
    <p:sldId id="258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A7244-2A0E-44B4-9988-EF2BBBB402C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3A67-FB3F-4BE2-8072-30EBF75288C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70"/>
            </a:lvl1pPr>
            <a:lvl2pPr marL="450850" indent="0" algn="ctr">
              <a:buNone/>
              <a:defRPr sz="1975"/>
            </a:lvl2pPr>
            <a:lvl3pPr marL="902335" indent="0" algn="ctr">
              <a:buNone/>
              <a:defRPr sz="1775"/>
            </a:lvl3pPr>
            <a:lvl4pPr marL="1353185" indent="0" algn="ctr">
              <a:buNone/>
              <a:defRPr sz="1580"/>
            </a:lvl4pPr>
            <a:lvl5pPr marL="1804035" indent="0" algn="ctr">
              <a:buNone/>
              <a:defRPr sz="1580"/>
            </a:lvl5pPr>
            <a:lvl6pPr marL="2255520" indent="0" algn="ctr">
              <a:buNone/>
              <a:defRPr sz="1580"/>
            </a:lvl6pPr>
            <a:lvl7pPr marL="2706370" indent="0" algn="ctr">
              <a:buNone/>
              <a:defRPr sz="1580"/>
            </a:lvl7pPr>
            <a:lvl8pPr marL="3157220" indent="0" algn="ctr">
              <a:buNone/>
              <a:defRPr sz="1580"/>
            </a:lvl8pPr>
            <a:lvl9pPr marL="3608705" indent="0" algn="ctr">
              <a:buNone/>
              <a:defRPr sz="15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70">
                <a:solidFill>
                  <a:schemeClr val="tx1"/>
                </a:solidFill>
              </a:defRPr>
            </a:lvl1pPr>
            <a:lvl2pPr marL="450850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2pPr>
            <a:lvl3pPr marL="902335" indent="0">
              <a:buNone/>
              <a:defRPr sz="1775">
                <a:solidFill>
                  <a:schemeClr val="tx1">
                    <a:tint val="75000"/>
                  </a:schemeClr>
                </a:solidFill>
              </a:defRPr>
            </a:lvl3pPr>
            <a:lvl4pPr marL="135318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4pPr>
            <a:lvl5pPr marL="180403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5pPr>
            <a:lvl6pPr marL="225552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6pPr>
            <a:lvl7pPr marL="270637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7pPr>
            <a:lvl8pPr marL="315722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8pPr>
            <a:lvl9pPr marL="360870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0850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185" indent="0">
              <a:buNone/>
              <a:defRPr sz="1580" b="1"/>
            </a:lvl4pPr>
            <a:lvl5pPr marL="1804035" indent="0">
              <a:buNone/>
              <a:defRPr sz="1580" b="1"/>
            </a:lvl5pPr>
            <a:lvl6pPr marL="2255520" indent="0">
              <a:buNone/>
              <a:defRPr sz="1580" b="1"/>
            </a:lvl6pPr>
            <a:lvl7pPr marL="2706370" indent="0">
              <a:buNone/>
              <a:defRPr sz="1580" b="1"/>
            </a:lvl7pPr>
            <a:lvl8pPr marL="3157220" indent="0">
              <a:buNone/>
              <a:defRPr sz="1580" b="1"/>
            </a:lvl8pPr>
            <a:lvl9pPr marL="3608705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0850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185" indent="0">
              <a:buNone/>
              <a:defRPr sz="1580" b="1"/>
            </a:lvl4pPr>
            <a:lvl5pPr marL="1804035" indent="0">
              <a:buNone/>
              <a:defRPr sz="1580" b="1"/>
            </a:lvl5pPr>
            <a:lvl6pPr marL="2255520" indent="0">
              <a:buNone/>
              <a:defRPr sz="1580" b="1"/>
            </a:lvl6pPr>
            <a:lvl7pPr marL="2706370" indent="0">
              <a:buNone/>
              <a:defRPr sz="1580" b="1"/>
            </a:lvl7pPr>
            <a:lvl8pPr marL="3157220" indent="0">
              <a:buNone/>
              <a:defRPr sz="1580" b="1"/>
            </a:lvl8pPr>
            <a:lvl9pPr marL="3608705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5"/>
            </a:lvl1pPr>
            <a:lvl2pPr>
              <a:defRPr sz="2760"/>
            </a:lvl2pPr>
            <a:lvl3pPr>
              <a:defRPr sz="2370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0850" indent="0">
              <a:buNone/>
              <a:defRPr sz="1380"/>
            </a:lvl2pPr>
            <a:lvl3pPr marL="902335" indent="0">
              <a:buNone/>
              <a:defRPr sz="1185"/>
            </a:lvl3pPr>
            <a:lvl4pPr marL="1353185" indent="0">
              <a:buNone/>
              <a:defRPr sz="985"/>
            </a:lvl4pPr>
            <a:lvl5pPr marL="1804035" indent="0">
              <a:buNone/>
              <a:defRPr sz="985"/>
            </a:lvl5pPr>
            <a:lvl6pPr marL="2255520" indent="0">
              <a:buNone/>
              <a:defRPr sz="985"/>
            </a:lvl6pPr>
            <a:lvl7pPr marL="2706370" indent="0">
              <a:buNone/>
              <a:defRPr sz="985"/>
            </a:lvl7pPr>
            <a:lvl8pPr marL="3157220" indent="0">
              <a:buNone/>
              <a:defRPr sz="985"/>
            </a:lvl8pPr>
            <a:lvl9pPr marL="3608705" indent="0">
              <a:buNone/>
              <a:defRPr sz="98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5"/>
            </a:lvl1pPr>
            <a:lvl2pPr marL="450850" indent="0">
              <a:buNone/>
              <a:defRPr sz="2760"/>
            </a:lvl2pPr>
            <a:lvl3pPr marL="902335" indent="0">
              <a:buNone/>
              <a:defRPr sz="2370"/>
            </a:lvl3pPr>
            <a:lvl4pPr marL="1353185" indent="0">
              <a:buNone/>
              <a:defRPr sz="1975"/>
            </a:lvl4pPr>
            <a:lvl5pPr marL="1804035" indent="0">
              <a:buNone/>
              <a:defRPr sz="1975"/>
            </a:lvl5pPr>
            <a:lvl6pPr marL="2255520" indent="0">
              <a:buNone/>
              <a:defRPr sz="1975"/>
            </a:lvl6pPr>
            <a:lvl7pPr marL="2706370" indent="0">
              <a:buNone/>
              <a:defRPr sz="1975"/>
            </a:lvl7pPr>
            <a:lvl8pPr marL="3157220" indent="0">
              <a:buNone/>
              <a:defRPr sz="1975"/>
            </a:lvl8pPr>
            <a:lvl9pPr marL="3608705" indent="0">
              <a:buNone/>
              <a:defRPr sz="19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0850" indent="0">
              <a:buNone/>
              <a:defRPr sz="1380"/>
            </a:lvl2pPr>
            <a:lvl3pPr marL="902335" indent="0">
              <a:buNone/>
              <a:defRPr sz="1185"/>
            </a:lvl3pPr>
            <a:lvl4pPr marL="1353185" indent="0">
              <a:buNone/>
              <a:defRPr sz="985"/>
            </a:lvl4pPr>
            <a:lvl5pPr marL="1804035" indent="0">
              <a:buNone/>
              <a:defRPr sz="985"/>
            </a:lvl5pPr>
            <a:lvl6pPr marL="2255520" indent="0">
              <a:buNone/>
              <a:defRPr sz="985"/>
            </a:lvl6pPr>
            <a:lvl7pPr marL="2706370" indent="0">
              <a:buNone/>
              <a:defRPr sz="985"/>
            </a:lvl7pPr>
            <a:lvl8pPr marL="3157220" indent="0">
              <a:buNone/>
              <a:defRPr sz="985"/>
            </a:lvl8pPr>
            <a:lvl9pPr marL="3608705" indent="0">
              <a:buNone/>
              <a:defRPr sz="98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47DB2-4CD3-4DD2-9412-C39C72C1BB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CB613-92ED-4137-AC5F-6BBE937255F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02335" rtl="0" eaLnBrk="1" latinLnBrk="0" hangingPunct="1">
        <a:lnSpc>
          <a:spcPct val="90000"/>
        </a:lnSpc>
        <a:spcBef>
          <a:spcPct val="0"/>
        </a:spcBef>
        <a:buNone/>
        <a:defRPr sz="43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02335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2760" kern="1200">
          <a:solidFill>
            <a:schemeClr val="tx1"/>
          </a:solidFill>
          <a:latin typeface="+mn-lt"/>
          <a:ea typeface="+mn-ea"/>
          <a:cs typeface="+mn-cs"/>
        </a:defRPr>
      </a:lvl1pPr>
      <a:lvl2pPr marL="67691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776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861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203009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48094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93179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38328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83413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2pPr>
      <a:lvl3pPr marL="9023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18040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2555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70637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1572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60870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6.jpe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3073" y="567531"/>
            <a:ext cx="9177073" cy="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3073" y="6199188"/>
            <a:ext cx="9162522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-2776141" y="3387328"/>
            <a:ext cx="5589323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6297745" y="3387328"/>
            <a:ext cx="5589323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71950" y="3517900"/>
            <a:ext cx="4785360" cy="26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369" tIns="39684" rIns="79369" bIns="39684">
            <a:noAutofit/>
          </a:bodyPr>
          <a:lstStyle/>
          <a:p>
            <a:pPr algn="ctr" eaLnBrk="1" hangingPunct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HÀ THỊ THÙY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An Hồng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SN: 1987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TĐ: Đại học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20" y="567690"/>
            <a:ext cx="4613275" cy="291528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44110" y="751840"/>
            <a:ext cx="3566160" cy="181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369" tIns="39684" rIns="79369" bIns="39684">
            <a:noAutofit/>
          </a:bodyPr>
          <a:lstStyle/>
          <a:p>
            <a:pPr algn="ctr" eaLnBrk="1" hangingPunct="1"/>
            <a:endParaRPr lang="en-US" sz="30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ach-giao-khoa-sgk-tu-nhien-va-xa-hoi-lop-1-ket-noi-tri-thuc-voi-cuoc-song-5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317" y="754592"/>
            <a:ext cx="4741863" cy="5306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9"/>
    </mc:Choice>
    <mc:Fallback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75555" r="47722" b="7273"/>
          <a:stretch>
            <a:fillRect/>
          </a:stretch>
        </p:blipFill>
        <p:spPr>
          <a:xfrm>
            <a:off x="685800" y="533400"/>
            <a:ext cx="77724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t="71717" r="8706" b="7475"/>
          <a:stretch>
            <a:fillRect/>
          </a:stretch>
        </p:blipFill>
        <p:spPr>
          <a:xfrm>
            <a:off x="533400" y="304800"/>
            <a:ext cx="80772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6200"/>
            <a:ext cx="9144000" cy="6934200"/>
            <a:chOff x="0" y="914400"/>
            <a:chExt cx="7297182" cy="42394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86"/>
            <a:stretch>
              <a:fillRect/>
            </a:stretch>
          </p:blipFill>
          <p:spPr>
            <a:xfrm>
              <a:off x="0" y="914400"/>
              <a:ext cx="4864788" cy="42117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8182"/>
            <a:stretch>
              <a:fillRect/>
            </a:stretch>
          </p:blipFill>
          <p:spPr>
            <a:xfrm>
              <a:off x="4864788" y="914400"/>
              <a:ext cx="2432394" cy="423949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52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2323" r="64239" b="7879"/>
          <a:stretch>
            <a:fillRect/>
          </a:stretch>
        </p:blipFill>
        <p:spPr>
          <a:xfrm>
            <a:off x="304800" y="315191"/>
            <a:ext cx="8229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1" t="72929" r="36045" b="9091"/>
          <a:stretch>
            <a:fillRect/>
          </a:stretch>
        </p:blipFill>
        <p:spPr>
          <a:xfrm>
            <a:off x="387927" y="914400"/>
            <a:ext cx="8229600" cy="5714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2" t="67273" r="6711" b="8484"/>
          <a:stretch>
            <a:fillRect/>
          </a:stretch>
        </p:blipFill>
        <p:spPr>
          <a:xfrm>
            <a:off x="457200" y="457200"/>
            <a:ext cx="83058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752600"/>
            <a:ext cx="5252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7" t="17373" r="6996" b="45253"/>
          <a:stretch>
            <a:fillRect/>
          </a:stretch>
        </p:blipFill>
        <p:spPr>
          <a:xfrm>
            <a:off x="914400" y="304800"/>
            <a:ext cx="77724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SGK/ 18</a:t>
            </a:r>
            <a:endParaRPr 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4: An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toàn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khi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sử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dụng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Arial" panose="020B0604020202020204"/>
                <a:cs typeface="Arial" panose="020B0604020202020204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</a:ln>
              <a:solidFill>
                <a:srgbClr val="FF33CC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7"/>
          <a:stretch>
            <a:fillRect/>
          </a:stretch>
        </p:blipFill>
        <p:spPr>
          <a:xfrm>
            <a:off x="533400" y="741218"/>
            <a:ext cx="8153400" cy="5583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/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19200" y="762000"/>
            <a:ext cx="6839982" cy="4793673"/>
            <a:chOff x="457200" y="762000"/>
            <a:chExt cx="6839982" cy="4793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01"/>
            <a:stretch>
              <a:fillRect/>
            </a:stretch>
          </p:blipFill>
          <p:spPr>
            <a:xfrm>
              <a:off x="457200" y="762000"/>
              <a:ext cx="4864788" cy="47936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8" b="30909"/>
            <a:stretch>
              <a:fillRect/>
            </a:stretch>
          </p:blipFill>
          <p:spPr>
            <a:xfrm>
              <a:off x="5321988" y="762000"/>
              <a:ext cx="1975194" cy="47382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78586" r="21521" b="7676"/>
          <a:stretch>
            <a:fillRect/>
          </a:stretch>
        </p:blipFill>
        <p:spPr>
          <a:xfrm>
            <a:off x="304800" y="914400"/>
            <a:ext cx="81534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05589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9" t="13131" r="10698" b="32121"/>
          <a:stretch>
            <a:fillRect/>
          </a:stretch>
        </p:blipFill>
        <p:spPr>
          <a:xfrm>
            <a:off x="2133599" y="0"/>
            <a:ext cx="48985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28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765</Words>
  <Application>WPS Slides</Application>
  <PresentationFormat>On-screen Show (4:3)</PresentationFormat>
  <Paragraphs>36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SimSun</vt:lpstr>
      <vt:lpstr>Wingdings</vt:lpstr>
      <vt:lpstr>Georgia</vt:lpstr>
      <vt:lpstr>Arial Black</vt:lpstr>
      <vt:lpstr>Arial</vt:lpstr>
      <vt:lpstr>Times New Roman</vt:lpstr>
      <vt:lpstr>Microsoft YaHei</vt:lpstr>
      <vt:lpstr>Arial Unicode MS</vt:lpstr>
      <vt:lpstr>Calibri</vt:lpstr>
      <vt:lpstr>Calibri</vt:lpstr>
      <vt:lpstr>Trebuchet MS</vt:lpstr>
      <vt:lpstr>Calibri Light</vt:lpstr>
      <vt:lpstr>Slipstream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Lenovo</cp:lastModifiedBy>
  <cp:revision>22</cp:revision>
  <dcterms:created xsi:type="dcterms:W3CDTF">2020-08-09T14:51:00Z</dcterms:created>
  <dcterms:modified xsi:type="dcterms:W3CDTF">2025-04-05T09:52:25Z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6FBFE47F666F4E7DAF3416C5F643DDC6_12</vt:lpwstr>
  </property>
  <property fmtid="{D5CDD505-2E9C-101B-9397-08002B2CF9AE}" pid="3" name="KSOProductBuildVer">
    <vt:lpwstr>1033-12.2.0.20782</vt:lpwstr>
  </property>
</Properties>
</file>