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handoutMasterIdLst>
    <p:handoutMasterId r:id="rId23"/>
  </p:handoutMasterIdLst>
  <p:sldIdLst>
    <p:sldId id="641" r:id="rId2"/>
    <p:sldId id="634" r:id="rId3"/>
    <p:sldId id="642" r:id="rId4"/>
    <p:sldId id="338" r:id="rId5"/>
    <p:sldId id="738" r:id="rId6"/>
    <p:sldId id="319" r:id="rId7"/>
    <p:sldId id="685" r:id="rId8"/>
    <p:sldId id="256" r:id="rId9"/>
    <p:sldId id="686" r:id="rId10"/>
    <p:sldId id="352" r:id="rId11"/>
    <p:sldId id="262" r:id="rId12"/>
    <p:sldId id="726" r:id="rId13"/>
    <p:sldId id="727" r:id="rId14"/>
    <p:sldId id="728" r:id="rId15"/>
    <p:sldId id="710" r:id="rId16"/>
    <p:sldId id="330" r:id="rId17"/>
    <p:sldId id="373" r:id="rId18"/>
    <p:sldId id="740" r:id="rId19"/>
    <p:sldId id="731" r:id="rId20"/>
    <p:sldId id="644" r:id="rId21"/>
  </p:sldIdLst>
  <p:sldSz cx="12161838" cy="6858000"/>
  <p:notesSz cx="6858000" cy="9144000"/>
  <p:embeddedFontLst>
    <p:embeddedFont>
      <p:font typeface="Love Ya Like A Sister" panose="020B0604020202020204" charset="0"/>
      <p:regular r:id="rId24"/>
    </p:embeddedFont>
    <p:embeddedFont>
      <p:font typeface="HP001 4 hàng" panose="020B0604020202020204" charset="0"/>
      <p:regular r:id="rId25"/>
      <p:bold r:id="rId26"/>
    </p:embeddedFont>
    <p:embeddedFont>
      <p:font typeface="Varela Round" panose="020B0604020202020204" charset="-79"/>
      <p:regular r:id="rId27"/>
    </p:embeddedFont>
    <p:embeddedFont>
      <p:font typeface="Annifont" panose="020B0604020202020204"/>
      <p:italic r:id="rId28"/>
    </p:embeddedFont>
    <p:embeddedFont>
      <p:font typeface="Karla" panose="020B0604020202020204" charset="0"/>
      <p:regular r:id="rId29"/>
      <p:bold r:id="rId30"/>
      <p:italic r:id="rId31"/>
      <p:boldItalic r:id="rId32"/>
    </p:embeddedFont>
    <p:embeddedFont>
      <p:font typeface="Chau Philomene One" panose="020B060402020202020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461"/>
    <a:srgbClr val="F6E9A1"/>
    <a:srgbClr val="214B9D"/>
    <a:srgbClr val="FFFFFF"/>
    <a:srgbClr val="FFFFCC"/>
    <a:srgbClr val="F5E9A0"/>
    <a:srgbClr val="F9E7EC"/>
    <a:srgbClr val="FFE196"/>
    <a:srgbClr val="F7E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7661" autoAdjust="0"/>
  </p:normalViewPr>
  <p:slideViewPr>
    <p:cSldViewPr snapToGrid="0">
      <p:cViewPr varScale="1">
        <p:scale>
          <a:sx n="67" d="100"/>
          <a:sy n="67" d="100"/>
        </p:scale>
        <p:origin x="196" y="32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0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82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9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261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3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2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5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6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6" y="5437467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5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9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6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2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3664" y="254738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251585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6" r:id="rId4"/>
    <p:sldLayoutId id="2147483668" r:id="rId5"/>
    <p:sldLayoutId id="2147483669" r:id="rId6"/>
    <p:sldLayoutId id="2147483670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5906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en-VN" sz="4578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578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793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Nǖân số có </a:t>
            </a:r>
            <a:r>
              <a:rPr lang="en-US" sz="48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ăm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BA4BD-1699-D59B-D511-ECC0928044EB}"/>
              </a:ext>
            </a:extLst>
          </p:cNvPr>
          <p:cNvSpPr/>
          <p:nvPr/>
        </p:nvSpPr>
        <p:spPr>
          <a:xfrm>
            <a:off x="3335458" y="3068886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vƞ số có jŎ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06B599-AAE0-1F8D-458C-29EA4FF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245" y="1402143"/>
            <a:ext cx="11575379" cy="277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E5EE20-F10F-DC1C-AD14-E5E415BBEF07}"/>
              </a:ext>
            </a:extLst>
          </p:cNvPr>
          <p:cNvSpPr txBox="1"/>
          <p:nvPr/>
        </p:nvSpPr>
        <p:spPr>
          <a:xfrm>
            <a:off x="1078996" y="1477675"/>
            <a:ext cx="205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47 253</a:t>
            </a:r>
            <a:endParaRPr lang="en-US" sz="4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0E51D-DC73-6D67-D85A-B5D24ACA0EC1}"/>
              </a:ext>
            </a:extLst>
          </p:cNvPr>
          <p:cNvSpPr txBox="1"/>
          <p:nvPr/>
        </p:nvSpPr>
        <p:spPr>
          <a:xfrm>
            <a:off x="2641096" y="2442597"/>
            <a:ext cx="79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50F50-D516-603D-1A58-FD3F2E22FC8C}"/>
              </a:ext>
            </a:extLst>
          </p:cNvPr>
          <p:cNvSpPr txBox="1"/>
          <p:nvPr/>
        </p:nvSpPr>
        <p:spPr>
          <a:xfrm>
            <a:off x="701744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328992-D471-AF6E-8F6F-CD298994118B}"/>
              </a:ext>
            </a:extLst>
          </p:cNvPr>
          <p:cNvCxnSpPr>
            <a:cxnSpLocks/>
          </p:cNvCxnSpPr>
          <p:nvPr/>
        </p:nvCxnSpPr>
        <p:spPr>
          <a:xfrm>
            <a:off x="1022237" y="3273594"/>
            <a:ext cx="2178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E2E03A-9E2F-D9C7-5868-9767E67BE1F0}"/>
              </a:ext>
            </a:extLst>
          </p:cNvPr>
          <p:cNvSpPr txBox="1"/>
          <p:nvPr/>
        </p:nvSpPr>
        <p:spPr>
          <a:xfrm>
            <a:off x="2604300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04E95-0277-F290-86A6-3FAF5816CF93}"/>
              </a:ext>
            </a:extLst>
          </p:cNvPr>
          <p:cNvSpPr txBox="1"/>
          <p:nvPr/>
        </p:nvSpPr>
        <p:spPr>
          <a:xfrm>
            <a:off x="2263974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A1EE3-0545-0F95-1928-1C5C0AC8E157}"/>
              </a:ext>
            </a:extLst>
          </p:cNvPr>
          <p:cNvSpPr txBox="1"/>
          <p:nvPr/>
        </p:nvSpPr>
        <p:spPr>
          <a:xfrm>
            <a:off x="1933715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30E45-8C89-DE86-2143-50EDDEADD8FD}"/>
              </a:ext>
            </a:extLst>
          </p:cNvPr>
          <p:cNvSpPr txBox="1"/>
          <p:nvPr/>
        </p:nvSpPr>
        <p:spPr>
          <a:xfrm>
            <a:off x="1428388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5044217" y="1477675"/>
            <a:ext cx="205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18 142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49A6D-FE22-C0C8-CCBC-02F7B49FFDF7}"/>
              </a:ext>
            </a:extLst>
          </p:cNvPr>
          <p:cNvSpPr txBox="1"/>
          <p:nvPr/>
        </p:nvSpPr>
        <p:spPr>
          <a:xfrm>
            <a:off x="6582725" y="2442597"/>
            <a:ext cx="68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1E9316-373D-DE87-218A-D18157F453B6}"/>
              </a:ext>
            </a:extLst>
          </p:cNvPr>
          <p:cNvSpPr txBox="1"/>
          <p:nvPr/>
        </p:nvSpPr>
        <p:spPr>
          <a:xfrm>
            <a:off x="4666965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FC7CFA-22A1-7C64-62A2-D3684E9DF12E}"/>
              </a:ext>
            </a:extLst>
          </p:cNvPr>
          <p:cNvCxnSpPr>
            <a:cxnSpLocks/>
          </p:cNvCxnSpPr>
          <p:nvPr/>
        </p:nvCxnSpPr>
        <p:spPr>
          <a:xfrm>
            <a:off x="4963866" y="3273594"/>
            <a:ext cx="22121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A6DDD7-1D25-96C1-8480-4FC307C88E20}"/>
              </a:ext>
            </a:extLst>
          </p:cNvPr>
          <p:cNvSpPr txBox="1"/>
          <p:nvPr/>
        </p:nvSpPr>
        <p:spPr>
          <a:xfrm>
            <a:off x="6545929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397D0E-569E-4F11-A1EB-9D17F36BDB52}"/>
              </a:ext>
            </a:extLst>
          </p:cNvPr>
          <p:cNvSpPr txBox="1"/>
          <p:nvPr/>
        </p:nvSpPr>
        <p:spPr>
          <a:xfrm>
            <a:off x="6205603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D5D8C-1E68-554F-4318-234721CC2AE6}"/>
              </a:ext>
            </a:extLst>
          </p:cNvPr>
          <p:cNvSpPr txBox="1"/>
          <p:nvPr/>
        </p:nvSpPr>
        <p:spPr>
          <a:xfrm>
            <a:off x="5875344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0F6E89-F0D0-BA2B-6CBC-04544CB1B805}"/>
              </a:ext>
            </a:extLst>
          </p:cNvPr>
          <p:cNvSpPr txBox="1"/>
          <p:nvPr/>
        </p:nvSpPr>
        <p:spPr>
          <a:xfrm>
            <a:off x="5370017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FBCE89-B10B-7279-11C6-ECC190D424E9}"/>
              </a:ext>
            </a:extLst>
          </p:cNvPr>
          <p:cNvSpPr txBox="1"/>
          <p:nvPr/>
        </p:nvSpPr>
        <p:spPr>
          <a:xfrm>
            <a:off x="8891107" y="1477675"/>
            <a:ext cx="205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15 160</a:t>
            </a:r>
            <a:endParaRPr lang="en-US" sz="4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744475-D9DD-6793-DFC0-7E366D8AF646}"/>
              </a:ext>
            </a:extLst>
          </p:cNvPr>
          <p:cNvSpPr txBox="1"/>
          <p:nvPr/>
        </p:nvSpPr>
        <p:spPr>
          <a:xfrm>
            <a:off x="10436361" y="2442597"/>
            <a:ext cx="63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55DBE8-8DCF-E6D5-7A1D-A626482A53A2}"/>
              </a:ext>
            </a:extLst>
          </p:cNvPr>
          <p:cNvSpPr txBox="1"/>
          <p:nvPr/>
        </p:nvSpPr>
        <p:spPr>
          <a:xfrm>
            <a:off x="8571911" y="1950110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14D0D8-8A39-2D18-B806-776DE2E9A1C8}"/>
              </a:ext>
            </a:extLst>
          </p:cNvPr>
          <p:cNvCxnSpPr>
            <a:cxnSpLocks/>
          </p:cNvCxnSpPr>
          <p:nvPr/>
        </p:nvCxnSpPr>
        <p:spPr>
          <a:xfrm>
            <a:off x="8930498" y="3273594"/>
            <a:ext cx="2001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2837C5-C0FC-DD22-CB82-11DF6D0853C3}"/>
              </a:ext>
            </a:extLst>
          </p:cNvPr>
          <p:cNvSpPr txBox="1"/>
          <p:nvPr/>
        </p:nvSpPr>
        <p:spPr>
          <a:xfrm>
            <a:off x="10436361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DD5EC-D137-105B-6385-610D51EE1DF0}"/>
              </a:ext>
            </a:extLst>
          </p:cNvPr>
          <p:cNvSpPr txBox="1"/>
          <p:nvPr/>
        </p:nvSpPr>
        <p:spPr>
          <a:xfrm>
            <a:off x="10096035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F2EED-1222-AA7B-C4C6-DAF140A8D4BB}"/>
              </a:ext>
            </a:extLst>
          </p:cNvPr>
          <p:cNvSpPr txBox="1"/>
          <p:nvPr/>
        </p:nvSpPr>
        <p:spPr>
          <a:xfrm>
            <a:off x="9765776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E6B252-134F-C2C5-46F9-EF1EA241A1D8}"/>
              </a:ext>
            </a:extLst>
          </p:cNvPr>
          <p:cNvSpPr txBox="1"/>
          <p:nvPr/>
        </p:nvSpPr>
        <p:spPr>
          <a:xfrm>
            <a:off x="9260449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9F707-9983-28A3-BD36-378D71EFDD28}"/>
              </a:ext>
            </a:extLst>
          </p:cNvPr>
          <p:cNvSpPr txBox="1"/>
          <p:nvPr/>
        </p:nvSpPr>
        <p:spPr>
          <a:xfrm>
            <a:off x="1068651" y="3449027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9</a:t>
            </a:r>
            <a:endParaRPr lang="en-US" sz="48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7829CB-06D5-B53D-2284-BDE7B0B71F50}"/>
              </a:ext>
            </a:extLst>
          </p:cNvPr>
          <p:cNvSpPr txBox="1"/>
          <p:nvPr/>
        </p:nvSpPr>
        <p:spPr>
          <a:xfrm>
            <a:off x="5029691" y="346410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2FC862-458E-39A8-AA4D-A542A0D47F99}"/>
              </a:ext>
            </a:extLst>
          </p:cNvPr>
          <p:cNvSpPr txBox="1"/>
          <p:nvPr/>
        </p:nvSpPr>
        <p:spPr>
          <a:xfrm>
            <a:off x="8930498" y="346241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90418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13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02989" y="405686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E5EE20-F10F-DC1C-AD14-E5E415BBEF07}"/>
              </a:ext>
            </a:extLst>
          </p:cNvPr>
          <p:cNvSpPr txBox="1"/>
          <p:nvPr/>
        </p:nvSpPr>
        <p:spPr>
          <a:xfrm>
            <a:off x="1696943" y="1853212"/>
            <a:ext cx="485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31 504 x 3</a:t>
            </a:r>
            <a:endParaRPr lang="en-US" sz="4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6938709" y="1853212"/>
            <a:ext cx="504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23 162 x 4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5264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61651"/>
              </p:ext>
            </p:extLst>
          </p:nvPr>
        </p:nvGraphicFramePr>
        <p:xfrm>
          <a:off x="59519" y="536118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32ABDD7-EBE3-FA39-3846-D7D8741666EC}"/>
              </a:ext>
            </a:extLst>
          </p:cNvPr>
          <p:cNvSpPr txBox="1"/>
          <p:nvPr/>
        </p:nvSpPr>
        <p:spPr>
          <a:xfrm>
            <a:off x="1425560" y="1725328"/>
            <a:ext cx="23830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31 504</a:t>
            </a:r>
            <a:endParaRPr lang="en-US" sz="5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C8A8A-D335-33E0-942D-1C49F77E7F4A}"/>
              </a:ext>
            </a:extLst>
          </p:cNvPr>
          <p:cNvSpPr txBox="1"/>
          <p:nvPr/>
        </p:nvSpPr>
        <p:spPr>
          <a:xfrm>
            <a:off x="3121756" y="2656516"/>
            <a:ext cx="9639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</a:t>
            </a:r>
            <a:endParaRPr lang="en-US" sz="5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E8074-7D45-D5E0-4CE8-5785179A0057}"/>
              </a:ext>
            </a:extLst>
          </p:cNvPr>
          <p:cNvSpPr txBox="1"/>
          <p:nvPr/>
        </p:nvSpPr>
        <p:spPr>
          <a:xfrm>
            <a:off x="1130161" y="221739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5BA6E-9B37-B3AD-8ADA-10FBFCCAB808}"/>
              </a:ext>
            </a:extLst>
          </p:cNvPr>
          <p:cNvCxnSpPr>
            <a:cxnSpLocks/>
          </p:cNvCxnSpPr>
          <p:nvPr/>
        </p:nvCxnSpPr>
        <p:spPr>
          <a:xfrm>
            <a:off x="1130161" y="3564457"/>
            <a:ext cx="2497542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DDB327-D863-B57C-D695-B0B9411E27D7}"/>
              </a:ext>
            </a:extLst>
          </p:cNvPr>
          <p:cNvSpPr txBox="1"/>
          <p:nvPr/>
        </p:nvSpPr>
        <p:spPr>
          <a:xfrm>
            <a:off x="312175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9C708-CCD3-71EF-8340-14ED4A49D3D8}"/>
              </a:ext>
            </a:extLst>
          </p:cNvPr>
          <p:cNvSpPr txBox="1"/>
          <p:nvPr/>
        </p:nvSpPr>
        <p:spPr>
          <a:xfrm>
            <a:off x="274934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1</a:t>
            </a:r>
            <a:endParaRPr lang="en-US" sz="53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AD2A1-FCF4-9946-CAFB-7B1683F83C2C}"/>
              </a:ext>
            </a:extLst>
          </p:cNvPr>
          <p:cNvSpPr txBox="1"/>
          <p:nvPr/>
        </p:nvSpPr>
        <p:spPr>
          <a:xfrm>
            <a:off x="2354919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8DEFE-B959-4206-1C99-992339E88078}"/>
              </a:ext>
            </a:extLst>
          </p:cNvPr>
          <p:cNvSpPr txBox="1"/>
          <p:nvPr/>
        </p:nvSpPr>
        <p:spPr>
          <a:xfrm>
            <a:off x="1817508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7762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BEB5A-E1AE-90E2-4F31-3DE1F90B2F66}"/>
              </a:ext>
            </a:extLst>
          </p:cNvPr>
          <p:cNvSpPr txBox="1"/>
          <p:nvPr/>
        </p:nvSpPr>
        <p:spPr>
          <a:xfrm>
            <a:off x="6200771" y="1734165"/>
            <a:ext cx="238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23 162</a:t>
            </a:r>
            <a:endParaRPr lang="en-US" sz="53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1B4C1D-88EC-E4F4-8DBE-0C1B8DDD134D}"/>
              </a:ext>
            </a:extLst>
          </p:cNvPr>
          <p:cNvSpPr txBox="1"/>
          <p:nvPr/>
        </p:nvSpPr>
        <p:spPr>
          <a:xfrm>
            <a:off x="7877915" y="2665353"/>
            <a:ext cx="96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C8F6F-420D-7576-1CDA-8FF569529562}"/>
              </a:ext>
            </a:extLst>
          </p:cNvPr>
          <p:cNvSpPr txBox="1"/>
          <p:nvPr/>
        </p:nvSpPr>
        <p:spPr>
          <a:xfrm>
            <a:off x="5942275" y="2211614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961F89-58DC-5737-A7A3-E725B52F1FD6}"/>
              </a:ext>
            </a:extLst>
          </p:cNvPr>
          <p:cNvCxnSpPr>
            <a:cxnSpLocks/>
          </p:cNvCxnSpPr>
          <p:nvPr/>
        </p:nvCxnSpPr>
        <p:spPr>
          <a:xfrm>
            <a:off x="5942275" y="3571427"/>
            <a:ext cx="2460639" cy="15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D289CE-BB19-DF50-0544-6C968821D70C}"/>
              </a:ext>
            </a:extLst>
          </p:cNvPr>
          <p:cNvSpPr txBox="1"/>
          <p:nvPr/>
        </p:nvSpPr>
        <p:spPr>
          <a:xfrm>
            <a:off x="7902555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8</a:t>
            </a:r>
            <a:endParaRPr lang="en-US" sz="53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FD27E-8423-A3C8-38C7-C6493DC664F9}"/>
              </a:ext>
            </a:extLst>
          </p:cNvPr>
          <p:cNvSpPr txBox="1"/>
          <p:nvPr/>
        </p:nvSpPr>
        <p:spPr>
          <a:xfrm>
            <a:off x="7498061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4920D7-D635-6A32-E9F9-6ED1A3CFFB66}"/>
              </a:ext>
            </a:extLst>
          </p:cNvPr>
          <p:cNvSpPr txBox="1"/>
          <p:nvPr/>
        </p:nvSpPr>
        <p:spPr>
          <a:xfrm>
            <a:off x="7103634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6</a:t>
            </a:r>
            <a:endParaRPr lang="en-US" sz="53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48BA59-7646-83DE-B191-5F75C2E9A424}"/>
              </a:ext>
            </a:extLst>
          </p:cNvPr>
          <p:cNvSpPr txBox="1"/>
          <p:nvPr/>
        </p:nvSpPr>
        <p:spPr>
          <a:xfrm>
            <a:off x="6598307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8E9F8-8C2D-0815-4BE6-6CDE0D6DE9A6}"/>
              </a:ext>
            </a:extLst>
          </p:cNvPr>
          <p:cNvSpPr txBox="1"/>
          <p:nvPr/>
        </p:nvSpPr>
        <p:spPr>
          <a:xfrm>
            <a:off x="1413014" y="359587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9797A-4F4F-EFF6-E1D8-85601FE76049}"/>
              </a:ext>
            </a:extLst>
          </p:cNvPr>
          <p:cNvSpPr txBox="1"/>
          <p:nvPr/>
        </p:nvSpPr>
        <p:spPr>
          <a:xfrm>
            <a:off x="6193889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</p:spTree>
    <p:extLst>
      <p:ext uri="{BB962C8B-B14F-4D97-AF65-F5344CB8AC3E}">
        <p14:creationId xmlns:p14="http://schemas.microsoft.com/office/powerpoint/2010/main" val="18457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/>
      <p:bldP spid="14" grpId="0"/>
      <p:bldP spid="15" grpId="0"/>
      <p:bldP spid="17" grpId="0"/>
      <p:bldP spid="19" grpId="0"/>
      <p:bldP spid="2" grpId="0"/>
      <p:bldP spid="16" grpId="0"/>
      <p:bldP spid="18" grpId="0"/>
      <p:bldP spid="25" grpId="0"/>
      <p:bldP spid="26" grpId="0"/>
      <p:bldP spid="27" grpId="0"/>
      <p:bldP spid="28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1668" y="101861"/>
            <a:ext cx="12101142" cy="2085038"/>
            <a:chOff x="906178" y="518160"/>
            <a:chExt cx="12161239" cy="20953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375175" cy="1948619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Mỗi lần người ta chuyển 15 250 kg thóc vào kho. Hỏi sau 3 lần chuyển như vậy, người ta chuyển được bao nhiêu ki-lô-gam thóc vào kho?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29295" y="877213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929295" y="1503466"/>
            <a:ext cx="1099975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5CA1D8-4BBC-E590-302F-4D6394C586F5}"/>
              </a:ext>
            </a:extLst>
          </p:cNvPr>
          <p:cNvCxnSpPr>
            <a:cxnSpLocks/>
          </p:cNvCxnSpPr>
          <p:nvPr/>
        </p:nvCxnSpPr>
        <p:spPr>
          <a:xfrm>
            <a:off x="899735" y="2114329"/>
            <a:ext cx="892643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756973"/>
            <a:ext cx="2114001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1785257" y="3689042"/>
            <a:ext cx="9816193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Sau 3 lần chuyển được số thóc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2918278" y="4621111"/>
            <a:ext cx="6325281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15 250 x 3 = 45 750 (kg)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770576" y="5553180"/>
            <a:ext cx="5636959" cy="769441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Đáp số: 45 750 kg.</a:t>
            </a:r>
          </a:p>
        </p:txBody>
      </p: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3087495" y="134432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5 bằng 15, viết 5 nhớ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617100" y="1372819"/>
            <a:ext cx="212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12 415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169532" y="123510"/>
            <a:ext cx="5099285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FEFDE-4B77-0A45-DD08-6DB0EE2FCE32}"/>
              </a:ext>
            </a:extLst>
          </p:cNvPr>
          <p:cNvSpPr txBox="1"/>
          <p:nvPr/>
        </p:nvSpPr>
        <p:spPr>
          <a:xfrm>
            <a:off x="2147161" y="2327094"/>
            <a:ext cx="51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5A5B2-92BF-2563-43A6-29E7AAD91024}"/>
              </a:ext>
            </a:extLst>
          </p:cNvPr>
          <p:cNvSpPr txBox="1"/>
          <p:nvPr/>
        </p:nvSpPr>
        <p:spPr>
          <a:xfrm>
            <a:off x="399746" y="1850040"/>
            <a:ext cx="608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87BA98-CA17-F730-178D-D50AAA12D241}"/>
              </a:ext>
            </a:extLst>
          </p:cNvPr>
          <p:cNvCxnSpPr>
            <a:cxnSpLocks/>
          </p:cNvCxnSpPr>
          <p:nvPr/>
        </p:nvCxnSpPr>
        <p:spPr>
          <a:xfrm>
            <a:off x="399746" y="3140244"/>
            <a:ext cx="21653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20AEC5-4667-4F58-FD5D-901EA0AF2D31}"/>
              </a:ext>
            </a:extLst>
          </p:cNvPr>
          <p:cNvSpPr txBox="1"/>
          <p:nvPr/>
        </p:nvSpPr>
        <p:spPr>
          <a:xfrm>
            <a:off x="2145194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BFC0-B501-0BCE-C64D-F18D40954585}"/>
              </a:ext>
            </a:extLst>
          </p:cNvPr>
          <p:cNvSpPr txBox="1"/>
          <p:nvPr/>
        </p:nvSpPr>
        <p:spPr>
          <a:xfrm>
            <a:off x="3087495" y="2034706"/>
            <a:ext cx="942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thêm 1 bằng 4, viết 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8808-B61D-1158-36B2-7132830C5301}"/>
              </a:ext>
            </a:extLst>
          </p:cNvPr>
          <p:cNvSpPr txBox="1"/>
          <p:nvPr/>
        </p:nvSpPr>
        <p:spPr>
          <a:xfrm>
            <a:off x="3087495" y="2733519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4 bằng 12, viết 2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32FCF-9450-65D7-4D93-A7168CBF3014}"/>
              </a:ext>
            </a:extLst>
          </p:cNvPr>
          <p:cNvSpPr txBox="1"/>
          <p:nvPr/>
        </p:nvSpPr>
        <p:spPr>
          <a:xfrm>
            <a:off x="1804868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7BAE5-F533-E7B4-467F-BAA5B579373D}"/>
              </a:ext>
            </a:extLst>
          </p:cNvPr>
          <p:cNvSpPr txBox="1"/>
          <p:nvPr/>
        </p:nvSpPr>
        <p:spPr>
          <a:xfrm>
            <a:off x="1474609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E9611-0E98-CE5E-B4BD-3C9ABB4B518D}"/>
              </a:ext>
            </a:extLst>
          </p:cNvPr>
          <p:cNvSpPr txBox="1"/>
          <p:nvPr/>
        </p:nvSpPr>
        <p:spPr>
          <a:xfrm>
            <a:off x="3087495" y="3432332"/>
            <a:ext cx="892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2 bằng 6, thêm 1 bằng 7, viết 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E514F-D3D9-8579-2D64-CDF79ACDB9F1}"/>
              </a:ext>
            </a:extLst>
          </p:cNvPr>
          <p:cNvSpPr txBox="1"/>
          <p:nvPr/>
        </p:nvSpPr>
        <p:spPr>
          <a:xfrm>
            <a:off x="969282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565079" y="5288685"/>
            <a:ext cx="6677810" cy="967458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12 413 x 3 = 37 245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261A5-38D7-D5BB-91C9-74F4E412415C}"/>
              </a:ext>
            </a:extLst>
          </p:cNvPr>
          <p:cNvSpPr txBox="1"/>
          <p:nvPr/>
        </p:nvSpPr>
        <p:spPr>
          <a:xfrm>
            <a:off x="3087495" y="4117447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viết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B48D9-E9A1-0749-5DCC-9F9959FE523E}"/>
              </a:ext>
            </a:extLst>
          </p:cNvPr>
          <p:cNvSpPr txBox="1"/>
          <p:nvPr/>
        </p:nvSpPr>
        <p:spPr>
          <a:xfrm>
            <a:off x="659390" y="3337899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3819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3" grpId="0"/>
      <p:bldP spid="4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21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860A96-A2A7-3832-7ECA-30A4A8E3CE8F}"/>
              </a:ext>
            </a:extLst>
          </p:cNvPr>
          <p:cNvSpPr txBox="1"/>
          <p:nvPr/>
        </p:nvSpPr>
        <p:spPr>
          <a:xfrm>
            <a:off x="480746" y="25491"/>
            <a:ext cx="1160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Các em cần lưu ý cách trình bày đặt tính rồi tính trong vở ô li nhé!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0EE27C99-E6A5-0697-2ACF-0C5D887D1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33735"/>
              </p:ext>
            </p:extLst>
          </p:nvPr>
        </p:nvGraphicFramePr>
        <p:xfrm>
          <a:off x="75778" y="1377947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38D5AC-3D72-1926-4714-98A2294808CE}"/>
              </a:ext>
            </a:extLst>
          </p:cNvPr>
          <p:cNvSpPr txBox="1"/>
          <p:nvPr/>
        </p:nvSpPr>
        <p:spPr>
          <a:xfrm>
            <a:off x="1441819" y="2567157"/>
            <a:ext cx="23830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31 504</a:t>
            </a:r>
            <a:endParaRPr lang="en-US" sz="53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6D38B-7E87-B8FD-CA65-00EB91309537}"/>
              </a:ext>
            </a:extLst>
          </p:cNvPr>
          <p:cNvSpPr txBox="1"/>
          <p:nvPr/>
        </p:nvSpPr>
        <p:spPr>
          <a:xfrm>
            <a:off x="3138015" y="3498345"/>
            <a:ext cx="9639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</a:t>
            </a:r>
            <a:endParaRPr lang="en-US" sz="5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48516-660B-85C1-5543-3D8BADFB2DAD}"/>
              </a:ext>
            </a:extLst>
          </p:cNvPr>
          <p:cNvSpPr txBox="1"/>
          <p:nvPr/>
        </p:nvSpPr>
        <p:spPr>
          <a:xfrm>
            <a:off x="1146420" y="3059227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A25A3C-5E02-2E79-DF85-ED9EA24FC336}"/>
              </a:ext>
            </a:extLst>
          </p:cNvPr>
          <p:cNvCxnSpPr>
            <a:cxnSpLocks/>
          </p:cNvCxnSpPr>
          <p:nvPr/>
        </p:nvCxnSpPr>
        <p:spPr>
          <a:xfrm>
            <a:off x="1146420" y="4406286"/>
            <a:ext cx="2497542" cy="139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EB3876-1835-B11C-672C-E6537D3A8174}"/>
              </a:ext>
            </a:extLst>
          </p:cNvPr>
          <p:cNvSpPr txBox="1"/>
          <p:nvPr/>
        </p:nvSpPr>
        <p:spPr>
          <a:xfrm>
            <a:off x="3138015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225884-6AEA-27F4-BB74-CD671E5735F6}"/>
              </a:ext>
            </a:extLst>
          </p:cNvPr>
          <p:cNvSpPr txBox="1"/>
          <p:nvPr/>
        </p:nvSpPr>
        <p:spPr>
          <a:xfrm>
            <a:off x="2765605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1</a:t>
            </a:r>
            <a:endParaRPr lang="en-US" sz="53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262148-BF80-E59F-72C1-E8D3771D4F1F}"/>
              </a:ext>
            </a:extLst>
          </p:cNvPr>
          <p:cNvSpPr txBox="1"/>
          <p:nvPr/>
        </p:nvSpPr>
        <p:spPr>
          <a:xfrm>
            <a:off x="2371178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78869D-4EA8-83FE-8FC3-46B404BECFAF}"/>
              </a:ext>
            </a:extLst>
          </p:cNvPr>
          <p:cNvSpPr txBox="1"/>
          <p:nvPr/>
        </p:nvSpPr>
        <p:spPr>
          <a:xfrm>
            <a:off x="1833767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E31D11-7B0E-09A7-5EA9-2A2E01C9A758}"/>
              </a:ext>
            </a:extLst>
          </p:cNvPr>
          <p:cNvSpPr txBox="1"/>
          <p:nvPr/>
        </p:nvSpPr>
        <p:spPr>
          <a:xfrm>
            <a:off x="339483" y="1618093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248CA0-3A5C-06F3-D32E-CADF81D16E5F}"/>
              </a:ext>
            </a:extLst>
          </p:cNvPr>
          <p:cNvSpPr txBox="1"/>
          <p:nvPr/>
        </p:nvSpPr>
        <p:spPr>
          <a:xfrm>
            <a:off x="6217030" y="2575994"/>
            <a:ext cx="238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23 162</a:t>
            </a:r>
            <a:endParaRPr lang="en-US" sz="53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C2DEAE-A586-41F1-CA1F-18AC574801F9}"/>
              </a:ext>
            </a:extLst>
          </p:cNvPr>
          <p:cNvSpPr txBox="1"/>
          <p:nvPr/>
        </p:nvSpPr>
        <p:spPr>
          <a:xfrm>
            <a:off x="7894174" y="3507182"/>
            <a:ext cx="96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7DD19A-690B-71F4-F3D0-6DD1C2920CC1}"/>
              </a:ext>
            </a:extLst>
          </p:cNvPr>
          <p:cNvSpPr txBox="1"/>
          <p:nvPr/>
        </p:nvSpPr>
        <p:spPr>
          <a:xfrm>
            <a:off x="5958534" y="3053443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8A007E-41D9-6FC5-A99C-EF488C844A89}"/>
              </a:ext>
            </a:extLst>
          </p:cNvPr>
          <p:cNvCxnSpPr>
            <a:cxnSpLocks/>
          </p:cNvCxnSpPr>
          <p:nvPr/>
        </p:nvCxnSpPr>
        <p:spPr>
          <a:xfrm>
            <a:off x="5958534" y="4413256"/>
            <a:ext cx="2460639" cy="15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A2184E6-F506-71C9-DB53-0048B8A61CB9}"/>
              </a:ext>
            </a:extLst>
          </p:cNvPr>
          <p:cNvSpPr txBox="1"/>
          <p:nvPr/>
        </p:nvSpPr>
        <p:spPr>
          <a:xfrm>
            <a:off x="7918814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8</a:t>
            </a:r>
            <a:endParaRPr lang="en-US" sz="53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C0713A-CBF2-B32C-145A-E8FCC52EA970}"/>
              </a:ext>
            </a:extLst>
          </p:cNvPr>
          <p:cNvSpPr txBox="1"/>
          <p:nvPr/>
        </p:nvSpPr>
        <p:spPr>
          <a:xfrm>
            <a:off x="7514320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11DC06-9C40-09E8-51A9-D57A395CBC64}"/>
              </a:ext>
            </a:extLst>
          </p:cNvPr>
          <p:cNvSpPr txBox="1"/>
          <p:nvPr/>
        </p:nvSpPr>
        <p:spPr>
          <a:xfrm>
            <a:off x="7119893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6</a:t>
            </a:r>
            <a:endParaRPr lang="en-US" sz="53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F31A38-0A60-474C-8ADD-2742E858EBEA}"/>
              </a:ext>
            </a:extLst>
          </p:cNvPr>
          <p:cNvSpPr txBox="1"/>
          <p:nvPr/>
        </p:nvSpPr>
        <p:spPr>
          <a:xfrm>
            <a:off x="6614566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7D0A80-49BE-76B9-5773-6D0090CD345A}"/>
              </a:ext>
            </a:extLst>
          </p:cNvPr>
          <p:cNvSpPr txBox="1"/>
          <p:nvPr/>
        </p:nvSpPr>
        <p:spPr>
          <a:xfrm>
            <a:off x="1429273" y="44377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C818DA-5D0E-9717-5469-74470759DDF2}"/>
              </a:ext>
            </a:extLst>
          </p:cNvPr>
          <p:cNvSpPr txBox="1"/>
          <p:nvPr/>
        </p:nvSpPr>
        <p:spPr>
          <a:xfrm>
            <a:off x="6210148" y="4458334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</p:spTree>
    <p:extLst>
      <p:ext uri="{BB962C8B-B14F-4D97-AF65-F5344CB8AC3E}">
        <p14:creationId xmlns:p14="http://schemas.microsoft.com/office/powerpoint/2010/main" val="112034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177" y="394448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33" y="675294"/>
            <a:ext cx="8960073" cy="40705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6CB495-345A-A21E-1EC1-5FF800A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4D43D7-2645-DA14-D686-902AA2B08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E1C2D2C-5324-1E19-63D6-79F19E2FC6FD}"/>
              </a:ext>
            </a:extLst>
          </p:cNvPr>
          <p:cNvSpPr/>
          <p:nvPr/>
        </p:nvSpPr>
        <p:spPr>
          <a:xfrm>
            <a:off x="1094180" y="1825679"/>
            <a:ext cx="4073381" cy="350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BA15F8-3A74-D7B4-8976-D3F322A06B2D}"/>
              </a:ext>
            </a:extLst>
          </p:cNvPr>
          <p:cNvSpPr/>
          <p:nvPr/>
        </p:nvSpPr>
        <p:spPr>
          <a:xfrm>
            <a:off x="6881916" y="1825680"/>
            <a:ext cx="4073381" cy="350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6835B7A1-F0AF-924F-F098-F16EEF44CF0D}"/>
              </a:ext>
            </a:extLst>
          </p:cNvPr>
          <p:cNvSpPr txBox="1"/>
          <p:nvPr/>
        </p:nvSpPr>
        <p:spPr>
          <a:xfrm>
            <a:off x="8216385" y="5459515"/>
            <a:ext cx="1304716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B</a:t>
            </a:r>
            <a:endParaRPr lang="en-US" sz="6000" b="1"/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CA228440-1211-C3BD-3E8A-D24DAB0D2CA0}"/>
              </a:ext>
            </a:extLst>
          </p:cNvPr>
          <p:cNvSpPr txBox="1"/>
          <p:nvPr/>
        </p:nvSpPr>
        <p:spPr>
          <a:xfrm>
            <a:off x="2560057" y="5459515"/>
            <a:ext cx="1304716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A</a:t>
            </a:r>
            <a:endParaRPr lang="en-US" sz="6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87E2D8-59F8-D986-6E28-F527B8C91B71}"/>
              </a:ext>
            </a:extLst>
          </p:cNvPr>
          <p:cNvSpPr txBox="1"/>
          <p:nvPr/>
        </p:nvSpPr>
        <p:spPr>
          <a:xfrm>
            <a:off x="2395203" y="382822"/>
            <a:ext cx="7371432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Đâu là phép tính đúng?</a:t>
            </a:r>
            <a:endParaRPr lang="en-US" sz="4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ED4FE-6137-3999-FBD7-2CDBD40D848F}"/>
              </a:ext>
            </a:extLst>
          </p:cNvPr>
          <p:cNvSpPr txBox="1"/>
          <p:nvPr/>
        </p:nvSpPr>
        <p:spPr>
          <a:xfrm>
            <a:off x="2092604" y="2236163"/>
            <a:ext cx="181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3 512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16BA0-3B2C-C003-9F13-3A85EDB4B328}"/>
              </a:ext>
            </a:extLst>
          </p:cNvPr>
          <p:cNvSpPr txBox="1"/>
          <p:nvPr/>
        </p:nvSpPr>
        <p:spPr>
          <a:xfrm>
            <a:off x="3293391" y="3131787"/>
            <a:ext cx="113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47ADC-2129-6F00-8E47-AC7D51C6C12C}"/>
              </a:ext>
            </a:extLst>
          </p:cNvPr>
          <p:cNvSpPr txBox="1"/>
          <p:nvPr/>
        </p:nvSpPr>
        <p:spPr>
          <a:xfrm>
            <a:off x="1726891" y="2683975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9D4825-6994-4348-05AB-122E31A6DF5A}"/>
              </a:ext>
            </a:extLst>
          </p:cNvPr>
          <p:cNvCxnSpPr>
            <a:cxnSpLocks/>
          </p:cNvCxnSpPr>
          <p:nvPr/>
        </p:nvCxnSpPr>
        <p:spPr>
          <a:xfrm>
            <a:off x="1726891" y="3962784"/>
            <a:ext cx="21930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EF325D-92B8-6F21-6AE2-E97179023ADF}"/>
              </a:ext>
            </a:extLst>
          </p:cNvPr>
          <p:cNvSpPr txBox="1"/>
          <p:nvPr/>
        </p:nvSpPr>
        <p:spPr>
          <a:xfrm>
            <a:off x="2107118" y="3954589"/>
            <a:ext cx="188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7 024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FEF763-9B45-7FE9-0379-5A9B25FECA9F}"/>
              </a:ext>
            </a:extLst>
          </p:cNvPr>
          <p:cNvSpPr txBox="1"/>
          <p:nvPr/>
        </p:nvSpPr>
        <p:spPr>
          <a:xfrm>
            <a:off x="8201871" y="2230652"/>
            <a:ext cx="181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3 512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6D514-EA2E-E8AB-7348-A7B7EB1C6FF7}"/>
              </a:ext>
            </a:extLst>
          </p:cNvPr>
          <p:cNvSpPr txBox="1"/>
          <p:nvPr/>
        </p:nvSpPr>
        <p:spPr>
          <a:xfrm>
            <a:off x="9402658" y="3126276"/>
            <a:ext cx="113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ACBE05-697A-4141-5F09-CB9E1DCA000E}"/>
              </a:ext>
            </a:extLst>
          </p:cNvPr>
          <p:cNvSpPr txBox="1"/>
          <p:nvPr/>
        </p:nvSpPr>
        <p:spPr>
          <a:xfrm>
            <a:off x="7836158" y="2678464"/>
            <a:ext cx="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3C70A9-4881-E07F-E87D-09E29D8583C9}"/>
              </a:ext>
            </a:extLst>
          </p:cNvPr>
          <p:cNvCxnSpPr>
            <a:cxnSpLocks/>
          </p:cNvCxnSpPr>
          <p:nvPr/>
        </p:nvCxnSpPr>
        <p:spPr>
          <a:xfrm>
            <a:off x="7836158" y="3957273"/>
            <a:ext cx="21930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B3B913-F674-15D0-48AD-13373B8178A5}"/>
              </a:ext>
            </a:extLst>
          </p:cNvPr>
          <p:cNvSpPr txBox="1"/>
          <p:nvPr/>
        </p:nvSpPr>
        <p:spPr>
          <a:xfrm>
            <a:off x="8216385" y="3949078"/>
            <a:ext cx="188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6 024</a:t>
            </a:r>
            <a:endParaRPr lang="en-US" sz="4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EB9F9F-FBB9-F6E0-4B45-B857B52D0E11}"/>
              </a:ext>
            </a:extLst>
          </p:cNvPr>
          <p:cNvSpPr/>
          <p:nvPr/>
        </p:nvSpPr>
        <p:spPr>
          <a:xfrm>
            <a:off x="2755215" y="552811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953" y="5998630"/>
            <a:ext cx="3474778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94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70: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NHÂN SỐ CÓ NĂM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VỚI SỐ CÓ MỘT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1)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7B365-AD7E-8BE1-7114-09F374ED0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466"/>
            <a:ext cx="12119174" cy="616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1F61BD-2114-F9A7-0823-B2827DCA473B}"/>
              </a:ext>
            </a:extLst>
          </p:cNvPr>
          <p:cNvSpPr/>
          <p:nvPr/>
        </p:nvSpPr>
        <p:spPr>
          <a:xfrm>
            <a:off x="4011487" y="5072552"/>
            <a:ext cx="4138863" cy="960841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2FAF2-EFBB-FFA7-7383-7C677E1A331D}"/>
              </a:ext>
            </a:extLst>
          </p:cNvPr>
          <p:cNvSpPr/>
          <p:nvPr/>
        </p:nvSpPr>
        <p:spPr>
          <a:xfrm>
            <a:off x="4343400" y="5227320"/>
            <a:ext cx="3581400" cy="62484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3087495" y="134432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5 bằng 15, viết 5 nhớ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617100" y="1372819"/>
            <a:ext cx="212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12 415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169532" y="123510"/>
            <a:ext cx="5099285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12 415 x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FEFDE-4B77-0A45-DD08-6DB0EE2FCE32}"/>
              </a:ext>
            </a:extLst>
          </p:cNvPr>
          <p:cNvSpPr txBox="1"/>
          <p:nvPr/>
        </p:nvSpPr>
        <p:spPr>
          <a:xfrm>
            <a:off x="2147161" y="2327094"/>
            <a:ext cx="51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5A5B2-92BF-2563-43A6-29E7AAD91024}"/>
              </a:ext>
            </a:extLst>
          </p:cNvPr>
          <p:cNvSpPr txBox="1"/>
          <p:nvPr/>
        </p:nvSpPr>
        <p:spPr>
          <a:xfrm>
            <a:off x="399746" y="1850040"/>
            <a:ext cx="608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x</a:t>
            </a:r>
            <a:endParaRPr lang="en-US" sz="4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87BA98-CA17-F730-178D-D50AAA12D241}"/>
              </a:ext>
            </a:extLst>
          </p:cNvPr>
          <p:cNvCxnSpPr>
            <a:cxnSpLocks/>
          </p:cNvCxnSpPr>
          <p:nvPr/>
        </p:nvCxnSpPr>
        <p:spPr>
          <a:xfrm>
            <a:off x="399746" y="3140244"/>
            <a:ext cx="21653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20AEC5-4667-4F58-FD5D-901EA0AF2D31}"/>
              </a:ext>
            </a:extLst>
          </p:cNvPr>
          <p:cNvSpPr txBox="1"/>
          <p:nvPr/>
        </p:nvSpPr>
        <p:spPr>
          <a:xfrm>
            <a:off x="2145194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BFC0-B501-0BCE-C64D-F18D40954585}"/>
              </a:ext>
            </a:extLst>
          </p:cNvPr>
          <p:cNvSpPr txBox="1"/>
          <p:nvPr/>
        </p:nvSpPr>
        <p:spPr>
          <a:xfrm>
            <a:off x="3087495" y="2034706"/>
            <a:ext cx="942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thêm 1 bằng 4, viết 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38808-B61D-1158-36B2-7132830C5301}"/>
              </a:ext>
            </a:extLst>
          </p:cNvPr>
          <p:cNvSpPr txBox="1"/>
          <p:nvPr/>
        </p:nvSpPr>
        <p:spPr>
          <a:xfrm>
            <a:off x="3087495" y="2733519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4 bằng 12, viết 2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32FCF-9450-65D7-4D93-A7168CBF3014}"/>
              </a:ext>
            </a:extLst>
          </p:cNvPr>
          <p:cNvSpPr txBox="1"/>
          <p:nvPr/>
        </p:nvSpPr>
        <p:spPr>
          <a:xfrm>
            <a:off x="1804868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7BAE5-F533-E7B4-467F-BAA5B579373D}"/>
              </a:ext>
            </a:extLst>
          </p:cNvPr>
          <p:cNvSpPr txBox="1"/>
          <p:nvPr/>
        </p:nvSpPr>
        <p:spPr>
          <a:xfrm>
            <a:off x="1474609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E9611-0E98-CE5E-B4BD-3C9ABB4B518D}"/>
              </a:ext>
            </a:extLst>
          </p:cNvPr>
          <p:cNvSpPr txBox="1"/>
          <p:nvPr/>
        </p:nvSpPr>
        <p:spPr>
          <a:xfrm>
            <a:off x="3087495" y="3432332"/>
            <a:ext cx="892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2 bằng 6, thêm 1 bằng 7, viết 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E514F-D3D9-8579-2D64-CDF79ACDB9F1}"/>
              </a:ext>
            </a:extLst>
          </p:cNvPr>
          <p:cNvSpPr txBox="1"/>
          <p:nvPr/>
        </p:nvSpPr>
        <p:spPr>
          <a:xfrm>
            <a:off x="969282" y="3330752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565079" y="5288685"/>
            <a:ext cx="6677810" cy="967458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12 413 x 3 = 37 245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261A5-38D7-D5BB-91C9-74F4E412415C}"/>
              </a:ext>
            </a:extLst>
          </p:cNvPr>
          <p:cNvSpPr txBox="1"/>
          <p:nvPr/>
        </p:nvSpPr>
        <p:spPr>
          <a:xfrm>
            <a:off x="3087495" y="4117447"/>
            <a:ext cx="864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3 nhân 1 bằng 3, viết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B48D9-E9A1-0749-5DCC-9F9959FE523E}"/>
              </a:ext>
            </a:extLst>
          </p:cNvPr>
          <p:cNvSpPr txBox="1"/>
          <p:nvPr/>
        </p:nvSpPr>
        <p:spPr>
          <a:xfrm>
            <a:off x="659390" y="3337899"/>
            <a:ext cx="59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3" grpId="0"/>
      <p:bldP spid="4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21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545</Words>
  <Application>Microsoft Office PowerPoint</Application>
  <PresentationFormat>Custom</PresentationFormat>
  <Paragraphs>145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Love Ya Like A Sister</vt:lpstr>
      <vt:lpstr>HP001 4 hàng</vt:lpstr>
      <vt:lpstr>Varela Round</vt:lpstr>
      <vt:lpstr>Annifont</vt:lpstr>
      <vt:lpstr>Karla</vt:lpstr>
      <vt:lpstr>HP001 5H Normal</vt:lpstr>
      <vt:lpstr>Chau Philomene One</vt:lpstr>
      <vt:lpstr>SVN-Billo</vt:lpstr>
      <vt:lpstr>Printable Number Sense Activities for Pre-K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Trang 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156</cp:revision>
  <dcterms:modified xsi:type="dcterms:W3CDTF">2025-04-11T14:23:05Z</dcterms:modified>
</cp:coreProperties>
</file>