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2"/>
  </p:notesMasterIdLst>
  <p:sldIdLst>
    <p:sldId id="328" r:id="rId2"/>
    <p:sldId id="635" r:id="rId3"/>
    <p:sldId id="788" r:id="rId4"/>
    <p:sldId id="636" r:id="rId5"/>
    <p:sldId id="793" r:id="rId6"/>
    <p:sldId id="807" r:id="rId7"/>
    <p:sldId id="799" r:id="rId8"/>
    <p:sldId id="665" r:id="rId9"/>
    <p:sldId id="790" r:id="rId10"/>
    <p:sldId id="808" r:id="rId11"/>
    <p:sldId id="779" r:id="rId12"/>
    <p:sldId id="798" r:id="rId13"/>
    <p:sldId id="797" r:id="rId14"/>
    <p:sldId id="796" r:id="rId15"/>
    <p:sldId id="801" r:id="rId16"/>
    <p:sldId id="795" r:id="rId17"/>
    <p:sldId id="792" r:id="rId18"/>
    <p:sldId id="805" r:id="rId19"/>
    <p:sldId id="806" r:id="rId20"/>
    <p:sldId id="717" r:id="rId21"/>
  </p:sldIdLst>
  <p:sldSz cx="12161838" cy="6858000"/>
  <p:notesSz cx="6858000" cy="9144000"/>
  <p:embeddedFontLst>
    <p:embeddedFont>
      <p:font typeface="Nanum Pen Script" panose="020B0604020202020204" charset="-127"/>
      <p:regular r:id="rId23"/>
    </p:embeddedFont>
    <p:embeddedFont>
      <p:font typeface="Bebas Neue" panose="020B0606020202050201" pitchFamily="34" charset="0"/>
      <p:regular r:id="rId24"/>
    </p:embeddedFont>
    <p:embeddedFont>
      <p:font typeface="Karla" pitchFamily="2" charset="0"/>
      <p:regular r:id="rId25"/>
      <p:bold r:id="rId26"/>
    </p:embeddedFont>
    <p:embeddedFont>
      <p:font typeface="Nunito" pitchFamily="2" charset="0"/>
      <p:regular r:id="rId27"/>
      <p:bold r:id="rId28"/>
      <p:italic r:id="rId29"/>
      <p:boldItalic r:id="rId30"/>
    </p:embeddedFont>
    <p:embeddedFont>
      <p:font typeface="Original Surfer" panose="020B0604020202020204" charset="0"/>
      <p:regular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E6B5B2-E45A-483E-A848-A69E6FCD1EBB}">
  <a:tblStyle styleId="{88E6B5B2-E45A-483E-A848-A69E6FCD1E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033" autoAdjust="0"/>
  </p:normalViewPr>
  <p:slideViewPr>
    <p:cSldViewPr snapToGrid="0">
      <p:cViewPr varScale="1">
        <p:scale>
          <a:sx n="63" d="100"/>
          <a:sy n="63" d="100"/>
        </p:scale>
        <p:origin x="806" y="3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37bde1848e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137bde1848e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g11f29868e5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4" name="Google Shape;1624;g11f29868e5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vi-VN" b="0"/>
              <a:t>Tác</a:t>
            </a:r>
            <a:r>
              <a:rPr lang="vi-VN" b="0" baseline="0"/>
              <a:t> giả bộ ppt ppt </a:t>
            </a:r>
            <a:r>
              <a:rPr lang="en-US" b="0" baseline="0"/>
              <a:t>Phan Linh</a:t>
            </a:r>
            <a:endParaRPr lang="vi-VN" b="0" baseline="0"/>
          </a:p>
          <a:p>
            <a:pPr marL="158750" indent="0">
              <a:buNone/>
            </a:pPr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pPr marL="158750" indent="0">
              <a:buNone/>
            </a:pPr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pPr marL="158750" indent="0">
              <a:buNone/>
            </a:pPr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pPr marL="158750" indent="0">
              <a:buNone/>
            </a:pPr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051BE-C128-F8E0-85AE-2C897472C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1720F-9E59-7809-5F75-9FBF6491D7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0D388-E2AB-E6FB-1DC9-DABFD00F9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4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112374" y="4070167"/>
            <a:ext cx="4918602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32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/>
          </p:nvPr>
        </p:nvSpPr>
        <p:spPr>
          <a:xfrm>
            <a:off x="6112374" y="4852600"/>
            <a:ext cx="4918602" cy="14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650624" y="1646316"/>
            <a:ext cx="4051153" cy="29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algn="ctr">
              <a:spcBef>
                <a:spcPts val="2128"/>
              </a:spcBef>
              <a:spcAft>
                <a:spcPts val="0"/>
              </a:spcAft>
              <a:buNone/>
              <a:defRPr sz="2128"/>
            </a:lvl2pPr>
            <a:lvl3pPr lvl="2" algn="ctr">
              <a:spcBef>
                <a:spcPts val="2128"/>
              </a:spcBef>
              <a:spcAft>
                <a:spcPts val="0"/>
              </a:spcAft>
              <a:buNone/>
              <a:defRPr sz="2128"/>
            </a:lvl3pPr>
            <a:lvl4pPr lvl="3" algn="ctr">
              <a:spcBef>
                <a:spcPts val="2128"/>
              </a:spcBef>
              <a:spcAft>
                <a:spcPts val="0"/>
              </a:spcAft>
              <a:buNone/>
              <a:defRPr sz="2128"/>
            </a:lvl4pPr>
            <a:lvl5pPr lvl="4" algn="ctr">
              <a:spcBef>
                <a:spcPts val="2128"/>
              </a:spcBef>
              <a:spcAft>
                <a:spcPts val="0"/>
              </a:spcAft>
              <a:buNone/>
              <a:defRPr sz="2128"/>
            </a:lvl5pPr>
            <a:lvl6pPr lvl="5" algn="ctr">
              <a:spcBef>
                <a:spcPts val="2128"/>
              </a:spcBef>
              <a:spcAft>
                <a:spcPts val="0"/>
              </a:spcAft>
              <a:buNone/>
              <a:defRPr sz="2128"/>
            </a:lvl6pPr>
            <a:lvl7pPr lvl="6" algn="ctr">
              <a:spcBef>
                <a:spcPts val="2128"/>
              </a:spcBef>
              <a:spcAft>
                <a:spcPts val="0"/>
              </a:spcAft>
              <a:buNone/>
              <a:defRPr sz="2128"/>
            </a:lvl7pPr>
            <a:lvl8pPr lvl="7" algn="ctr">
              <a:spcBef>
                <a:spcPts val="2128"/>
              </a:spcBef>
              <a:spcAft>
                <a:spcPts val="0"/>
              </a:spcAft>
              <a:buNone/>
              <a:defRPr sz="2128"/>
            </a:lvl8pPr>
            <a:lvl9pPr lvl="8" algn="ctr">
              <a:spcBef>
                <a:spcPts val="2128"/>
              </a:spcBef>
              <a:spcAft>
                <a:spcPts val="2128"/>
              </a:spcAft>
              <a:buNone/>
              <a:defRPr sz="2128"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 flipH="1">
            <a:off x="3603863" y="5955701"/>
            <a:ext cx="1514004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" name="Google Shape;20;p3"/>
          <p:cNvSpPr/>
          <p:nvPr/>
        </p:nvSpPr>
        <p:spPr>
          <a:xfrm>
            <a:off x="86054" y="4256667"/>
            <a:ext cx="1514004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" name="Google Shape;21;p3"/>
          <p:cNvSpPr/>
          <p:nvPr/>
        </p:nvSpPr>
        <p:spPr>
          <a:xfrm flipH="1">
            <a:off x="10732750" y="3098056"/>
            <a:ext cx="2007473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" name="Google Shape;22;p3"/>
          <p:cNvSpPr/>
          <p:nvPr/>
        </p:nvSpPr>
        <p:spPr>
          <a:xfrm flipH="1">
            <a:off x="4940390" y="241551"/>
            <a:ext cx="1404276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CUSTOM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/>
          </p:nvPr>
        </p:nvSpPr>
        <p:spPr>
          <a:xfrm>
            <a:off x="948548" y="1482933"/>
            <a:ext cx="10264543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2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3982124" y="2390933"/>
            <a:ext cx="4197590" cy="100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CUSTOM_1_1_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5"/>
          <p:cNvGrpSpPr/>
          <p:nvPr/>
        </p:nvGrpSpPr>
        <p:grpSpPr>
          <a:xfrm>
            <a:off x="8439272" y="2135138"/>
            <a:ext cx="3592683" cy="3226057"/>
            <a:chOff x="-813174" y="1753753"/>
            <a:chExt cx="2701195" cy="2419543"/>
          </a:xfrm>
        </p:grpSpPr>
        <p:sp>
          <p:nvSpPr>
            <p:cNvPr id="67" name="Google Shape;67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8" name="Google Shape;68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69" name="Google Shape;69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" name="Google Shape;70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7" name="Google Shape;77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8" name="Google Shape;78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" name="Google Shape;79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3" name="Google Shape;83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4" name="Google Shape;84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" name="Google Shape;85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97" name="Google Shape;97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8" name="Google Shape;98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01" name="Google Shape;101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105" name="Google Shape;105;p15"/>
          <p:cNvGrpSpPr/>
          <p:nvPr/>
        </p:nvGrpSpPr>
        <p:grpSpPr>
          <a:xfrm>
            <a:off x="523432" y="1774876"/>
            <a:ext cx="2674433" cy="3710299"/>
            <a:chOff x="7588862" y="1254957"/>
            <a:chExt cx="2010799" cy="2782724"/>
          </a:xfrm>
        </p:grpSpPr>
        <p:grpSp>
          <p:nvGrpSpPr>
            <p:cNvPr id="106" name="Google Shape;106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7" name="Google Shape;107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13" name="Google Shape;113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14" name="Google Shape;114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5" name="Google Shape;115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6" name="Google Shape;116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21" name="Google Shape;121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2" name="Google Shape;122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27" name="Google Shape;127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8" name="Google Shape;128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31" name="Google Shape;131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2" name="Google Shape;132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35" name="Google Shape;135;p15"/>
          <p:cNvSpPr/>
          <p:nvPr/>
        </p:nvSpPr>
        <p:spPr>
          <a:xfrm>
            <a:off x="2627385" y="2135133"/>
            <a:ext cx="7123790" cy="3555731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6" name="Google Shape;136;p15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 idx="2"/>
          </p:nvPr>
        </p:nvSpPr>
        <p:spPr>
          <a:xfrm>
            <a:off x="948548" y="1482933"/>
            <a:ext cx="10264543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2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subTitle" idx="1"/>
          </p:nvPr>
        </p:nvSpPr>
        <p:spPr>
          <a:xfrm>
            <a:off x="3368080" y="2331900"/>
            <a:ext cx="5642407" cy="30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 2">
  <p:cSld name="CUSTOM_1_1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36" name="Google Shape;236;p17"/>
          <p:cNvSpPr txBox="1">
            <a:spLocks noGrp="1"/>
          </p:cNvSpPr>
          <p:nvPr>
            <p:ph type="title" idx="2"/>
          </p:nvPr>
        </p:nvSpPr>
        <p:spPr>
          <a:xfrm>
            <a:off x="948548" y="1482933"/>
            <a:ext cx="10264543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2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">
  <p:cSld name="CUSTOM_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"/>
          <p:cNvSpPr txBox="1">
            <a:spLocks noGrp="1"/>
          </p:cNvSpPr>
          <p:nvPr>
            <p:ph type="title"/>
          </p:nvPr>
        </p:nvSpPr>
        <p:spPr>
          <a:xfrm>
            <a:off x="967800" y="5570459"/>
            <a:ext cx="2572420" cy="7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320" b="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32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32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32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32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32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32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32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32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3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9"/>
          <p:cNvSpPr/>
          <p:nvPr/>
        </p:nvSpPr>
        <p:spPr>
          <a:xfrm>
            <a:off x="469249" y="1452603"/>
            <a:ext cx="11223340" cy="4993271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1"/>
          </p:nvPr>
        </p:nvSpPr>
        <p:spPr>
          <a:xfrm>
            <a:off x="948614" y="1636700"/>
            <a:ext cx="10264543" cy="4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6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128"/>
            </a:lvl2pPr>
            <a:lvl3pPr lvl="2">
              <a:spcBef>
                <a:spcPts val="2128"/>
              </a:spcBef>
              <a:spcAft>
                <a:spcPts val="0"/>
              </a:spcAft>
              <a:buNone/>
              <a:defRPr sz="2128"/>
            </a:lvl3pPr>
            <a:lvl4pPr lvl="3">
              <a:spcBef>
                <a:spcPts val="2128"/>
              </a:spcBef>
              <a:spcAft>
                <a:spcPts val="0"/>
              </a:spcAft>
              <a:buNone/>
              <a:defRPr sz="2128"/>
            </a:lvl4pPr>
            <a:lvl5pPr lvl="4">
              <a:spcBef>
                <a:spcPts val="2128"/>
              </a:spcBef>
              <a:spcAft>
                <a:spcPts val="0"/>
              </a:spcAft>
              <a:buNone/>
              <a:defRPr sz="2128"/>
            </a:lvl5pPr>
            <a:lvl6pPr lvl="5">
              <a:spcBef>
                <a:spcPts val="2128"/>
              </a:spcBef>
              <a:spcAft>
                <a:spcPts val="0"/>
              </a:spcAft>
              <a:buNone/>
              <a:defRPr sz="2128"/>
            </a:lvl6pPr>
            <a:lvl7pPr lvl="6">
              <a:spcBef>
                <a:spcPts val="2128"/>
              </a:spcBef>
              <a:spcAft>
                <a:spcPts val="0"/>
              </a:spcAft>
              <a:buNone/>
              <a:defRPr sz="2128"/>
            </a:lvl7pPr>
            <a:lvl8pPr lvl="7">
              <a:spcBef>
                <a:spcPts val="2128"/>
              </a:spcBef>
              <a:spcAft>
                <a:spcPts val="0"/>
              </a:spcAft>
              <a:buNone/>
              <a:defRPr sz="2128"/>
            </a:lvl8pPr>
            <a:lvl9pPr lvl="8">
              <a:spcBef>
                <a:spcPts val="2128"/>
              </a:spcBef>
              <a:spcAft>
                <a:spcPts val="2128"/>
              </a:spcAft>
              <a:buNone/>
              <a:defRPr sz="2128"/>
            </a:lvl9pPr>
          </a:lstStyle>
          <a:p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3" name="Google Shape;243;p19"/>
          <p:cNvGrpSpPr/>
          <p:nvPr/>
        </p:nvGrpSpPr>
        <p:grpSpPr>
          <a:xfrm>
            <a:off x="-490669" y="-2119"/>
            <a:ext cx="2022003" cy="1019952"/>
            <a:chOff x="-368915" y="-1589"/>
            <a:chExt cx="1520263" cy="764964"/>
          </a:xfrm>
        </p:grpSpPr>
        <p:grpSp>
          <p:nvGrpSpPr>
            <p:cNvPr id="244" name="Google Shape;244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5" name="Google Shape;245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6" name="Google Shape;246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54" name="Google Shape;254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5" name="Google Shape;255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" name="Google Shape;256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60" name="Google Shape;260;p19"/>
          <p:cNvGrpSpPr/>
          <p:nvPr/>
        </p:nvGrpSpPr>
        <p:grpSpPr>
          <a:xfrm>
            <a:off x="10837406" y="-400935"/>
            <a:ext cx="1948236" cy="1520437"/>
            <a:chOff x="8148212" y="-300701"/>
            <a:chExt cx="1464801" cy="1140328"/>
          </a:xfrm>
        </p:grpSpPr>
        <p:sp>
          <p:nvSpPr>
            <p:cNvPr id="261" name="Google Shape;261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62" name="Google Shape;262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3" name="Google Shape;263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4" name="Google Shape;264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69" name="Google Shape;269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0" name="Google Shape;270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1" name="Google Shape;271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_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"/>
          <p:cNvSpPr/>
          <p:nvPr/>
        </p:nvSpPr>
        <p:spPr>
          <a:xfrm rot="5400000">
            <a:off x="835652" y="1187405"/>
            <a:ext cx="4927796" cy="538291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5" name="Google Shape;285;p20"/>
          <p:cNvSpPr/>
          <p:nvPr/>
        </p:nvSpPr>
        <p:spPr>
          <a:xfrm rot="-5400000" flipH="1">
            <a:off x="6398390" y="1151971"/>
            <a:ext cx="4927796" cy="538291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20"/>
          <p:cNvSpPr txBox="1">
            <a:spLocks noGrp="1"/>
          </p:cNvSpPr>
          <p:nvPr>
            <p:ph type="subTitle" idx="1"/>
          </p:nvPr>
        </p:nvSpPr>
        <p:spPr>
          <a:xfrm>
            <a:off x="948614" y="1636700"/>
            <a:ext cx="4829622" cy="4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29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29"/>
            </a:lvl2pPr>
            <a:lvl3pPr lvl="2" rtl="0">
              <a:spcBef>
                <a:spcPts val="2128"/>
              </a:spcBef>
              <a:spcAft>
                <a:spcPts val="0"/>
              </a:spcAft>
              <a:buNone/>
              <a:defRPr sz="1729"/>
            </a:lvl3pPr>
            <a:lvl4pPr lvl="3" rtl="0">
              <a:spcBef>
                <a:spcPts val="2128"/>
              </a:spcBef>
              <a:spcAft>
                <a:spcPts val="0"/>
              </a:spcAft>
              <a:buNone/>
              <a:defRPr sz="1729"/>
            </a:lvl4pPr>
            <a:lvl5pPr lvl="4" rtl="0">
              <a:spcBef>
                <a:spcPts val="2128"/>
              </a:spcBef>
              <a:spcAft>
                <a:spcPts val="0"/>
              </a:spcAft>
              <a:buNone/>
              <a:defRPr sz="1729"/>
            </a:lvl5pPr>
            <a:lvl6pPr lvl="5" rtl="0">
              <a:spcBef>
                <a:spcPts val="2128"/>
              </a:spcBef>
              <a:spcAft>
                <a:spcPts val="0"/>
              </a:spcAft>
              <a:buNone/>
              <a:defRPr sz="1729"/>
            </a:lvl6pPr>
            <a:lvl7pPr lvl="6" rtl="0">
              <a:spcBef>
                <a:spcPts val="2128"/>
              </a:spcBef>
              <a:spcAft>
                <a:spcPts val="0"/>
              </a:spcAft>
              <a:buNone/>
              <a:defRPr sz="1729"/>
            </a:lvl7pPr>
            <a:lvl8pPr lvl="7" rtl="0">
              <a:spcBef>
                <a:spcPts val="2128"/>
              </a:spcBef>
              <a:spcAft>
                <a:spcPts val="0"/>
              </a:spcAft>
              <a:buNone/>
              <a:defRPr sz="1729"/>
            </a:lvl8pPr>
            <a:lvl9pPr lvl="8" rtl="0">
              <a:spcBef>
                <a:spcPts val="2128"/>
              </a:spcBef>
              <a:spcAft>
                <a:spcPts val="2128"/>
              </a:spcAft>
              <a:buNone/>
              <a:defRPr sz="1729"/>
            </a:lvl9pPr>
          </a:lstStyle>
          <a:p>
            <a:endParaRPr/>
          </a:p>
        </p:txBody>
      </p:sp>
      <p:sp>
        <p:nvSpPr>
          <p:cNvPr id="287" name="Google Shape;287;p20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88" name="Google Shape;288;p20"/>
          <p:cNvGrpSpPr/>
          <p:nvPr/>
        </p:nvGrpSpPr>
        <p:grpSpPr>
          <a:xfrm flipH="1">
            <a:off x="10735789" y="101615"/>
            <a:ext cx="2022003" cy="1019952"/>
            <a:chOff x="-368915" y="-1589"/>
            <a:chExt cx="1520263" cy="764964"/>
          </a:xfrm>
        </p:grpSpPr>
        <p:grpSp>
          <p:nvGrpSpPr>
            <p:cNvPr id="289" name="Google Shape;289;p20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90" name="Google Shape;290;p20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1" name="Google Shape;291;p20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2" name="Google Shape;292;p20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3" name="Google Shape;293;p20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4" name="Google Shape;294;p20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5" name="Google Shape;295;p20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6" name="Google Shape;296;p20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7" name="Google Shape;297;p20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98" name="Google Shape;298;p20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99" name="Google Shape;299;p20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300" name="Google Shape;300;p20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1" name="Google Shape;301;p20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2" name="Google Shape;302;p20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3" name="Google Shape;303;p20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4" name="Google Shape;304;p20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305" name="Google Shape;305;p20"/>
          <p:cNvGrpSpPr/>
          <p:nvPr/>
        </p:nvGrpSpPr>
        <p:grpSpPr>
          <a:xfrm flipH="1">
            <a:off x="-620544" y="-390201"/>
            <a:ext cx="1948236" cy="1520437"/>
            <a:chOff x="8148212" y="-300701"/>
            <a:chExt cx="1464801" cy="1140328"/>
          </a:xfrm>
        </p:grpSpPr>
        <p:sp>
          <p:nvSpPr>
            <p:cNvPr id="306" name="Google Shape;306;p20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07" name="Google Shape;307;p20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308" name="Google Shape;308;p20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20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20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20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20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20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14" name="Google Shape;314;p20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315" name="Google Shape;315;p20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20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20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20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20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20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20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20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20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20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20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20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20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328" name="Google Shape;328;p20"/>
          <p:cNvSpPr txBox="1">
            <a:spLocks noGrp="1"/>
          </p:cNvSpPr>
          <p:nvPr>
            <p:ph type="subTitle" idx="2"/>
          </p:nvPr>
        </p:nvSpPr>
        <p:spPr>
          <a:xfrm>
            <a:off x="6383535" y="1636700"/>
            <a:ext cx="4829622" cy="4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29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29"/>
            </a:lvl2pPr>
            <a:lvl3pPr lvl="2" rtl="0">
              <a:spcBef>
                <a:spcPts val="2128"/>
              </a:spcBef>
              <a:spcAft>
                <a:spcPts val="0"/>
              </a:spcAft>
              <a:buNone/>
              <a:defRPr sz="1729"/>
            </a:lvl3pPr>
            <a:lvl4pPr lvl="3" rtl="0">
              <a:spcBef>
                <a:spcPts val="2128"/>
              </a:spcBef>
              <a:spcAft>
                <a:spcPts val="0"/>
              </a:spcAft>
              <a:buNone/>
              <a:defRPr sz="1729"/>
            </a:lvl4pPr>
            <a:lvl5pPr lvl="4" rtl="0">
              <a:spcBef>
                <a:spcPts val="2128"/>
              </a:spcBef>
              <a:spcAft>
                <a:spcPts val="0"/>
              </a:spcAft>
              <a:buNone/>
              <a:defRPr sz="1729"/>
            </a:lvl5pPr>
            <a:lvl6pPr lvl="5" rtl="0">
              <a:spcBef>
                <a:spcPts val="2128"/>
              </a:spcBef>
              <a:spcAft>
                <a:spcPts val="0"/>
              </a:spcAft>
              <a:buNone/>
              <a:defRPr sz="1729"/>
            </a:lvl6pPr>
            <a:lvl7pPr lvl="6" rtl="0">
              <a:spcBef>
                <a:spcPts val="2128"/>
              </a:spcBef>
              <a:spcAft>
                <a:spcPts val="0"/>
              </a:spcAft>
              <a:buNone/>
              <a:defRPr sz="1729"/>
            </a:lvl7pPr>
            <a:lvl8pPr lvl="7" rtl="0">
              <a:spcBef>
                <a:spcPts val="2128"/>
              </a:spcBef>
              <a:spcAft>
                <a:spcPts val="0"/>
              </a:spcAft>
              <a:buNone/>
              <a:defRPr sz="1729"/>
            </a:lvl8pPr>
            <a:lvl9pPr lvl="8" rtl="0">
              <a:spcBef>
                <a:spcPts val="2128"/>
              </a:spcBef>
              <a:spcAft>
                <a:spcPts val="2128"/>
              </a:spcAft>
              <a:buNone/>
              <a:defRPr sz="1729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CUSTOM_3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"/>
          <p:cNvSpPr/>
          <p:nvPr/>
        </p:nvSpPr>
        <p:spPr>
          <a:xfrm rot="10800000">
            <a:off x="2850186" y="3855523"/>
            <a:ext cx="3356522" cy="173487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1" name="Google Shape;331;p21"/>
          <p:cNvSpPr txBox="1">
            <a:spLocks noGrp="1"/>
          </p:cNvSpPr>
          <p:nvPr>
            <p:ph type="title"/>
          </p:nvPr>
        </p:nvSpPr>
        <p:spPr>
          <a:xfrm>
            <a:off x="948614" y="2537168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" name="Google Shape;332;p21"/>
          <p:cNvSpPr txBox="1">
            <a:spLocks noGrp="1"/>
          </p:cNvSpPr>
          <p:nvPr>
            <p:ph type="subTitle" idx="1"/>
          </p:nvPr>
        </p:nvSpPr>
        <p:spPr>
          <a:xfrm>
            <a:off x="3157370" y="4100900"/>
            <a:ext cx="2649828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2"/>
          <p:cNvSpPr txBox="1">
            <a:spLocks noGrp="1"/>
          </p:cNvSpPr>
          <p:nvPr>
            <p:ph type="title"/>
          </p:nvPr>
        </p:nvSpPr>
        <p:spPr>
          <a:xfrm>
            <a:off x="1243250" y="1413984"/>
            <a:ext cx="5322001" cy="13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596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596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596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596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596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596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596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596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596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5" name="Google Shape;335;p22"/>
          <p:cNvSpPr txBox="1">
            <a:spLocks noGrp="1"/>
          </p:cNvSpPr>
          <p:nvPr>
            <p:ph type="subTitle" idx="1"/>
          </p:nvPr>
        </p:nvSpPr>
        <p:spPr>
          <a:xfrm>
            <a:off x="1727250" y="3446084"/>
            <a:ext cx="4354002" cy="13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2128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2"/>
          <p:cNvSpPr txBox="1"/>
          <p:nvPr/>
        </p:nvSpPr>
        <p:spPr>
          <a:xfrm>
            <a:off x="1587089" y="5011733"/>
            <a:ext cx="4267018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3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lang="en" sz="146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lang="en" sz="1463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3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146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" sz="1463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463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463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7" name="Google Shape;337;p22"/>
          <p:cNvGrpSpPr/>
          <p:nvPr/>
        </p:nvGrpSpPr>
        <p:grpSpPr>
          <a:xfrm rot="5400000">
            <a:off x="5966413" y="-1078168"/>
            <a:ext cx="3133747" cy="2800048"/>
            <a:chOff x="-813174" y="1753753"/>
            <a:chExt cx="2701195" cy="2419543"/>
          </a:xfrm>
        </p:grpSpPr>
        <p:sp>
          <p:nvSpPr>
            <p:cNvPr id="338" name="Google Shape;33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39" name="Google Shape;33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0" name="Google Shape;34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1" name="Google Shape;34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48" name="Google Shape;34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49" name="Google Shape;34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0" name="Google Shape;35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54" name="Google Shape;35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5" name="Google Shape;35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6" name="Google Shape;35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68" name="Google Shape;36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69" name="Google Shape;36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0" name="Google Shape;37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72" name="Google Shape;37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3" name="Google Shape;37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4" name="Google Shape;37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376" name="Google Shape;376;p22"/>
          <p:cNvGrpSpPr/>
          <p:nvPr/>
        </p:nvGrpSpPr>
        <p:grpSpPr>
          <a:xfrm rot="5400000">
            <a:off x="-1411988" y="4738649"/>
            <a:ext cx="3133747" cy="2800048"/>
            <a:chOff x="-813174" y="1753753"/>
            <a:chExt cx="2701195" cy="2419543"/>
          </a:xfrm>
        </p:grpSpPr>
        <p:sp>
          <p:nvSpPr>
            <p:cNvPr id="377" name="Google Shape;377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78" name="Google Shape;378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79" name="Google Shape;379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0" name="Google Shape;380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87" name="Google Shape;387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8" name="Google Shape;388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9" name="Google Shape;389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93" name="Google Shape;393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4" name="Google Shape;394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5" name="Google Shape;395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07" name="Google Shape;407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8" name="Google Shape;408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9" name="Google Shape;409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11" name="Google Shape;411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2" name="Google Shape;412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3" name="Google Shape;413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415" name="Google Shape;415;p22"/>
          <p:cNvGrpSpPr/>
          <p:nvPr/>
        </p:nvGrpSpPr>
        <p:grpSpPr>
          <a:xfrm>
            <a:off x="10160539" y="3759167"/>
            <a:ext cx="2510116" cy="3400311"/>
            <a:chOff x="7679181" y="1254957"/>
            <a:chExt cx="1920480" cy="2595128"/>
          </a:xfrm>
        </p:grpSpPr>
        <p:grpSp>
          <p:nvGrpSpPr>
            <p:cNvPr id="416" name="Google Shape;416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7" name="Google Shape;417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8" name="Google Shape;418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23" name="Google Shape;423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24" name="Google Shape;424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5" name="Google Shape;425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6" name="Google Shape;426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1" name="Google Shape;431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2" name="Google Shape;432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" name="Google Shape;433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7" name="Google Shape;437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8" name="Google Shape;438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9" name="Google Shape;439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41" name="Google Shape;441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2" name="Google Shape;442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3" name="Google Shape;443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">
  <p:cSld name="CUSTOM_4_1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4"/>
          <p:cNvSpPr txBox="1">
            <a:spLocks noGrp="1"/>
          </p:cNvSpPr>
          <p:nvPr>
            <p:ph type="title"/>
          </p:nvPr>
        </p:nvSpPr>
        <p:spPr>
          <a:xfrm>
            <a:off x="3501709" y="3291840"/>
            <a:ext cx="5158407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518" name="Google Shape;518;p24"/>
          <p:cNvGrpSpPr/>
          <p:nvPr/>
        </p:nvGrpSpPr>
        <p:grpSpPr>
          <a:xfrm>
            <a:off x="9131833" y="1995022"/>
            <a:ext cx="4014481" cy="3362221"/>
            <a:chOff x="6865860" y="1496266"/>
            <a:chExt cx="3018328" cy="2521666"/>
          </a:xfrm>
        </p:grpSpPr>
        <p:grpSp>
          <p:nvGrpSpPr>
            <p:cNvPr id="519" name="Google Shape;519;p24"/>
            <p:cNvGrpSpPr/>
            <p:nvPr/>
          </p:nvGrpSpPr>
          <p:grpSpPr>
            <a:xfrm rot="-4541450">
              <a:off x="8039638" y="2532038"/>
              <a:ext cx="1262885" cy="1401657"/>
              <a:chOff x="7832525" y="3078325"/>
              <a:chExt cx="837925" cy="930000"/>
            </a:xfrm>
          </p:grpSpPr>
          <p:sp>
            <p:nvSpPr>
              <p:cNvPr id="520" name="Google Shape;520;p24"/>
              <p:cNvSpPr/>
              <p:nvPr/>
            </p:nvSpPr>
            <p:spPr>
              <a:xfrm>
                <a:off x="7832525" y="30783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1" name="Google Shape;521;p24"/>
              <p:cNvSpPr/>
              <p:nvPr/>
            </p:nvSpPr>
            <p:spPr>
              <a:xfrm>
                <a:off x="7961050" y="31639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2" name="Google Shape;522;p24"/>
              <p:cNvSpPr/>
              <p:nvPr/>
            </p:nvSpPr>
            <p:spPr>
              <a:xfrm>
                <a:off x="7925400" y="31649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3" name="Google Shape;523;p24"/>
              <p:cNvSpPr/>
              <p:nvPr/>
            </p:nvSpPr>
            <p:spPr>
              <a:xfrm>
                <a:off x="7973575" y="32730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4" name="Google Shape;524;p24"/>
              <p:cNvSpPr/>
              <p:nvPr/>
            </p:nvSpPr>
            <p:spPr>
              <a:xfrm>
                <a:off x="8070400" y="34092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25" name="Google Shape;525;p24"/>
            <p:cNvGrpSpPr/>
            <p:nvPr/>
          </p:nvGrpSpPr>
          <p:grpSpPr>
            <a:xfrm rot="-4132359">
              <a:off x="8248805" y="1611211"/>
              <a:ext cx="1325325" cy="1573506"/>
              <a:chOff x="4180300" y="2495950"/>
              <a:chExt cx="2052871" cy="2437292"/>
            </a:xfrm>
          </p:grpSpPr>
          <p:sp>
            <p:nvSpPr>
              <p:cNvPr id="526" name="Google Shape;526;p24"/>
              <p:cNvSpPr/>
              <p:nvPr/>
            </p:nvSpPr>
            <p:spPr>
              <a:xfrm>
                <a:off x="4180300" y="2495950"/>
                <a:ext cx="2052871" cy="2437292"/>
              </a:xfrm>
              <a:custGeom>
                <a:avLst/>
                <a:gdLst/>
                <a:ahLst/>
                <a:cxnLst/>
                <a:rect l="l" t="t" r="r" b="b"/>
                <a:pathLst>
                  <a:path w="32842" h="38992" extrusionOk="0">
                    <a:moveTo>
                      <a:pt x="16148" y="0"/>
                    </a:moveTo>
                    <a:cubicBezTo>
                      <a:pt x="16036" y="0"/>
                      <a:pt x="15918" y="10"/>
                      <a:pt x="15794" y="30"/>
                    </a:cubicBezTo>
                    <a:cubicBezTo>
                      <a:pt x="12034" y="651"/>
                      <a:pt x="10432" y="4968"/>
                      <a:pt x="9614" y="9447"/>
                    </a:cubicBezTo>
                    <a:cubicBezTo>
                      <a:pt x="9409" y="10490"/>
                      <a:pt x="8543" y="11032"/>
                      <a:pt x="7679" y="11032"/>
                    </a:cubicBezTo>
                    <a:cubicBezTo>
                      <a:pt x="6890" y="11032"/>
                      <a:pt x="6102" y="10580"/>
                      <a:pt x="5821" y="9643"/>
                    </a:cubicBezTo>
                    <a:cubicBezTo>
                      <a:pt x="5625" y="8989"/>
                      <a:pt x="5396" y="8335"/>
                      <a:pt x="5167" y="7682"/>
                    </a:cubicBezTo>
                    <a:cubicBezTo>
                      <a:pt x="4142" y="4881"/>
                      <a:pt x="2944" y="3506"/>
                      <a:pt x="1961" y="3506"/>
                    </a:cubicBezTo>
                    <a:cubicBezTo>
                      <a:pt x="843" y="3506"/>
                      <a:pt x="1" y="5282"/>
                      <a:pt x="1" y="8761"/>
                    </a:cubicBezTo>
                    <a:cubicBezTo>
                      <a:pt x="1" y="15856"/>
                      <a:pt x="4709" y="26810"/>
                      <a:pt x="6933" y="33415"/>
                    </a:cubicBezTo>
                    <a:cubicBezTo>
                      <a:pt x="8055" y="36780"/>
                      <a:pt x="8407" y="38991"/>
                      <a:pt x="9447" y="38991"/>
                    </a:cubicBezTo>
                    <a:cubicBezTo>
                      <a:pt x="9922" y="38991"/>
                      <a:pt x="10542" y="38529"/>
                      <a:pt x="11445" y="37502"/>
                    </a:cubicBezTo>
                    <a:lnTo>
                      <a:pt x="14421" y="33546"/>
                    </a:lnTo>
                    <a:cubicBezTo>
                      <a:pt x="17789" y="27497"/>
                      <a:pt x="25931" y="20401"/>
                      <a:pt x="30214" y="14744"/>
                    </a:cubicBezTo>
                    <a:cubicBezTo>
                      <a:pt x="32842" y="11431"/>
                      <a:pt x="32326" y="8293"/>
                      <a:pt x="28710" y="8293"/>
                    </a:cubicBezTo>
                    <a:cubicBezTo>
                      <a:pt x="28186" y="8293"/>
                      <a:pt x="27598" y="8358"/>
                      <a:pt x="26944" y="8499"/>
                    </a:cubicBezTo>
                    <a:cubicBezTo>
                      <a:pt x="24590" y="8891"/>
                      <a:pt x="22366" y="10330"/>
                      <a:pt x="20470" y="12096"/>
                    </a:cubicBezTo>
                    <a:cubicBezTo>
                      <a:pt x="20070" y="12467"/>
                      <a:pt x="19598" y="12630"/>
                      <a:pt x="19139" y="12630"/>
                    </a:cubicBezTo>
                    <a:cubicBezTo>
                      <a:pt x="18018" y="12630"/>
                      <a:pt x="16968" y="11661"/>
                      <a:pt x="17200" y="10363"/>
                    </a:cubicBezTo>
                    <a:cubicBezTo>
                      <a:pt x="18078" y="5407"/>
                      <a:pt x="18776" y="0"/>
                      <a:pt x="1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" name="Google Shape;527;p24"/>
              <p:cNvSpPr/>
              <p:nvPr/>
            </p:nvSpPr>
            <p:spPr>
              <a:xfrm>
                <a:off x="4304564" y="2969811"/>
                <a:ext cx="377420" cy="1384041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22142" extrusionOk="0">
                    <a:moveTo>
                      <a:pt x="287" y="0"/>
                    </a:moveTo>
                    <a:cubicBezTo>
                      <a:pt x="141" y="0"/>
                      <a:pt x="0" y="118"/>
                      <a:pt x="40" y="297"/>
                    </a:cubicBezTo>
                    <a:cubicBezTo>
                      <a:pt x="2198" y="7425"/>
                      <a:pt x="2656" y="15011"/>
                      <a:pt x="5468" y="21976"/>
                    </a:cubicBezTo>
                    <a:cubicBezTo>
                      <a:pt x="5520" y="22092"/>
                      <a:pt x="5627" y="22142"/>
                      <a:pt x="5730" y="22142"/>
                    </a:cubicBezTo>
                    <a:cubicBezTo>
                      <a:pt x="5889" y="22142"/>
                      <a:pt x="6038" y="22023"/>
                      <a:pt x="5958" y="21845"/>
                    </a:cubicBezTo>
                    <a:cubicBezTo>
                      <a:pt x="3179" y="14880"/>
                      <a:pt x="2689" y="7294"/>
                      <a:pt x="531" y="166"/>
                    </a:cubicBezTo>
                    <a:cubicBezTo>
                      <a:pt x="479" y="50"/>
                      <a:pt x="382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" name="Google Shape;528;p24"/>
              <p:cNvSpPr/>
              <p:nvPr/>
            </p:nvSpPr>
            <p:spPr>
              <a:xfrm>
                <a:off x="4809806" y="2722473"/>
                <a:ext cx="315725" cy="1657386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6515" extrusionOk="0">
                    <a:moveTo>
                      <a:pt x="4743" y="1"/>
                    </a:moveTo>
                    <a:cubicBezTo>
                      <a:pt x="4639" y="1"/>
                      <a:pt x="4532" y="51"/>
                      <a:pt x="4481" y="166"/>
                    </a:cubicBezTo>
                    <a:cubicBezTo>
                      <a:pt x="3074" y="3502"/>
                      <a:pt x="2355" y="7131"/>
                      <a:pt x="1832" y="10695"/>
                    </a:cubicBezTo>
                    <a:cubicBezTo>
                      <a:pt x="1570" y="12428"/>
                      <a:pt x="1374" y="14161"/>
                      <a:pt x="1211" y="15894"/>
                    </a:cubicBezTo>
                    <a:cubicBezTo>
                      <a:pt x="1080" y="17627"/>
                      <a:pt x="753" y="19393"/>
                      <a:pt x="524" y="21126"/>
                    </a:cubicBezTo>
                    <a:cubicBezTo>
                      <a:pt x="262" y="22859"/>
                      <a:pt x="1" y="24625"/>
                      <a:pt x="262" y="26325"/>
                    </a:cubicBezTo>
                    <a:cubicBezTo>
                      <a:pt x="289" y="26457"/>
                      <a:pt x="385" y="26514"/>
                      <a:pt x="485" y="26514"/>
                    </a:cubicBezTo>
                    <a:cubicBezTo>
                      <a:pt x="633" y="26514"/>
                      <a:pt x="792" y="26389"/>
                      <a:pt x="753" y="26194"/>
                    </a:cubicBezTo>
                    <a:cubicBezTo>
                      <a:pt x="524" y="24625"/>
                      <a:pt x="753" y="22990"/>
                      <a:pt x="982" y="21420"/>
                    </a:cubicBezTo>
                    <a:cubicBezTo>
                      <a:pt x="1211" y="19753"/>
                      <a:pt x="1505" y="18085"/>
                      <a:pt x="1701" y="16385"/>
                    </a:cubicBezTo>
                    <a:cubicBezTo>
                      <a:pt x="1995" y="12853"/>
                      <a:pt x="2486" y="9355"/>
                      <a:pt x="3238" y="5889"/>
                    </a:cubicBezTo>
                    <a:cubicBezTo>
                      <a:pt x="3663" y="3992"/>
                      <a:pt x="4252" y="2128"/>
                      <a:pt x="4971" y="297"/>
                    </a:cubicBezTo>
                    <a:cubicBezTo>
                      <a:pt x="5050" y="119"/>
                      <a:pt x="4901" y="1"/>
                      <a:pt x="4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" name="Google Shape;529;p24"/>
              <p:cNvSpPr/>
              <p:nvPr/>
            </p:nvSpPr>
            <p:spPr>
              <a:xfrm>
                <a:off x="4929945" y="3181520"/>
                <a:ext cx="1099382" cy="1250463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20005" extrusionOk="0">
                    <a:moveTo>
                      <a:pt x="17240" y="1"/>
                    </a:moveTo>
                    <a:cubicBezTo>
                      <a:pt x="17198" y="1"/>
                      <a:pt x="17154" y="15"/>
                      <a:pt x="17109" y="49"/>
                    </a:cubicBezTo>
                    <a:lnTo>
                      <a:pt x="17142" y="49"/>
                    </a:lnTo>
                    <a:cubicBezTo>
                      <a:pt x="15736" y="1062"/>
                      <a:pt x="14199" y="1782"/>
                      <a:pt x="12760" y="2697"/>
                    </a:cubicBezTo>
                    <a:cubicBezTo>
                      <a:pt x="11322" y="3678"/>
                      <a:pt x="10014" y="4855"/>
                      <a:pt x="8869" y="6163"/>
                    </a:cubicBezTo>
                    <a:cubicBezTo>
                      <a:pt x="7725" y="7439"/>
                      <a:pt x="6613" y="8746"/>
                      <a:pt x="5632" y="10120"/>
                    </a:cubicBezTo>
                    <a:cubicBezTo>
                      <a:pt x="4619" y="11559"/>
                      <a:pt x="3736" y="13063"/>
                      <a:pt x="2918" y="14632"/>
                    </a:cubicBezTo>
                    <a:cubicBezTo>
                      <a:pt x="2035" y="16300"/>
                      <a:pt x="1185" y="18033"/>
                      <a:pt x="139" y="19635"/>
                    </a:cubicBezTo>
                    <a:cubicBezTo>
                      <a:pt x="0" y="19820"/>
                      <a:pt x="188" y="20005"/>
                      <a:pt x="368" y="20005"/>
                    </a:cubicBezTo>
                    <a:cubicBezTo>
                      <a:pt x="443" y="20005"/>
                      <a:pt x="516" y="19973"/>
                      <a:pt x="564" y="19897"/>
                    </a:cubicBezTo>
                    <a:cubicBezTo>
                      <a:pt x="2428" y="17117"/>
                      <a:pt x="3638" y="13978"/>
                      <a:pt x="5469" y="11199"/>
                    </a:cubicBezTo>
                    <a:cubicBezTo>
                      <a:pt x="6450" y="9793"/>
                      <a:pt x="7529" y="8452"/>
                      <a:pt x="8673" y="7144"/>
                    </a:cubicBezTo>
                    <a:cubicBezTo>
                      <a:pt x="9850" y="5836"/>
                      <a:pt x="11060" y="4463"/>
                      <a:pt x="12564" y="3449"/>
                    </a:cubicBezTo>
                    <a:cubicBezTo>
                      <a:pt x="14101" y="2403"/>
                      <a:pt x="15834" y="1618"/>
                      <a:pt x="17371" y="507"/>
                    </a:cubicBezTo>
                    <a:cubicBezTo>
                      <a:pt x="17588" y="344"/>
                      <a:pt x="17445" y="1"/>
                      <a:pt x="17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" name="Google Shape;530;p24"/>
              <p:cNvSpPr/>
              <p:nvPr/>
            </p:nvSpPr>
            <p:spPr>
              <a:xfrm>
                <a:off x="5020330" y="4083300"/>
                <a:ext cx="166020" cy="126328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21" extrusionOk="0">
                    <a:moveTo>
                      <a:pt x="279" y="1"/>
                    </a:moveTo>
                    <a:cubicBezTo>
                      <a:pt x="213" y="1"/>
                      <a:pt x="148" y="25"/>
                      <a:pt x="99" y="74"/>
                    </a:cubicBezTo>
                    <a:cubicBezTo>
                      <a:pt x="1" y="172"/>
                      <a:pt x="1" y="336"/>
                      <a:pt x="99" y="434"/>
                    </a:cubicBezTo>
                    <a:cubicBezTo>
                      <a:pt x="753" y="990"/>
                      <a:pt x="1472" y="1513"/>
                      <a:pt x="2192" y="2004"/>
                    </a:cubicBezTo>
                    <a:cubicBezTo>
                      <a:pt x="2226" y="2015"/>
                      <a:pt x="2259" y="2020"/>
                      <a:pt x="2290" y="2020"/>
                    </a:cubicBezTo>
                    <a:cubicBezTo>
                      <a:pt x="2526" y="2020"/>
                      <a:pt x="2655" y="1719"/>
                      <a:pt x="2453" y="1546"/>
                    </a:cubicBezTo>
                    <a:cubicBezTo>
                      <a:pt x="1766" y="1121"/>
                      <a:pt x="1080" y="630"/>
                      <a:pt x="459" y="74"/>
                    </a:cubicBezTo>
                    <a:cubicBezTo>
                      <a:pt x="410" y="25"/>
                      <a:pt x="344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" name="Google Shape;531;p24"/>
              <p:cNvSpPr/>
              <p:nvPr/>
            </p:nvSpPr>
            <p:spPr>
              <a:xfrm>
                <a:off x="5110339" y="3804147"/>
                <a:ext cx="200274" cy="1842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47" extrusionOk="0">
                    <a:moveTo>
                      <a:pt x="345" y="0"/>
                    </a:moveTo>
                    <a:cubicBezTo>
                      <a:pt x="138" y="0"/>
                      <a:pt x="1" y="286"/>
                      <a:pt x="196" y="453"/>
                    </a:cubicBezTo>
                    <a:cubicBezTo>
                      <a:pt x="1144" y="1172"/>
                      <a:pt x="1994" y="1957"/>
                      <a:pt x="2746" y="2873"/>
                    </a:cubicBezTo>
                    <a:cubicBezTo>
                      <a:pt x="2795" y="2922"/>
                      <a:pt x="2861" y="2946"/>
                      <a:pt x="2926" y="2946"/>
                    </a:cubicBezTo>
                    <a:cubicBezTo>
                      <a:pt x="2991" y="2946"/>
                      <a:pt x="3057" y="2922"/>
                      <a:pt x="3106" y="2873"/>
                    </a:cubicBezTo>
                    <a:cubicBezTo>
                      <a:pt x="3204" y="2775"/>
                      <a:pt x="3204" y="2611"/>
                      <a:pt x="3106" y="2513"/>
                    </a:cubicBezTo>
                    <a:cubicBezTo>
                      <a:pt x="2321" y="1565"/>
                      <a:pt x="1438" y="747"/>
                      <a:pt x="457" y="28"/>
                    </a:cubicBezTo>
                    <a:cubicBezTo>
                      <a:pt x="419" y="9"/>
                      <a:pt x="381" y="0"/>
                      <a:pt x="3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" name="Google Shape;532;p24"/>
              <p:cNvSpPr/>
              <p:nvPr/>
            </p:nvSpPr>
            <p:spPr>
              <a:xfrm>
                <a:off x="5315987" y="3547933"/>
                <a:ext cx="177396" cy="21965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3514" extrusionOk="0">
                    <a:moveTo>
                      <a:pt x="320" y="1"/>
                    </a:moveTo>
                    <a:cubicBezTo>
                      <a:pt x="156" y="1"/>
                      <a:pt x="0" y="169"/>
                      <a:pt x="110" y="367"/>
                    </a:cubicBezTo>
                    <a:cubicBezTo>
                      <a:pt x="699" y="1478"/>
                      <a:pt x="1451" y="2492"/>
                      <a:pt x="2301" y="3440"/>
                    </a:cubicBezTo>
                    <a:cubicBezTo>
                      <a:pt x="2353" y="3492"/>
                      <a:pt x="2411" y="3514"/>
                      <a:pt x="2467" y="3514"/>
                    </a:cubicBezTo>
                    <a:cubicBezTo>
                      <a:pt x="2662" y="3514"/>
                      <a:pt x="2838" y="3258"/>
                      <a:pt x="2661" y="3081"/>
                    </a:cubicBezTo>
                    <a:cubicBezTo>
                      <a:pt x="1843" y="2165"/>
                      <a:pt x="1124" y="1184"/>
                      <a:pt x="535" y="138"/>
                    </a:cubicBezTo>
                    <a:cubicBezTo>
                      <a:pt x="481" y="41"/>
                      <a:pt x="40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3" name="Google Shape;533;p24"/>
              <p:cNvSpPr/>
              <p:nvPr/>
            </p:nvSpPr>
            <p:spPr>
              <a:xfrm>
                <a:off x="5542699" y="3343474"/>
                <a:ext cx="176709" cy="20133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21" extrusionOk="0">
                    <a:moveTo>
                      <a:pt x="371" y="0"/>
                    </a:moveTo>
                    <a:cubicBezTo>
                      <a:pt x="177" y="0"/>
                      <a:pt x="1" y="256"/>
                      <a:pt x="178" y="433"/>
                    </a:cubicBezTo>
                    <a:cubicBezTo>
                      <a:pt x="963" y="1218"/>
                      <a:pt x="1878" y="1970"/>
                      <a:pt x="2303" y="3049"/>
                    </a:cubicBezTo>
                    <a:cubicBezTo>
                      <a:pt x="2330" y="3157"/>
                      <a:pt x="2425" y="3221"/>
                      <a:pt x="2531" y="3221"/>
                    </a:cubicBezTo>
                    <a:cubicBezTo>
                      <a:pt x="2553" y="3221"/>
                      <a:pt x="2575" y="3218"/>
                      <a:pt x="2598" y="3213"/>
                    </a:cubicBezTo>
                    <a:cubicBezTo>
                      <a:pt x="2761" y="3180"/>
                      <a:pt x="2827" y="3049"/>
                      <a:pt x="2794" y="2918"/>
                    </a:cubicBezTo>
                    <a:cubicBezTo>
                      <a:pt x="2336" y="1741"/>
                      <a:pt x="1421" y="924"/>
                      <a:pt x="538" y="74"/>
                    </a:cubicBezTo>
                    <a:cubicBezTo>
                      <a:pt x="486" y="22"/>
                      <a:pt x="428" y="0"/>
                      <a:pt x="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4" name="Google Shape;534;p24"/>
              <p:cNvSpPr/>
              <p:nvPr/>
            </p:nvSpPr>
            <p:spPr>
              <a:xfrm>
                <a:off x="5790476" y="3191146"/>
                <a:ext cx="134891" cy="208212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3331" extrusionOk="0">
                    <a:moveTo>
                      <a:pt x="391" y="0"/>
                    </a:moveTo>
                    <a:cubicBezTo>
                      <a:pt x="216" y="0"/>
                      <a:pt x="0" y="192"/>
                      <a:pt x="138" y="353"/>
                    </a:cubicBezTo>
                    <a:cubicBezTo>
                      <a:pt x="563" y="1366"/>
                      <a:pt x="1184" y="2249"/>
                      <a:pt x="1642" y="3230"/>
                    </a:cubicBezTo>
                    <a:cubicBezTo>
                      <a:pt x="1692" y="3300"/>
                      <a:pt x="1763" y="3330"/>
                      <a:pt x="1834" y="3330"/>
                    </a:cubicBezTo>
                    <a:cubicBezTo>
                      <a:pt x="1996" y="3330"/>
                      <a:pt x="2158" y="3173"/>
                      <a:pt x="2067" y="2968"/>
                    </a:cubicBezTo>
                    <a:cubicBezTo>
                      <a:pt x="1675" y="1987"/>
                      <a:pt x="988" y="1105"/>
                      <a:pt x="563" y="124"/>
                    </a:cubicBezTo>
                    <a:cubicBezTo>
                      <a:pt x="533" y="35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5" name="Google Shape;535;p24"/>
              <p:cNvSpPr/>
              <p:nvPr/>
            </p:nvSpPr>
            <p:spPr>
              <a:xfrm>
                <a:off x="4751800" y="3905595"/>
                <a:ext cx="219589" cy="4994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99" extrusionOk="0">
                    <a:moveTo>
                      <a:pt x="349" y="1"/>
                    </a:moveTo>
                    <a:cubicBezTo>
                      <a:pt x="96" y="1"/>
                      <a:pt x="0" y="406"/>
                      <a:pt x="275" y="498"/>
                    </a:cubicBezTo>
                    <a:cubicBezTo>
                      <a:pt x="1105" y="698"/>
                      <a:pt x="1984" y="798"/>
                      <a:pt x="2849" y="798"/>
                    </a:cubicBezTo>
                    <a:cubicBezTo>
                      <a:pt x="2972" y="798"/>
                      <a:pt x="3095" y="796"/>
                      <a:pt x="3218" y="792"/>
                    </a:cubicBezTo>
                    <a:cubicBezTo>
                      <a:pt x="3512" y="727"/>
                      <a:pt x="3512" y="302"/>
                      <a:pt x="3218" y="269"/>
                    </a:cubicBezTo>
                    <a:cubicBezTo>
                      <a:pt x="3097" y="273"/>
                      <a:pt x="2977" y="275"/>
                      <a:pt x="2856" y="275"/>
                    </a:cubicBezTo>
                    <a:cubicBezTo>
                      <a:pt x="2029" y="275"/>
                      <a:pt x="1205" y="178"/>
                      <a:pt x="406" y="7"/>
                    </a:cubicBezTo>
                    <a:cubicBezTo>
                      <a:pt x="386" y="3"/>
                      <a:pt x="367" y="1"/>
                      <a:pt x="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6" name="Google Shape;536;p24"/>
              <p:cNvSpPr/>
              <p:nvPr/>
            </p:nvSpPr>
            <p:spPr>
              <a:xfrm>
                <a:off x="4770990" y="3658694"/>
                <a:ext cx="241216" cy="660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056" extrusionOk="0">
                    <a:moveTo>
                      <a:pt x="295" y="1"/>
                    </a:moveTo>
                    <a:cubicBezTo>
                      <a:pt x="1" y="66"/>
                      <a:pt x="1" y="491"/>
                      <a:pt x="328" y="524"/>
                    </a:cubicBezTo>
                    <a:cubicBezTo>
                      <a:pt x="1374" y="655"/>
                      <a:pt x="2453" y="916"/>
                      <a:pt x="3499" y="1047"/>
                    </a:cubicBezTo>
                    <a:cubicBezTo>
                      <a:pt x="3527" y="1053"/>
                      <a:pt x="3554" y="1055"/>
                      <a:pt x="3580" y="1055"/>
                    </a:cubicBezTo>
                    <a:cubicBezTo>
                      <a:pt x="3705" y="1055"/>
                      <a:pt x="3799" y="992"/>
                      <a:pt x="3826" y="884"/>
                    </a:cubicBezTo>
                    <a:cubicBezTo>
                      <a:pt x="3859" y="753"/>
                      <a:pt x="3794" y="622"/>
                      <a:pt x="3663" y="557"/>
                    </a:cubicBezTo>
                    <a:cubicBezTo>
                      <a:pt x="2518" y="393"/>
                      <a:pt x="1439" y="164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7" name="Google Shape;537;p24"/>
              <p:cNvSpPr/>
              <p:nvPr/>
            </p:nvSpPr>
            <p:spPr>
              <a:xfrm>
                <a:off x="4836184" y="3359476"/>
                <a:ext cx="202649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836" extrusionOk="0">
                    <a:moveTo>
                      <a:pt x="346" y="1"/>
                    </a:moveTo>
                    <a:cubicBezTo>
                      <a:pt x="82" y="1"/>
                      <a:pt x="1" y="415"/>
                      <a:pt x="298" y="504"/>
                    </a:cubicBezTo>
                    <a:cubicBezTo>
                      <a:pt x="960" y="725"/>
                      <a:pt x="1641" y="835"/>
                      <a:pt x="2326" y="835"/>
                    </a:cubicBezTo>
                    <a:cubicBezTo>
                      <a:pt x="2554" y="835"/>
                      <a:pt x="2783" y="823"/>
                      <a:pt x="3012" y="799"/>
                    </a:cubicBezTo>
                    <a:cubicBezTo>
                      <a:pt x="3143" y="733"/>
                      <a:pt x="3241" y="602"/>
                      <a:pt x="3208" y="472"/>
                    </a:cubicBezTo>
                    <a:cubicBezTo>
                      <a:pt x="3154" y="363"/>
                      <a:pt x="3055" y="300"/>
                      <a:pt x="2948" y="300"/>
                    </a:cubicBezTo>
                    <a:cubicBezTo>
                      <a:pt x="2926" y="300"/>
                      <a:pt x="2904" y="302"/>
                      <a:pt x="2881" y="308"/>
                    </a:cubicBezTo>
                    <a:cubicBezTo>
                      <a:pt x="2677" y="333"/>
                      <a:pt x="2471" y="345"/>
                      <a:pt x="2264" y="345"/>
                    </a:cubicBezTo>
                    <a:cubicBezTo>
                      <a:pt x="1643" y="345"/>
                      <a:pt x="1018" y="235"/>
                      <a:pt x="429" y="14"/>
                    </a:cubicBezTo>
                    <a:cubicBezTo>
                      <a:pt x="400" y="5"/>
                      <a:pt x="372" y="1"/>
                      <a:pt x="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8" name="Google Shape;538;p24"/>
              <p:cNvSpPr/>
              <p:nvPr/>
            </p:nvSpPr>
            <p:spPr>
              <a:xfrm>
                <a:off x="4888690" y="3061508"/>
                <a:ext cx="201212" cy="49506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792" extrusionOk="0">
                    <a:moveTo>
                      <a:pt x="345" y="1"/>
                    </a:moveTo>
                    <a:cubicBezTo>
                      <a:pt x="68" y="1"/>
                      <a:pt x="1" y="408"/>
                      <a:pt x="276" y="530"/>
                    </a:cubicBezTo>
                    <a:cubicBezTo>
                      <a:pt x="1159" y="694"/>
                      <a:pt x="2041" y="759"/>
                      <a:pt x="2924" y="792"/>
                    </a:cubicBezTo>
                    <a:cubicBezTo>
                      <a:pt x="3219" y="759"/>
                      <a:pt x="3219" y="334"/>
                      <a:pt x="2924" y="268"/>
                    </a:cubicBezTo>
                    <a:cubicBezTo>
                      <a:pt x="2074" y="268"/>
                      <a:pt x="1224" y="170"/>
                      <a:pt x="406" y="7"/>
                    </a:cubicBezTo>
                    <a:cubicBezTo>
                      <a:pt x="385" y="3"/>
                      <a:pt x="364" y="1"/>
                      <a:pt x="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9" name="Google Shape;539;p24"/>
              <p:cNvSpPr/>
              <p:nvPr/>
            </p:nvSpPr>
            <p:spPr>
              <a:xfrm>
                <a:off x="4950884" y="2857550"/>
                <a:ext cx="190085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524" extrusionOk="0">
                    <a:moveTo>
                      <a:pt x="294" y="0"/>
                    </a:moveTo>
                    <a:cubicBezTo>
                      <a:pt x="0" y="33"/>
                      <a:pt x="0" y="491"/>
                      <a:pt x="294" y="523"/>
                    </a:cubicBezTo>
                    <a:lnTo>
                      <a:pt x="2747" y="523"/>
                    </a:lnTo>
                    <a:cubicBezTo>
                      <a:pt x="3041" y="491"/>
                      <a:pt x="3041" y="33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0" name="Google Shape;540;p24"/>
              <p:cNvSpPr/>
              <p:nvPr/>
            </p:nvSpPr>
            <p:spPr>
              <a:xfrm>
                <a:off x="4296813" y="3146954"/>
                <a:ext cx="200587" cy="7494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99" extrusionOk="0">
                    <a:moveTo>
                      <a:pt x="2863" y="0"/>
                    </a:moveTo>
                    <a:cubicBezTo>
                      <a:pt x="2837" y="0"/>
                      <a:pt x="2809" y="4"/>
                      <a:pt x="2780" y="13"/>
                    </a:cubicBezTo>
                    <a:cubicBezTo>
                      <a:pt x="1930" y="307"/>
                      <a:pt x="1080" y="536"/>
                      <a:pt x="197" y="700"/>
                    </a:cubicBezTo>
                    <a:cubicBezTo>
                      <a:pt x="66" y="733"/>
                      <a:pt x="1" y="863"/>
                      <a:pt x="33" y="1027"/>
                    </a:cubicBezTo>
                    <a:cubicBezTo>
                      <a:pt x="60" y="1135"/>
                      <a:pt x="155" y="1199"/>
                      <a:pt x="261" y="1199"/>
                    </a:cubicBezTo>
                    <a:cubicBezTo>
                      <a:pt x="283" y="1199"/>
                      <a:pt x="305" y="1196"/>
                      <a:pt x="328" y="1190"/>
                    </a:cubicBezTo>
                    <a:cubicBezTo>
                      <a:pt x="1210" y="1027"/>
                      <a:pt x="2093" y="798"/>
                      <a:pt x="2911" y="504"/>
                    </a:cubicBezTo>
                    <a:cubicBezTo>
                      <a:pt x="3208" y="414"/>
                      <a:pt x="3127" y="0"/>
                      <a:pt x="28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1" name="Google Shape;541;p24"/>
              <p:cNvSpPr/>
              <p:nvPr/>
            </p:nvSpPr>
            <p:spPr>
              <a:xfrm>
                <a:off x="4308252" y="3445735"/>
                <a:ext cx="206087" cy="66258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1060" extrusionOk="0">
                    <a:moveTo>
                      <a:pt x="2947" y="1"/>
                    </a:moveTo>
                    <a:cubicBezTo>
                      <a:pt x="2929" y="1"/>
                      <a:pt x="2911" y="3"/>
                      <a:pt x="2891" y="7"/>
                    </a:cubicBezTo>
                    <a:cubicBezTo>
                      <a:pt x="2008" y="138"/>
                      <a:pt x="1158" y="399"/>
                      <a:pt x="275" y="563"/>
                    </a:cubicBezTo>
                    <a:cubicBezTo>
                      <a:pt x="1" y="655"/>
                      <a:pt x="96" y="1060"/>
                      <a:pt x="377" y="1060"/>
                    </a:cubicBezTo>
                    <a:cubicBezTo>
                      <a:pt x="396" y="1060"/>
                      <a:pt x="417" y="1058"/>
                      <a:pt x="439" y="1053"/>
                    </a:cubicBezTo>
                    <a:cubicBezTo>
                      <a:pt x="1289" y="890"/>
                      <a:pt x="2139" y="628"/>
                      <a:pt x="3022" y="498"/>
                    </a:cubicBezTo>
                    <a:cubicBezTo>
                      <a:pt x="3297" y="406"/>
                      <a:pt x="3201" y="1"/>
                      <a:pt x="2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2" name="Google Shape;542;p24"/>
              <p:cNvSpPr/>
              <p:nvPr/>
            </p:nvSpPr>
            <p:spPr>
              <a:xfrm>
                <a:off x="4388823" y="3692948"/>
                <a:ext cx="190085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5" extrusionOk="0">
                    <a:moveTo>
                      <a:pt x="2748" y="0"/>
                    </a:moveTo>
                    <a:cubicBezTo>
                      <a:pt x="2726" y="0"/>
                      <a:pt x="2704" y="3"/>
                      <a:pt x="2681" y="9"/>
                    </a:cubicBezTo>
                    <a:cubicBezTo>
                      <a:pt x="1897" y="205"/>
                      <a:pt x="1112" y="336"/>
                      <a:pt x="294" y="434"/>
                    </a:cubicBezTo>
                    <a:cubicBezTo>
                      <a:pt x="0" y="466"/>
                      <a:pt x="0" y="891"/>
                      <a:pt x="294" y="924"/>
                    </a:cubicBezTo>
                    <a:cubicBezTo>
                      <a:pt x="1144" y="826"/>
                      <a:pt x="1995" y="695"/>
                      <a:pt x="2812" y="499"/>
                    </a:cubicBezTo>
                    <a:cubicBezTo>
                      <a:pt x="2943" y="466"/>
                      <a:pt x="3041" y="336"/>
                      <a:pt x="3008" y="172"/>
                    </a:cubicBezTo>
                    <a:cubicBezTo>
                      <a:pt x="2954" y="64"/>
                      <a:pt x="2855" y="0"/>
                      <a:pt x="2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3" name="Google Shape;543;p24"/>
              <p:cNvSpPr/>
              <p:nvPr/>
            </p:nvSpPr>
            <p:spPr>
              <a:xfrm>
                <a:off x="4448079" y="3939473"/>
                <a:ext cx="181959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51" extrusionOk="0">
                    <a:moveTo>
                      <a:pt x="2636" y="0"/>
                    </a:moveTo>
                    <a:cubicBezTo>
                      <a:pt x="2608" y="0"/>
                      <a:pt x="2579" y="7"/>
                      <a:pt x="2551" y="21"/>
                    </a:cubicBezTo>
                    <a:cubicBezTo>
                      <a:pt x="1987" y="95"/>
                      <a:pt x="1423" y="131"/>
                      <a:pt x="859" y="131"/>
                    </a:cubicBezTo>
                    <a:cubicBezTo>
                      <a:pt x="671" y="131"/>
                      <a:pt x="483" y="127"/>
                      <a:pt x="295" y="119"/>
                    </a:cubicBezTo>
                    <a:cubicBezTo>
                      <a:pt x="0" y="185"/>
                      <a:pt x="0" y="610"/>
                      <a:pt x="295" y="642"/>
                    </a:cubicBezTo>
                    <a:cubicBezTo>
                      <a:pt x="439" y="648"/>
                      <a:pt x="583" y="651"/>
                      <a:pt x="726" y="651"/>
                    </a:cubicBezTo>
                    <a:cubicBezTo>
                      <a:pt x="1390" y="651"/>
                      <a:pt x="2036" y="592"/>
                      <a:pt x="2682" y="512"/>
                    </a:cubicBezTo>
                    <a:cubicBezTo>
                      <a:pt x="2812" y="446"/>
                      <a:pt x="2910" y="315"/>
                      <a:pt x="2878" y="185"/>
                    </a:cubicBezTo>
                    <a:cubicBezTo>
                      <a:pt x="2827" y="82"/>
                      <a:pt x="2736" y="0"/>
                      <a:pt x="2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44" name="Google Shape;544;p24"/>
            <p:cNvGrpSpPr/>
            <p:nvPr/>
          </p:nvGrpSpPr>
          <p:grpSpPr>
            <a:xfrm rot="-5400000">
              <a:off x="7627727" y="1321910"/>
              <a:ext cx="1140312" cy="2664047"/>
              <a:chOff x="3325650" y="1967425"/>
              <a:chExt cx="775775" cy="1812400"/>
            </a:xfrm>
          </p:grpSpPr>
          <p:sp>
            <p:nvSpPr>
              <p:cNvPr id="545" name="Google Shape;545;p24"/>
              <p:cNvSpPr/>
              <p:nvPr/>
            </p:nvSpPr>
            <p:spPr>
              <a:xfrm>
                <a:off x="3644450" y="1967425"/>
                <a:ext cx="255900" cy="468675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18747" extrusionOk="0">
                    <a:moveTo>
                      <a:pt x="5093" y="0"/>
                    </a:moveTo>
                    <a:cubicBezTo>
                      <a:pt x="2986" y="0"/>
                      <a:pt x="1299" y="2605"/>
                      <a:pt x="883" y="5144"/>
                    </a:cubicBezTo>
                    <a:cubicBezTo>
                      <a:pt x="1" y="10834"/>
                      <a:pt x="5036" y="14104"/>
                      <a:pt x="6835" y="18747"/>
                    </a:cubicBezTo>
                    <a:lnTo>
                      <a:pt x="7260" y="18747"/>
                    </a:lnTo>
                    <a:cubicBezTo>
                      <a:pt x="8306" y="16360"/>
                      <a:pt x="9647" y="14398"/>
                      <a:pt x="9941" y="11717"/>
                    </a:cubicBezTo>
                    <a:cubicBezTo>
                      <a:pt x="10235" y="8414"/>
                      <a:pt x="10104" y="4098"/>
                      <a:pt x="7881" y="1547"/>
                    </a:cubicBezTo>
                    <a:cubicBezTo>
                      <a:pt x="6920" y="452"/>
                      <a:pt x="5970" y="0"/>
                      <a:pt x="50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" name="Google Shape;546;p24"/>
              <p:cNvSpPr/>
              <p:nvPr/>
            </p:nvSpPr>
            <p:spPr>
              <a:xfrm>
                <a:off x="3544725" y="2393450"/>
                <a:ext cx="19620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14262" extrusionOk="0">
                    <a:moveTo>
                      <a:pt x="4255" y="0"/>
                    </a:moveTo>
                    <a:cubicBezTo>
                      <a:pt x="3605" y="0"/>
                      <a:pt x="2915" y="442"/>
                      <a:pt x="2224" y="1542"/>
                    </a:cubicBezTo>
                    <a:cubicBezTo>
                      <a:pt x="0" y="5270"/>
                      <a:pt x="4153" y="10959"/>
                      <a:pt x="5625" y="14262"/>
                    </a:cubicBezTo>
                    <a:lnTo>
                      <a:pt x="5625" y="14098"/>
                    </a:lnTo>
                    <a:cubicBezTo>
                      <a:pt x="6507" y="11711"/>
                      <a:pt x="7717" y="8867"/>
                      <a:pt x="7848" y="6185"/>
                    </a:cubicBezTo>
                    <a:cubicBezTo>
                      <a:pt x="7848" y="4163"/>
                      <a:pt x="6248" y="0"/>
                      <a:pt x="42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>
                <a:off x="3870900" y="2478250"/>
                <a:ext cx="230525" cy="413175"/>
              </a:xfrm>
              <a:custGeom>
                <a:avLst/>
                <a:gdLst/>
                <a:ahLst/>
                <a:cxnLst/>
                <a:rect l="l" t="t" r="r" b="b"/>
                <a:pathLst>
                  <a:path w="9221" h="16527" extrusionOk="0">
                    <a:moveTo>
                      <a:pt x="6806" y="0"/>
                    </a:moveTo>
                    <a:cubicBezTo>
                      <a:pt x="5413" y="0"/>
                      <a:pt x="3700" y="1483"/>
                      <a:pt x="2649" y="3676"/>
                    </a:cubicBezTo>
                    <a:cubicBezTo>
                      <a:pt x="752" y="7436"/>
                      <a:pt x="883" y="12210"/>
                      <a:pt x="0" y="16232"/>
                    </a:cubicBezTo>
                    <a:lnTo>
                      <a:pt x="131" y="16526"/>
                    </a:lnTo>
                    <a:cubicBezTo>
                      <a:pt x="2354" y="14892"/>
                      <a:pt x="5036" y="14140"/>
                      <a:pt x="6670" y="11753"/>
                    </a:cubicBezTo>
                    <a:cubicBezTo>
                      <a:pt x="8371" y="9366"/>
                      <a:pt x="9221" y="6488"/>
                      <a:pt x="9057" y="3545"/>
                    </a:cubicBezTo>
                    <a:cubicBezTo>
                      <a:pt x="8909" y="1032"/>
                      <a:pt x="7969" y="0"/>
                      <a:pt x="6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8" name="Google Shape;548;p24"/>
              <p:cNvSpPr/>
              <p:nvPr/>
            </p:nvSpPr>
            <p:spPr>
              <a:xfrm>
                <a:off x="3325650" y="2855650"/>
                <a:ext cx="263250" cy="475575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19023" extrusionOk="0">
                    <a:moveTo>
                      <a:pt x="6717" y="0"/>
                    </a:moveTo>
                    <a:cubicBezTo>
                      <a:pt x="6256" y="0"/>
                      <a:pt x="5751" y="167"/>
                      <a:pt x="5199" y="548"/>
                    </a:cubicBezTo>
                    <a:cubicBezTo>
                      <a:pt x="0" y="4144"/>
                      <a:pt x="5330" y="15883"/>
                      <a:pt x="8600" y="19022"/>
                    </a:cubicBezTo>
                    <a:lnTo>
                      <a:pt x="8600" y="18989"/>
                    </a:lnTo>
                    <a:cubicBezTo>
                      <a:pt x="8502" y="18172"/>
                      <a:pt x="8436" y="17354"/>
                      <a:pt x="8436" y="16537"/>
                    </a:cubicBezTo>
                    <a:cubicBezTo>
                      <a:pt x="8894" y="13561"/>
                      <a:pt x="10529" y="10553"/>
                      <a:pt x="10529" y="7414"/>
                    </a:cubicBezTo>
                    <a:cubicBezTo>
                      <a:pt x="10529" y="5411"/>
                      <a:pt x="9346" y="0"/>
                      <a:pt x="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" name="Google Shape;549;p24"/>
              <p:cNvSpPr/>
              <p:nvPr/>
            </p:nvSpPr>
            <p:spPr>
              <a:xfrm>
                <a:off x="3682050" y="3149150"/>
                <a:ext cx="295850" cy="314500"/>
              </a:xfrm>
              <a:custGeom>
                <a:avLst/>
                <a:gdLst/>
                <a:ahLst/>
                <a:cxnLst/>
                <a:rect l="l" t="t" r="r" b="b"/>
                <a:pathLst>
                  <a:path w="11834" h="12580" extrusionOk="0">
                    <a:moveTo>
                      <a:pt x="8073" y="1"/>
                    </a:moveTo>
                    <a:cubicBezTo>
                      <a:pt x="7220" y="1"/>
                      <a:pt x="6222" y="243"/>
                      <a:pt x="5167" y="775"/>
                    </a:cubicBezTo>
                    <a:cubicBezTo>
                      <a:pt x="589" y="3162"/>
                      <a:pt x="1" y="7642"/>
                      <a:pt x="1" y="12285"/>
                    </a:cubicBezTo>
                    <a:lnTo>
                      <a:pt x="295" y="12579"/>
                    </a:lnTo>
                    <a:cubicBezTo>
                      <a:pt x="589" y="12416"/>
                      <a:pt x="851" y="12154"/>
                      <a:pt x="1014" y="11827"/>
                    </a:cubicBezTo>
                    <a:cubicBezTo>
                      <a:pt x="3859" y="9440"/>
                      <a:pt x="7260" y="8230"/>
                      <a:pt x="9614" y="5091"/>
                    </a:cubicBezTo>
                    <a:cubicBezTo>
                      <a:pt x="11834" y="2091"/>
                      <a:pt x="10578" y="1"/>
                      <a:pt x="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" name="Google Shape;550;p24"/>
              <p:cNvSpPr/>
              <p:nvPr/>
            </p:nvSpPr>
            <p:spPr>
              <a:xfrm>
                <a:off x="3593775" y="2063725"/>
                <a:ext cx="237075" cy="171610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68644" extrusionOk="0">
                    <a:moveTo>
                      <a:pt x="6744" y="1"/>
                    </a:moveTo>
                    <a:cubicBezTo>
                      <a:pt x="6614" y="1"/>
                      <a:pt x="6491" y="82"/>
                      <a:pt x="6507" y="246"/>
                    </a:cubicBezTo>
                    <a:cubicBezTo>
                      <a:pt x="7129" y="4856"/>
                      <a:pt x="8306" y="9369"/>
                      <a:pt x="8665" y="14012"/>
                    </a:cubicBezTo>
                    <a:cubicBezTo>
                      <a:pt x="8992" y="18491"/>
                      <a:pt x="8240" y="22873"/>
                      <a:pt x="6965" y="27189"/>
                    </a:cubicBezTo>
                    <a:cubicBezTo>
                      <a:pt x="5690" y="31342"/>
                      <a:pt x="3990" y="35331"/>
                      <a:pt x="2583" y="39451"/>
                    </a:cubicBezTo>
                    <a:cubicBezTo>
                      <a:pt x="1831" y="41478"/>
                      <a:pt x="1243" y="43604"/>
                      <a:pt x="785" y="45729"/>
                    </a:cubicBezTo>
                    <a:cubicBezTo>
                      <a:pt x="327" y="48018"/>
                      <a:pt x="98" y="50372"/>
                      <a:pt x="66" y="52694"/>
                    </a:cubicBezTo>
                    <a:cubicBezTo>
                      <a:pt x="0" y="58023"/>
                      <a:pt x="818" y="63288"/>
                      <a:pt x="1930" y="68454"/>
                    </a:cubicBezTo>
                    <a:cubicBezTo>
                      <a:pt x="1956" y="68586"/>
                      <a:pt x="2052" y="68643"/>
                      <a:pt x="2152" y="68643"/>
                    </a:cubicBezTo>
                    <a:cubicBezTo>
                      <a:pt x="2300" y="68643"/>
                      <a:pt x="2459" y="68518"/>
                      <a:pt x="2420" y="68323"/>
                    </a:cubicBezTo>
                    <a:cubicBezTo>
                      <a:pt x="1406" y="63680"/>
                      <a:pt x="654" y="58939"/>
                      <a:pt x="589" y="54165"/>
                    </a:cubicBezTo>
                    <a:cubicBezTo>
                      <a:pt x="523" y="51778"/>
                      <a:pt x="687" y="49358"/>
                      <a:pt x="1079" y="47004"/>
                    </a:cubicBezTo>
                    <a:cubicBezTo>
                      <a:pt x="1472" y="44813"/>
                      <a:pt x="2028" y="42655"/>
                      <a:pt x="2747" y="40563"/>
                    </a:cubicBezTo>
                    <a:cubicBezTo>
                      <a:pt x="5461" y="32388"/>
                      <a:pt x="9483" y="24442"/>
                      <a:pt x="9254" y="15614"/>
                    </a:cubicBezTo>
                    <a:cubicBezTo>
                      <a:pt x="9123" y="10415"/>
                      <a:pt x="7684" y="5380"/>
                      <a:pt x="7030" y="246"/>
                    </a:cubicBezTo>
                    <a:cubicBezTo>
                      <a:pt x="7014" y="82"/>
                      <a:pt x="6875" y="1"/>
                      <a:pt x="6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" name="Google Shape;551;p24"/>
              <p:cNvSpPr/>
              <p:nvPr/>
            </p:nvSpPr>
            <p:spPr>
              <a:xfrm>
                <a:off x="3646100" y="2460000"/>
                <a:ext cx="87650" cy="4077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16311" extrusionOk="0">
                    <a:moveTo>
                      <a:pt x="249" y="0"/>
                    </a:moveTo>
                    <a:cubicBezTo>
                      <a:pt x="131" y="0"/>
                      <a:pt x="16" y="74"/>
                      <a:pt x="0" y="221"/>
                    </a:cubicBezTo>
                    <a:cubicBezTo>
                      <a:pt x="0" y="2935"/>
                      <a:pt x="294" y="5649"/>
                      <a:pt x="850" y="8297"/>
                    </a:cubicBezTo>
                    <a:cubicBezTo>
                      <a:pt x="1406" y="10946"/>
                      <a:pt x="2223" y="13562"/>
                      <a:pt x="2976" y="16145"/>
                    </a:cubicBezTo>
                    <a:cubicBezTo>
                      <a:pt x="3014" y="16261"/>
                      <a:pt x="3109" y="16311"/>
                      <a:pt x="3205" y="16311"/>
                    </a:cubicBezTo>
                    <a:cubicBezTo>
                      <a:pt x="3353" y="16311"/>
                      <a:pt x="3506" y="16192"/>
                      <a:pt x="3466" y="16014"/>
                    </a:cubicBezTo>
                    <a:cubicBezTo>
                      <a:pt x="2714" y="13463"/>
                      <a:pt x="1962" y="10913"/>
                      <a:pt x="1406" y="8330"/>
                    </a:cubicBezTo>
                    <a:cubicBezTo>
                      <a:pt x="817" y="5681"/>
                      <a:pt x="523" y="2967"/>
                      <a:pt x="523" y="221"/>
                    </a:cubicBezTo>
                    <a:cubicBezTo>
                      <a:pt x="490" y="74"/>
                      <a:pt x="368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" name="Google Shape;552;p24"/>
              <p:cNvSpPr/>
              <p:nvPr/>
            </p:nvSpPr>
            <p:spPr>
              <a:xfrm>
                <a:off x="3665625" y="2549050"/>
                <a:ext cx="372200" cy="491475"/>
              </a:xfrm>
              <a:custGeom>
                <a:avLst/>
                <a:gdLst/>
                <a:ahLst/>
                <a:cxnLst/>
                <a:rect l="l" t="t" r="r" b="b"/>
                <a:pathLst>
                  <a:path w="14888" h="19659" extrusionOk="0">
                    <a:moveTo>
                      <a:pt x="14581" y="1"/>
                    </a:moveTo>
                    <a:cubicBezTo>
                      <a:pt x="14480" y="1"/>
                      <a:pt x="14385" y="58"/>
                      <a:pt x="14358" y="190"/>
                    </a:cubicBezTo>
                    <a:cubicBezTo>
                      <a:pt x="13704" y="3264"/>
                      <a:pt x="12560" y="6239"/>
                      <a:pt x="10990" y="8953"/>
                    </a:cubicBezTo>
                    <a:cubicBezTo>
                      <a:pt x="9388" y="11831"/>
                      <a:pt x="7361" y="14577"/>
                      <a:pt x="4778" y="16670"/>
                    </a:cubicBezTo>
                    <a:cubicBezTo>
                      <a:pt x="3470" y="17782"/>
                      <a:pt x="1933" y="18632"/>
                      <a:pt x="298" y="19155"/>
                    </a:cubicBezTo>
                    <a:cubicBezTo>
                      <a:pt x="1" y="19244"/>
                      <a:pt x="82" y="19658"/>
                      <a:pt x="345" y="19658"/>
                    </a:cubicBezTo>
                    <a:cubicBezTo>
                      <a:pt x="372" y="19658"/>
                      <a:pt x="399" y="19654"/>
                      <a:pt x="429" y="19646"/>
                    </a:cubicBezTo>
                    <a:lnTo>
                      <a:pt x="396" y="19646"/>
                    </a:lnTo>
                    <a:cubicBezTo>
                      <a:pt x="3470" y="18730"/>
                      <a:pt x="5988" y="16572"/>
                      <a:pt x="8015" y="14152"/>
                    </a:cubicBezTo>
                    <a:cubicBezTo>
                      <a:pt x="10238" y="11504"/>
                      <a:pt x="12037" y="8528"/>
                      <a:pt x="13312" y="5324"/>
                    </a:cubicBezTo>
                    <a:cubicBezTo>
                      <a:pt x="13999" y="3722"/>
                      <a:pt x="14489" y="2021"/>
                      <a:pt x="14849" y="321"/>
                    </a:cubicBezTo>
                    <a:cubicBezTo>
                      <a:pt x="14888" y="126"/>
                      <a:pt x="14729" y="1"/>
                      <a:pt x="145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" name="Google Shape;553;p24"/>
              <p:cNvSpPr/>
              <p:nvPr/>
            </p:nvSpPr>
            <p:spPr>
              <a:xfrm>
                <a:off x="3470325" y="2998700"/>
                <a:ext cx="134525" cy="4374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7496" extrusionOk="0">
                    <a:moveTo>
                      <a:pt x="295" y="0"/>
                    </a:moveTo>
                    <a:cubicBezTo>
                      <a:pt x="173" y="0"/>
                      <a:pt x="50" y="74"/>
                      <a:pt x="34" y="221"/>
                    </a:cubicBezTo>
                    <a:cubicBezTo>
                      <a:pt x="1" y="3262"/>
                      <a:pt x="361" y="6303"/>
                      <a:pt x="1145" y="9245"/>
                    </a:cubicBezTo>
                    <a:cubicBezTo>
                      <a:pt x="1930" y="12123"/>
                      <a:pt x="3173" y="14870"/>
                      <a:pt x="4808" y="17387"/>
                    </a:cubicBezTo>
                    <a:cubicBezTo>
                      <a:pt x="4865" y="17464"/>
                      <a:pt x="4942" y="17496"/>
                      <a:pt x="5018" y="17496"/>
                    </a:cubicBezTo>
                    <a:cubicBezTo>
                      <a:pt x="5202" y="17496"/>
                      <a:pt x="5381" y="17311"/>
                      <a:pt x="5265" y="17126"/>
                    </a:cubicBezTo>
                    <a:cubicBezTo>
                      <a:pt x="3630" y="14641"/>
                      <a:pt x="2421" y="11959"/>
                      <a:pt x="1636" y="9115"/>
                    </a:cubicBezTo>
                    <a:cubicBezTo>
                      <a:pt x="884" y="6205"/>
                      <a:pt x="524" y="3229"/>
                      <a:pt x="557" y="221"/>
                    </a:cubicBezTo>
                    <a:cubicBezTo>
                      <a:pt x="540" y="74"/>
                      <a:pt x="418" y="0"/>
                      <a:pt x="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" name="Google Shape;554;p24"/>
              <p:cNvSpPr/>
              <p:nvPr/>
            </p:nvSpPr>
            <p:spPr>
              <a:xfrm>
                <a:off x="3605550" y="3236975"/>
                <a:ext cx="234450" cy="359700"/>
              </a:xfrm>
              <a:custGeom>
                <a:avLst/>
                <a:gdLst/>
                <a:ahLst/>
                <a:cxnLst/>
                <a:rect l="l" t="t" r="r" b="b"/>
                <a:pathLst>
                  <a:path w="9378" h="14388" extrusionOk="0">
                    <a:moveTo>
                      <a:pt x="8999" y="1"/>
                    </a:moveTo>
                    <a:cubicBezTo>
                      <a:pt x="8939" y="1"/>
                      <a:pt x="8875" y="23"/>
                      <a:pt x="8816" y="74"/>
                    </a:cubicBezTo>
                    <a:cubicBezTo>
                      <a:pt x="6756" y="1873"/>
                      <a:pt x="5088" y="4063"/>
                      <a:pt x="3878" y="6548"/>
                    </a:cubicBezTo>
                    <a:cubicBezTo>
                      <a:pt x="3257" y="7758"/>
                      <a:pt x="2766" y="9001"/>
                      <a:pt x="2276" y="10276"/>
                    </a:cubicBezTo>
                    <a:cubicBezTo>
                      <a:pt x="1753" y="11617"/>
                      <a:pt x="1360" y="13023"/>
                      <a:pt x="183" y="13971"/>
                    </a:cubicBezTo>
                    <a:cubicBezTo>
                      <a:pt x="1" y="14127"/>
                      <a:pt x="192" y="14387"/>
                      <a:pt x="393" y="14387"/>
                    </a:cubicBezTo>
                    <a:cubicBezTo>
                      <a:pt x="445" y="14387"/>
                      <a:pt x="496" y="14370"/>
                      <a:pt x="543" y="14330"/>
                    </a:cubicBezTo>
                    <a:cubicBezTo>
                      <a:pt x="1589" y="13480"/>
                      <a:pt x="2080" y="12303"/>
                      <a:pt x="2505" y="11061"/>
                    </a:cubicBezTo>
                    <a:cubicBezTo>
                      <a:pt x="2995" y="9687"/>
                      <a:pt x="3519" y="8347"/>
                      <a:pt x="4140" y="7072"/>
                    </a:cubicBezTo>
                    <a:cubicBezTo>
                      <a:pt x="5350" y="4521"/>
                      <a:pt x="7083" y="2265"/>
                      <a:pt x="9175" y="434"/>
                    </a:cubicBezTo>
                    <a:cubicBezTo>
                      <a:pt x="9378" y="257"/>
                      <a:pt x="9208" y="1"/>
                      <a:pt x="8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" name="Google Shape;555;p24"/>
              <p:cNvSpPr/>
              <p:nvPr/>
            </p:nvSpPr>
            <p:spPr>
              <a:xfrm>
                <a:off x="3701150" y="2130750"/>
                <a:ext cx="1369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3943" extrusionOk="0">
                    <a:moveTo>
                      <a:pt x="5147" y="1"/>
                    </a:moveTo>
                    <a:cubicBezTo>
                      <a:pt x="5046" y="1"/>
                      <a:pt x="4952" y="54"/>
                      <a:pt x="4926" y="181"/>
                    </a:cubicBezTo>
                    <a:cubicBezTo>
                      <a:pt x="4504" y="1267"/>
                      <a:pt x="3998" y="2326"/>
                      <a:pt x="3382" y="3305"/>
                    </a:cubicBezTo>
                    <a:lnTo>
                      <a:pt x="3382" y="3305"/>
                    </a:lnTo>
                    <a:cubicBezTo>
                      <a:pt x="2430" y="2559"/>
                      <a:pt x="1496" y="1819"/>
                      <a:pt x="479" y="1162"/>
                    </a:cubicBezTo>
                    <a:cubicBezTo>
                      <a:pt x="434" y="1128"/>
                      <a:pt x="390" y="1114"/>
                      <a:pt x="347" y="1114"/>
                    </a:cubicBezTo>
                    <a:cubicBezTo>
                      <a:pt x="143" y="1114"/>
                      <a:pt x="1" y="1451"/>
                      <a:pt x="218" y="1587"/>
                    </a:cubicBezTo>
                    <a:cubicBezTo>
                      <a:pt x="1264" y="2273"/>
                      <a:pt x="2245" y="3091"/>
                      <a:pt x="3259" y="3876"/>
                    </a:cubicBezTo>
                    <a:cubicBezTo>
                      <a:pt x="3316" y="3918"/>
                      <a:pt x="3385" y="3943"/>
                      <a:pt x="3454" y="3943"/>
                    </a:cubicBezTo>
                    <a:cubicBezTo>
                      <a:pt x="3542" y="3943"/>
                      <a:pt x="3628" y="3902"/>
                      <a:pt x="3684" y="3810"/>
                    </a:cubicBezTo>
                    <a:cubicBezTo>
                      <a:pt x="4370" y="2731"/>
                      <a:pt x="4959" y="1554"/>
                      <a:pt x="5417" y="312"/>
                    </a:cubicBezTo>
                    <a:cubicBezTo>
                      <a:pt x="5477" y="132"/>
                      <a:pt x="5304" y="1"/>
                      <a:pt x="5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>
                <a:off x="3730575" y="2251775"/>
                <a:ext cx="115375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2390" extrusionOk="0">
                    <a:moveTo>
                      <a:pt x="337" y="0"/>
                    </a:moveTo>
                    <a:cubicBezTo>
                      <a:pt x="121" y="0"/>
                      <a:pt x="1" y="343"/>
                      <a:pt x="218" y="506"/>
                    </a:cubicBezTo>
                    <a:cubicBezTo>
                      <a:pt x="1101" y="1095"/>
                      <a:pt x="1885" y="1814"/>
                      <a:pt x="2801" y="2370"/>
                    </a:cubicBezTo>
                    <a:cubicBezTo>
                      <a:pt x="2837" y="2382"/>
                      <a:pt x="2877" y="2389"/>
                      <a:pt x="2919" y="2389"/>
                    </a:cubicBezTo>
                    <a:cubicBezTo>
                      <a:pt x="2990" y="2389"/>
                      <a:pt x="3066" y="2367"/>
                      <a:pt x="3128" y="2304"/>
                    </a:cubicBezTo>
                    <a:cubicBezTo>
                      <a:pt x="3651" y="1716"/>
                      <a:pt x="4109" y="1095"/>
                      <a:pt x="4501" y="408"/>
                    </a:cubicBezTo>
                    <a:cubicBezTo>
                      <a:pt x="4614" y="205"/>
                      <a:pt x="4431" y="17"/>
                      <a:pt x="4253" y="17"/>
                    </a:cubicBezTo>
                    <a:cubicBezTo>
                      <a:pt x="4173" y="17"/>
                      <a:pt x="4094" y="55"/>
                      <a:pt x="4044" y="146"/>
                    </a:cubicBezTo>
                    <a:cubicBezTo>
                      <a:pt x="3714" y="746"/>
                      <a:pt x="3329" y="1290"/>
                      <a:pt x="2890" y="1805"/>
                    </a:cubicBezTo>
                    <a:lnTo>
                      <a:pt x="2890" y="1805"/>
                    </a:lnTo>
                    <a:cubicBezTo>
                      <a:pt x="2047" y="1266"/>
                      <a:pt x="1306" y="600"/>
                      <a:pt x="479" y="48"/>
                    </a:cubicBezTo>
                    <a:cubicBezTo>
                      <a:pt x="429" y="15"/>
                      <a:pt x="38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7" name="Google Shape;557;p24"/>
              <p:cNvSpPr/>
              <p:nvPr/>
            </p:nvSpPr>
            <p:spPr>
              <a:xfrm>
                <a:off x="3920750" y="2692600"/>
                <a:ext cx="1094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743" extrusionOk="0">
                    <a:moveTo>
                      <a:pt x="281" y="1"/>
                    </a:moveTo>
                    <a:cubicBezTo>
                      <a:pt x="264" y="1"/>
                      <a:pt x="247" y="3"/>
                      <a:pt x="230" y="7"/>
                    </a:cubicBezTo>
                    <a:cubicBezTo>
                      <a:pt x="99" y="72"/>
                      <a:pt x="1" y="203"/>
                      <a:pt x="66" y="334"/>
                    </a:cubicBezTo>
                    <a:cubicBezTo>
                      <a:pt x="164" y="1478"/>
                      <a:pt x="491" y="2590"/>
                      <a:pt x="982" y="3604"/>
                    </a:cubicBezTo>
                    <a:cubicBezTo>
                      <a:pt x="1008" y="3684"/>
                      <a:pt x="1102" y="3743"/>
                      <a:pt x="1189" y="3743"/>
                    </a:cubicBezTo>
                    <a:cubicBezTo>
                      <a:pt x="1207" y="3743"/>
                      <a:pt x="1226" y="3740"/>
                      <a:pt x="1243" y="3734"/>
                    </a:cubicBezTo>
                    <a:cubicBezTo>
                      <a:pt x="2388" y="3309"/>
                      <a:pt x="3663" y="2917"/>
                      <a:pt x="4284" y="1805"/>
                    </a:cubicBezTo>
                    <a:cubicBezTo>
                      <a:pt x="4377" y="1619"/>
                      <a:pt x="4222" y="1450"/>
                      <a:pt x="4054" y="1450"/>
                    </a:cubicBezTo>
                    <a:cubicBezTo>
                      <a:pt x="3986" y="1450"/>
                      <a:pt x="3916" y="1478"/>
                      <a:pt x="3859" y="1544"/>
                    </a:cubicBezTo>
                    <a:cubicBezTo>
                      <a:pt x="3341" y="2488"/>
                      <a:pt x="2285" y="2836"/>
                      <a:pt x="1324" y="3170"/>
                    </a:cubicBezTo>
                    <a:lnTo>
                      <a:pt x="1324" y="3170"/>
                    </a:lnTo>
                    <a:cubicBezTo>
                      <a:pt x="1131" y="2755"/>
                      <a:pt x="969" y="2297"/>
                      <a:pt x="883" y="1838"/>
                    </a:cubicBezTo>
                    <a:cubicBezTo>
                      <a:pt x="720" y="1282"/>
                      <a:pt x="622" y="759"/>
                      <a:pt x="556" y="203"/>
                    </a:cubicBezTo>
                    <a:cubicBezTo>
                      <a:pt x="500" y="89"/>
                      <a:pt x="394" y="1"/>
                      <a:pt x="2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3961000" y="2597975"/>
                <a:ext cx="94650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3188" extrusionOk="0">
                    <a:moveTo>
                      <a:pt x="346" y="1"/>
                    </a:moveTo>
                    <a:cubicBezTo>
                      <a:pt x="175" y="1"/>
                      <a:pt x="1" y="188"/>
                      <a:pt x="91" y="391"/>
                    </a:cubicBezTo>
                    <a:cubicBezTo>
                      <a:pt x="516" y="1176"/>
                      <a:pt x="1006" y="2026"/>
                      <a:pt x="1105" y="2942"/>
                    </a:cubicBezTo>
                    <a:cubicBezTo>
                      <a:pt x="1105" y="3076"/>
                      <a:pt x="1214" y="3188"/>
                      <a:pt x="1344" y="3188"/>
                    </a:cubicBezTo>
                    <a:cubicBezTo>
                      <a:pt x="1373" y="3188"/>
                      <a:pt x="1402" y="3182"/>
                      <a:pt x="1432" y="3171"/>
                    </a:cubicBezTo>
                    <a:cubicBezTo>
                      <a:pt x="2249" y="2942"/>
                      <a:pt x="2805" y="2222"/>
                      <a:pt x="3590" y="1895"/>
                    </a:cubicBezTo>
                    <a:cubicBezTo>
                      <a:pt x="3720" y="1863"/>
                      <a:pt x="3786" y="1732"/>
                      <a:pt x="3753" y="1601"/>
                    </a:cubicBezTo>
                    <a:cubicBezTo>
                      <a:pt x="3725" y="1487"/>
                      <a:pt x="3622" y="1399"/>
                      <a:pt x="3510" y="1399"/>
                    </a:cubicBezTo>
                    <a:cubicBezTo>
                      <a:pt x="3493" y="1399"/>
                      <a:pt x="3476" y="1401"/>
                      <a:pt x="3459" y="1405"/>
                    </a:cubicBezTo>
                    <a:cubicBezTo>
                      <a:pt x="3066" y="1601"/>
                      <a:pt x="2674" y="1830"/>
                      <a:pt x="2347" y="2092"/>
                    </a:cubicBezTo>
                    <a:cubicBezTo>
                      <a:pt x="2103" y="2287"/>
                      <a:pt x="1841" y="2445"/>
                      <a:pt x="1575" y="2581"/>
                    </a:cubicBezTo>
                    <a:lnTo>
                      <a:pt x="1575" y="2581"/>
                    </a:lnTo>
                    <a:cubicBezTo>
                      <a:pt x="1405" y="1709"/>
                      <a:pt x="952" y="907"/>
                      <a:pt x="549" y="130"/>
                    </a:cubicBezTo>
                    <a:cubicBezTo>
                      <a:pt x="498" y="38"/>
                      <a:pt x="422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3608050" y="2517925"/>
                <a:ext cx="886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2809" extrusionOk="0">
                    <a:moveTo>
                      <a:pt x="3207" y="1"/>
                    </a:moveTo>
                    <a:cubicBezTo>
                      <a:pt x="3140" y="1"/>
                      <a:pt x="3073" y="28"/>
                      <a:pt x="3026" y="95"/>
                    </a:cubicBezTo>
                    <a:cubicBezTo>
                      <a:pt x="2623" y="758"/>
                      <a:pt x="2244" y="1446"/>
                      <a:pt x="1892" y="2138"/>
                    </a:cubicBezTo>
                    <a:lnTo>
                      <a:pt x="1892" y="2138"/>
                    </a:lnTo>
                    <a:cubicBezTo>
                      <a:pt x="1366" y="1685"/>
                      <a:pt x="919" y="1157"/>
                      <a:pt x="574" y="552"/>
                    </a:cubicBezTo>
                    <a:cubicBezTo>
                      <a:pt x="516" y="476"/>
                      <a:pt x="439" y="444"/>
                      <a:pt x="363" y="444"/>
                    </a:cubicBezTo>
                    <a:cubicBezTo>
                      <a:pt x="179" y="444"/>
                      <a:pt x="0" y="629"/>
                      <a:pt x="116" y="814"/>
                    </a:cubicBezTo>
                    <a:cubicBezTo>
                      <a:pt x="574" y="1566"/>
                      <a:pt x="1162" y="2220"/>
                      <a:pt x="1849" y="2776"/>
                    </a:cubicBezTo>
                    <a:cubicBezTo>
                      <a:pt x="1893" y="2798"/>
                      <a:pt x="1936" y="2808"/>
                      <a:pt x="1979" y="2808"/>
                    </a:cubicBezTo>
                    <a:cubicBezTo>
                      <a:pt x="2063" y="2808"/>
                      <a:pt x="2143" y="2765"/>
                      <a:pt x="2209" y="2678"/>
                    </a:cubicBezTo>
                    <a:cubicBezTo>
                      <a:pt x="2568" y="1893"/>
                      <a:pt x="2993" y="1108"/>
                      <a:pt x="3451" y="356"/>
                    </a:cubicBezTo>
                    <a:cubicBezTo>
                      <a:pt x="3544" y="170"/>
                      <a:pt x="3373" y="1"/>
                      <a:pt x="3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3749075" y="3248825"/>
                <a:ext cx="768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6" extrusionOk="0">
                    <a:moveTo>
                      <a:pt x="275" y="1"/>
                    </a:moveTo>
                    <a:cubicBezTo>
                      <a:pt x="156" y="1"/>
                      <a:pt x="34" y="74"/>
                      <a:pt x="1" y="221"/>
                    </a:cubicBezTo>
                    <a:lnTo>
                      <a:pt x="1" y="2968"/>
                    </a:lnTo>
                    <a:cubicBezTo>
                      <a:pt x="1" y="3139"/>
                      <a:pt x="126" y="3236"/>
                      <a:pt x="266" y="3236"/>
                    </a:cubicBezTo>
                    <a:cubicBezTo>
                      <a:pt x="286" y="3236"/>
                      <a:pt x="307" y="3234"/>
                      <a:pt x="328" y="3230"/>
                    </a:cubicBezTo>
                    <a:cubicBezTo>
                      <a:pt x="1145" y="2935"/>
                      <a:pt x="2061" y="3001"/>
                      <a:pt x="2846" y="2543"/>
                    </a:cubicBezTo>
                    <a:cubicBezTo>
                      <a:pt x="3071" y="2374"/>
                      <a:pt x="2932" y="2059"/>
                      <a:pt x="2701" y="2059"/>
                    </a:cubicBezTo>
                    <a:cubicBezTo>
                      <a:pt x="2664" y="2059"/>
                      <a:pt x="2625" y="2067"/>
                      <a:pt x="2584" y="2085"/>
                    </a:cubicBezTo>
                    <a:cubicBezTo>
                      <a:pt x="1963" y="2452"/>
                      <a:pt x="1220" y="2454"/>
                      <a:pt x="524" y="2636"/>
                    </a:cubicBezTo>
                    <a:lnTo>
                      <a:pt x="524" y="2636"/>
                    </a:lnTo>
                    <a:lnTo>
                      <a:pt x="524" y="221"/>
                    </a:lnTo>
                    <a:cubicBezTo>
                      <a:pt x="508" y="74"/>
                      <a:pt x="393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3430050" y="3074500"/>
                <a:ext cx="10230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2816" extrusionOk="0">
                    <a:moveTo>
                      <a:pt x="3774" y="0"/>
                    </a:moveTo>
                    <a:cubicBezTo>
                      <a:pt x="3675" y="0"/>
                      <a:pt x="3579" y="51"/>
                      <a:pt x="3541" y="164"/>
                    </a:cubicBezTo>
                    <a:cubicBezTo>
                      <a:pt x="3209" y="950"/>
                      <a:pt x="2765" y="1651"/>
                      <a:pt x="2184" y="2243"/>
                    </a:cubicBezTo>
                    <a:lnTo>
                      <a:pt x="2184" y="2243"/>
                    </a:lnTo>
                    <a:cubicBezTo>
                      <a:pt x="1588" y="1785"/>
                      <a:pt x="1047" y="1297"/>
                      <a:pt x="533" y="753"/>
                    </a:cubicBezTo>
                    <a:cubicBezTo>
                      <a:pt x="477" y="689"/>
                      <a:pt x="413" y="662"/>
                      <a:pt x="351" y="662"/>
                    </a:cubicBezTo>
                    <a:cubicBezTo>
                      <a:pt x="163" y="662"/>
                      <a:pt x="0" y="915"/>
                      <a:pt x="173" y="1113"/>
                    </a:cubicBezTo>
                    <a:cubicBezTo>
                      <a:pt x="729" y="1701"/>
                      <a:pt x="1383" y="2290"/>
                      <a:pt x="2070" y="2780"/>
                    </a:cubicBezTo>
                    <a:cubicBezTo>
                      <a:pt x="2107" y="2805"/>
                      <a:pt x="2149" y="2816"/>
                      <a:pt x="2193" y="2816"/>
                    </a:cubicBezTo>
                    <a:cubicBezTo>
                      <a:pt x="2263" y="2816"/>
                      <a:pt x="2336" y="2788"/>
                      <a:pt x="2397" y="2747"/>
                    </a:cubicBezTo>
                    <a:cubicBezTo>
                      <a:pt x="3083" y="2061"/>
                      <a:pt x="3639" y="1211"/>
                      <a:pt x="4032" y="328"/>
                    </a:cubicBezTo>
                    <a:cubicBezTo>
                      <a:pt x="4092" y="127"/>
                      <a:pt x="3930" y="0"/>
                      <a:pt x="3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3433200" y="3016500"/>
                <a:ext cx="89825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2305" extrusionOk="0">
                    <a:moveTo>
                      <a:pt x="3260" y="0"/>
                    </a:moveTo>
                    <a:cubicBezTo>
                      <a:pt x="3184" y="0"/>
                      <a:pt x="3107" y="38"/>
                      <a:pt x="3055" y="130"/>
                    </a:cubicBezTo>
                    <a:cubicBezTo>
                      <a:pt x="2723" y="735"/>
                      <a:pt x="2306" y="1284"/>
                      <a:pt x="1780" y="1725"/>
                    </a:cubicBezTo>
                    <a:lnTo>
                      <a:pt x="1780" y="1725"/>
                    </a:lnTo>
                    <a:cubicBezTo>
                      <a:pt x="1339" y="1367"/>
                      <a:pt x="925" y="1005"/>
                      <a:pt x="538" y="588"/>
                    </a:cubicBezTo>
                    <a:cubicBezTo>
                      <a:pt x="486" y="536"/>
                      <a:pt x="428" y="515"/>
                      <a:pt x="371" y="515"/>
                    </a:cubicBezTo>
                    <a:cubicBezTo>
                      <a:pt x="176" y="515"/>
                      <a:pt x="1" y="770"/>
                      <a:pt x="178" y="948"/>
                    </a:cubicBezTo>
                    <a:cubicBezTo>
                      <a:pt x="636" y="1438"/>
                      <a:pt x="1126" y="1863"/>
                      <a:pt x="1649" y="2255"/>
                    </a:cubicBezTo>
                    <a:cubicBezTo>
                      <a:pt x="1682" y="2288"/>
                      <a:pt x="1723" y="2304"/>
                      <a:pt x="1768" y="2304"/>
                    </a:cubicBezTo>
                    <a:cubicBezTo>
                      <a:pt x="1813" y="2304"/>
                      <a:pt x="1862" y="2288"/>
                      <a:pt x="1911" y="2255"/>
                    </a:cubicBezTo>
                    <a:cubicBezTo>
                      <a:pt x="2565" y="1765"/>
                      <a:pt x="3088" y="1111"/>
                      <a:pt x="3480" y="359"/>
                    </a:cubicBezTo>
                    <a:cubicBezTo>
                      <a:pt x="3593" y="180"/>
                      <a:pt x="3428" y="0"/>
                      <a:pt x="32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3" name="Google Shape;563;p24"/>
            <p:cNvGrpSpPr/>
            <p:nvPr/>
          </p:nvGrpSpPr>
          <p:grpSpPr>
            <a:xfrm rot="-8100000">
              <a:off x="7329122" y="2886771"/>
              <a:ext cx="652398" cy="503875"/>
              <a:chOff x="5467375" y="2021125"/>
              <a:chExt cx="618800" cy="477925"/>
            </a:xfrm>
          </p:grpSpPr>
          <p:sp>
            <p:nvSpPr>
              <p:cNvPr id="564" name="Google Shape;564;p24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" name="Google Shape;565;p24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9" name="Google Shape;569;p24"/>
            <p:cNvGrpSpPr/>
            <p:nvPr/>
          </p:nvGrpSpPr>
          <p:grpSpPr>
            <a:xfrm>
              <a:off x="7184310" y="2945713"/>
              <a:ext cx="113650" cy="99750"/>
              <a:chOff x="5042000" y="1255775"/>
              <a:chExt cx="113650" cy="99750"/>
            </a:xfrm>
          </p:grpSpPr>
          <p:sp>
            <p:nvSpPr>
              <p:cNvPr id="570" name="Google Shape;570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" name="Google Shape;571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3" name="Google Shape;573;p24"/>
            <p:cNvGrpSpPr/>
            <p:nvPr/>
          </p:nvGrpSpPr>
          <p:grpSpPr>
            <a:xfrm>
              <a:off x="8105385" y="1785088"/>
              <a:ext cx="113650" cy="99750"/>
              <a:chOff x="5042000" y="1255775"/>
              <a:chExt cx="113650" cy="99750"/>
            </a:xfrm>
          </p:grpSpPr>
          <p:sp>
            <p:nvSpPr>
              <p:cNvPr id="574" name="Google Shape;574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577" name="Google Shape;577;p24"/>
          <p:cNvGrpSpPr/>
          <p:nvPr/>
        </p:nvGrpSpPr>
        <p:grpSpPr>
          <a:xfrm>
            <a:off x="-484474" y="2288856"/>
            <a:ext cx="3511978" cy="2579293"/>
            <a:chOff x="-364257" y="1716642"/>
            <a:chExt cx="2640516" cy="1934470"/>
          </a:xfrm>
        </p:grpSpPr>
        <p:grpSp>
          <p:nvGrpSpPr>
            <p:cNvPr id="578" name="Google Shape;578;p24"/>
            <p:cNvGrpSpPr/>
            <p:nvPr/>
          </p:nvGrpSpPr>
          <p:grpSpPr>
            <a:xfrm rot="5400000">
              <a:off x="595578" y="1624046"/>
              <a:ext cx="720847" cy="2640516"/>
              <a:chOff x="1752050" y="2866875"/>
              <a:chExt cx="475775" cy="1742800"/>
            </a:xfrm>
          </p:grpSpPr>
          <p:sp>
            <p:nvSpPr>
              <p:cNvPr id="579" name="Google Shape;579;p24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" name="Google Shape;580;p24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" name="Google Shape;581;p24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" name="Google Shape;582;p24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" name="Google Shape;583;p24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" name="Google Shape;584;p24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5" name="Google Shape;585;p24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6" name="Google Shape;586;p24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87" name="Google Shape;587;p24"/>
            <p:cNvSpPr/>
            <p:nvPr/>
          </p:nvSpPr>
          <p:spPr>
            <a:xfrm rot="4565606">
              <a:off x="642010" y="1668384"/>
              <a:ext cx="472489" cy="1996458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8" name="Google Shape;588;p24"/>
            <p:cNvGrpSpPr/>
            <p:nvPr/>
          </p:nvGrpSpPr>
          <p:grpSpPr>
            <a:xfrm rot="582567">
              <a:off x="-106165" y="1816891"/>
              <a:ext cx="1294561" cy="1244937"/>
              <a:chOff x="6624525" y="1838863"/>
              <a:chExt cx="956750" cy="920075"/>
            </a:xfrm>
          </p:grpSpPr>
          <p:sp>
            <p:nvSpPr>
              <p:cNvPr id="589" name="Google Shape;589;p24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0" name="Google Shape;590;p24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1" name="Google Shape;591;p24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2" name="Google Shape;592;p24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3" name="Google Shape;593;p24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4" name="Google Shape;594;p24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95" name="Google Shape;595;p24"/>
            <p:cNvGrpSpPr/>
            <p:nvPr/>
          </p:nvGrpSpPr>
          <p:grpSpPr>
            <a:xfrm rot="5400000">
              <a:off x="-227254" y="2783000"/>
              <a:ext cx="979622" cy="756603"/>
              <a:chOff x="5419242" y="2066029"/>
              <a:chExt cx="618800" cy="477925"/>
            </a:xfrm>
          </p:grpSpPr>
          <p:sp>
            <p:nvSpPr>
              <p:cNvPr id="596" name="Google Shape;596;p24"/>
              <p:cNvSpPr/>
              <p:nvPr/>
            </p:nvSpPr>
            <p:spPr>
              <a:xfrm>
                <a:off x="5419242" y="2066029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7" name="Google Shape;597;p24"/>
              <p:cNvSpPr/>
              <p:nvPr/>
            </p:nvSpPr>
            <p:spPr>
              <a:xfrm>
                <a:off x="5491192" y="2236904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8" name="Google Shape;598;p24"/>
              <p:cNvSpPr/>
              <p:nvPr/>
            </p:nvSpPr>
            <p:spPr>
              <a:xfrm>
                <a:off x="5551517" y="2291104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9" name="Google Shape;599;p24"/>
              <p:cNvSpPr/>
              <p:nvPr/>
            </p:nvSpPr>
            <p:spPr>
              <a:xfrm>
                <a:off x="5607592" y="2290979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0" name="Google Shape;600;p24"/>
              <p:cNvSpPr/>
              <p:nvPr/>
            </p:nvSpPr>
            <p:spPr>
              <a:xfrm>
                <a:off x="5611117" y="2372829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01" name="Google Shape;601;p24"/>
            <p:cNvGrpSpPr/>
            <p:nvPr/>
          </p:nvGrpSpPr>
          <p:grpSpPr>
            <a:xfrm>
              <a:off x="1284110" y="2035613"/>
              <a:ext cx="113650" cy="99750"/>
              <a:chOff x="5042000" y="1255775"/>
              <a:chExt cx="113650" cy="99750"/>
            </a:xfrm>
          </p:grpSpPr>
          <p:sp>
            <p:nvSpPr>
              <p:cNvPr id="602" name="Google Shape;602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3" name="Google Shape;603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4" name="Google Shape;604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05" name="Google Shape;605;p24"/>
            <p:cNvGrpSpPr/>
            <p:nvPr/>
          </p:nvGrpSpPr>
          <p:grpSpPr>
            <a:xfrm>
              <a:off x="677660" y="3496188"/>
              <a:ext cx="113650" cy="99750"/>
              <a:chOff x="5042000" y="1255775"/>
              <a:chExt cx="113650" cy="99750"/>
            </a:xfrm>
          </p:grpSpPr>
          <p:sp>
            <p:nvSpPr>
              <p:cNvPr id="606" name="Google Shape;606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7" name="Google Shape;607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8" name="Google Shape;608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48726" y="2535936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6650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114170" y="3668567"/>
            <a:ext cx="3201660" cy="21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56057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128">
                <a:solidFill>
                  <a:schemeClr val="accent6"/>
                </a:solidFill>
              </a:defRPr>
            </a:lvl1pPr>
            <a:lvl2pPr marL="1216152" lvl="1" indent="-42227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7">
    <p:bg>
      <p:bgPr>
        <a:solidFill>
          <a:schemeClr val="dk1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6"/>
          <p:cNvSpPr txBox="1">
            <a:spLocks noGrp="1"/>
          </p:cNvSpPr>
          <p:nvPr>
            <p:ph type="title"/>
          </p:nvPr>
        </p:nvSpPr>
        <p:spPr>
          <a:xfrm>
            <a:off x="6112374" y="543073"/>
            <a:ext cx="4918602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9pPr>
          </a:lstStyle>
          <a:p>
            <a:endParaRPr/>
          </a:p>
        </p:txBody>
      </p:sp>
      <p:sp>
        <p:nvSpPr>
          <p:cNvPr id="612" name="Google Shape;612;p26"/>
          <p:cNvSpPr txBox="1">
            <a:spLocks noGrp="1"/>
          </p:cNvSpPr>
          <p:nvPr>
            <p:ph type="title" idx="2"/>
          </p:nvPr>
        </p:nvSpPr>
        <p:spPr>
          <a:xfrm>
            <a:off x="6112374" y="1270667"/>
            <a:ext cx="4918602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9pPr>
          </a:lstStyle>
          <a:p>
            <a:endParaRPr/>
          </a:p>
        </p:txBody>
      </p:sp>
      <p:sp>
        <p:nvSpPr>
          <p:cNvPr id="613" name="Google Shape;613;p26"/>
          <p:cNvSpPr txBox="1">
            <a:spLocks noGrp="1"/>
          </p:cNvSpPr>
          <p:nvPr>
            <p:ph type="subTitle" idx="1"/>
          </p:nvPr>
        </p:nvSpPr>
        <p:spPr>
          <a:xfrm>
            <a:off x="1650624" y="1646316"/>
            <a:ext cx="4051153" cy="29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50673" lvl="0" algn="ctr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marR="50673" lvl="1" algn="ctr" rtl="0">
              <a:spcBef>
                <a:spcPts val="0"/>
              </a:spcBef>
              <a:spcAft>
                <a:spcPts val="0"/>
              </a:spcAft>
              <a:buNone/>
              <a:defRPr sz="2128"/>
            </a:lvl2pPr>
            <a:lvl3pPr marR="50673" lvl="2" algn="ctr" rtl="0">
              <a:spcBef>
                <a:spcPts val="0"/>
              </a:spcBef>
              <a:spcAft>
                <a:spcPts val="0"/>
              </a:spcAft>
              <a:buNone/>
              <a:defRPr sz="2128"/>
            </a:lvl3pPr>
            <a:lvl4pPr marR="50673" lvl="3" algn="ctr" rtl="0">
              <a:spcBef>
                <a:spcPts val="0"/>
              </a:spcBef>
              <a:spcAft>
                <a:spcPts val="0"/>
              </a:spcAft>
              <a:buNone/>
              <a:defRPr sz="2128"/>
            </a:lvl4pPr>
            <a:lvl5pPr marR="50673" lvl="4" algn="ctr" rtl="0">
              <a:spcBef>
                <a:spcPts val="0"/>
              </a:spcBef>
              <a:spcAft>
                <a:spcPts val="0"/>
              </a:spcAft>
              <a:buNone/>
              <a:defRPr sz="2128"/>
            </a:lvl5pPr>
            <a:lvl6pPr marR="50673" lvl="5" algn="ctr" rtl="0">
              <a:spcBef>
                <a:spcPts val="0"/>
              </a:spcBef>
              <a:spcAft>
                <a:spcPts val="0"/>
              </a:spcAft>
              <a:buNone/>
              <a:defRPr sz="2128"/>
            </a:lvl6pPr>
            <a:lvl7pPr marR="50673" lvl="6" algn="ctr" rtl="0">
              <a:spcBef>
                <a:spcPts val="0"/>
              </a:spcBef>
              <a:spcAft>
                <a:spcPts val="0"/>
              </a:spcAft>
              <a:buNone/>
              <a:defRPr sz="2128"/>
            </a:lvl7pPr>
            <a:lvl8pPr marR="50673" lvl="7" algn="ctr" rtl="0">
              <a:spcBef>
                <a:spcPts val="0"/>
              </a:spcBef>
              <a:spcAft>
                <a:spcPts val="0"/>
              </a:spcAft>
              <a:buNone/>
              <a:defRPr sz="2128"/>
            </a:lvl8pPr>
            <a:lvl9pPr marR="50673" lvl="8" algn="ctr" rtl="0">
              <a:spcBef>
                <a:spcPts val="0"/>
              </a:spcBef>
              <a:spcAft>
                <a:spcPts val="0"/>
              </a:spcAft>
              <a:buNone/>
              <a:defRPr sz="2128"/>
            </a:lvl9pPr>
          </a:lstStyle>
          <a:p>
            <a:endParaRPr/>
          </a:p>
        </p:txBody>
      </p:sp>
      <p:sp>
        <p:nvSpPr>
          <p:cNvPr id="614" name="Google Shape;614;p26"/>
          <p:cNvSpPr/>
          <p:nvPr/>
        </p:nvSpPr>
        <p:spPr>
          <a:xfrm flipH="1">
            <a:off x="-1026287" y="1270667"/>
            <a:ext cx="1514004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15" name="Google Shape;615;p26"/>
          <p:cNvSpPr/>
          <p:nvPr/>
        </p:nvSpPr>
        <p:spPr>
          <a:xfrm>
            <a:off x="-11371" y="4974401"/>
            <a:ext cx="1514004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16" name="Google Shape;616;p26"/>
          <p:cNvSpPr/>
          <p:nvPr/>
        </p:nvSpPr>
        <p:spPr>
          <a:xfrm flipH="1">
            <a:off x="2604325" y="-41094"/>
            <a:ext cx="2007473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17" name="Google Shape;617;p26"/>
          <p:cNvSpPr/>
          <p:nvPr/>
        </p:nvSpPr>
        <p:spPr>
          <a:xfrm flipH="1">
            <a:off x="11330010" y="2467517"/>
            <a:ext cx="1404276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18" name="Google Shape;618;p26"/>
          <p:cNvSpPr/>
          <p:nvPr/>
        </p:nvSpPr>
        <p:spPr>
          <a:xfrm>
            <a:off x="6112374" y="6250502"/>
            <a:ext cx="1068104" cy="48805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7_1">
    <p:bg>
      <p:bgPr>
        <a:solidFill>
          <a:schemeClr val="dk1"/>
        </a:solid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7"/>
          <p:cNvSpPr txBox="1">
            <a:spLocks noGrp="1"/>
          </p:cNvSpPr>
          <p:nvPr>
            <p:ph type="title"/>
          </p:nvPr>
        </p:nvSpPr>
        <p:spPr>
          <a:xfrm>
            <a:off x="1096764" y="4190489"/>
            <a:ext cx="4918602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9pPr>
          </a:lstStyle>
          <a:p>
            <a:endParaRPr/>
          </a:p>
        </p:txBody>
      </p:sp>
      <p:sp>
        <p:nvSpPr>
          <p:cNvPr id="621" name="Google Shape;621;p27"/>
          <p:cNvSpPr txBox="1">
            <a:spLocks noGrp="1"/>
          </p:cNvSpPr>
          <p:nvPr>
            <p:ph type="title" idx="2"/>
          </p:nvPr>
        </p:nvSpPr>
        <p:spPr>
          <a:xfrm>
            <a:off x="1096746" y="4918099"/>
            <a:ext cx="4918602" cy="12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9pPr>
          </a:lstStyle>
          <a:p>
            <a:endParaRPr/>
          </a:p>
        </p:txBody>
      </p:sp>
      <p:sp>
        <p:nvSpPr>
          <p:cNvPr id="622" name="Google Shape;622;p27"/>
          <p:cNvSpPr txBox="1">
            <a:spLocks noGrp="1"/>
          </p:cNvSpPr>
          <p:nvPr>
            <p:ph type="subTitle" idx="1"/>
          </p:nvPr>
        </p:nvSpPr>
        <p:spPr>
          <a:xfrm>
            <a:off x="6500595" y="1646316"/>
            <a:ext cx="4051153" cy="29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28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28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28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28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28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28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28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28"/>
            </a:lvl9pPr>
          </a:lstStyle>
          <a:p>
            <a:endParaRPr/>
          </a:p>
        </p:txBody>
      </p:sp>
      <p:sp>
        <p:nvSpPr>
          <p:cNvPr id="623" name="Google Shape;623;p27"/>
          <p:cNvSpPr/>
          <p:nvPr/>
        </p:nvSpPr>
        <p:spPr>
          <a:xfrm>
            <a:off x="6584321" y="6089569"/>
            <a:ext cx="1068104" cy="48805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4" name="Google Shape;624;p27"/>
          <p:cNvSpPr/>
          <p:nvPr/>
        </p:nvSpPr>
        <p:spPr>
          <a:xfrm flipH="1">
            <a:off x="5690787" y="-97411"/>
            <a:ext cx="2007473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5" name="Google Shape;625;p27"/>
          <p:cNvSpPr/>
          <p:nvPr/>
        </p:nvSpPr>
        <p:spPr>
          <a:xfrm flipH="1">
            <a:off x="71598" y="2040217"/>
            <a:ext cx="1404276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6" name="Google Shape;626;p27"/>
          <p:cNvSpPr/>
          <p:nvPr/>
        </p:nvSpPr>
        <p:spPr>
          <a:xfrm>
            <a:off x="11036962" y="4918101"/>
            <a:ext cx="1514004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7_1_1">
    <p:bg>
      <p:bgPr>
        <a:solidFill>
          <a:schemeClr val="dk1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8"/>
          <p:cNvSpPr txBox="1">
            <a:spLocks noGrp="1"/>
          </p:cNvSpPr>
          <p:nvPr>
            <p:ph type="title"/>
          </p:nvPr>
        </p:nvSpPr>
        <p:spPr>
          <a:xfrm>
            <a:off x="1265328" y="548640"/>
            <a:ext cx="4918602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9pPr>
          </a:lstStyle>
          <a:p>
            <a:endParaRPr/>
          </a:p>
        </p:txBody>
      </p:sp>
      <p:sp>
        <p:nvSpPr>
          <p:cNvPr id="629" name="Google Shape;629;p28"/>
          <p:cNvSpPr txBox="1">
            <a:spLocks noGrp="1"/>
          </p:cNvSpPr>
          <p:nvPr>
            <p:ph type="title" idx="2"/>
          </p:nvPr>
        </p:nvSpPr>
        <p:spPr>
          <a:xfrm>
            <a:off x="1265312" y="1364720"/>
            <a:ext cx="4918602" cy="11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9pPr>
          </a:lstStyle>
          <a:p>
            <a:endParaRPr/>
          </a:p>
        </p:txBody>
      </p:sp>
      <p:sp>
        <p:nvSpPr>
          <p:cNvPr id="630" name="Google Shape;630;p28"/>
          <p:cNvSpPr txBox="1">
            <a:spLocks noGrp="1"/>
          </p:cNvSpPr>
          <p:nvPr>
            <p:ph type="subTitle" idx="1"/>
          </p:nvPr>
        </p:nvSpPr>
        <p:spPr>
          <a:xfrm>
            <a:off x="6500595" y="1646316"/>
            <a:ext cx="4051153" cy="29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28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28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28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28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28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28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28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28"/>
            </a:lvl9pPr>
          </a:lstStyle>
          <a:p>
            <a:endParaRPr/>
          </a:p>
        </p:txBody>
      </p:sp>
      <p:sp>
        <p:nvSpPr>
          <p:cNvPr id="631" name="Google Shape;631;p28"/>
          <p:cNvSpPr/>
          <p:nvPr/>
        </p:nvSpPr>
        <p:spPr>
          <a:xfrm flipH="1">
            <a:off x="4947032" y="5933267"/>
            <a:ext cx="1514004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2" name="Google Shape;632;p28"/>
          <p:cNvSpPr/>
          <p:nvPr/>
        </p:nvSpPr>
        <p:spPr>
          <a:xfrm>
            <a:off x="6884245" y="-143166"/>
            <a:ext cx="1514004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3" name="Google Shape;633;p28"/>
          <p:cNvSpPr/>
          <p:nvPr/>
        </p:nvSpPr>
        <p:spPr>
          <a:xfrm flipH="1">
            <a:off x="246480" y="2998851"/>
            <a:ext cx="1404276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4" name="Google Shape;634;p28"/>
          <p:cNvSpPr/>
          <p:nvPr/>
        </p:nvSpPr>
        <p:spPr>
          <a:xfrm>
            <a:off x="11594511" y="1215136"/>
            <a:ext cx="1068104" cy="48805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5" name="Google Shape;635;p28"/>
          <p:cNvSpPr/>
          <p:nvPr/>
        </p:nvSpPr>
        <p:spPr>
          <a:xfrm>
            <a:off x="10753497" y="5933536"/>
            <a:ext cx="1068104" cy="48805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CUSTOM_7_1_1_1">
    <p:bg>
      <p:bgPr>
        <a:solidFill>
          <a:schemeClr val="dk1"/>
        </a:solid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9"/>
          <p:cNvSpPr txBox="1">
            <a:spLocks noGrp="1"/>
          </p:cNvSpPr>
          <p:nvPr>
            <p:ph type="title"/>
          </p:nvPr>
        </p:nvSpPr>
        <p:spPr>
          <a:xfrm>
            <a:off x="4975847" y="1668013"/>
            <a:ext cx="4918602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9pPr>
          </a:lstStyle>
          <a:p>
            <a:endParaRPr/>
          </a:p>
        </p:txBody>
      </p:sp>
      <p:sp>
        <p:nvSpPr>
          <p:cNvPr id="638" name="Google Shape;638;p29"/>
          <p:cNvSpPr txBox="1">
            <a:spLocks noGrp="1"/>
          </p:cNvSpPr>
          <p:nvPr>
            <p:ph type="title" idx="2"/>
          </p:nvPr>
        </p:nvSpPr>
        <p:spPr>
          <a:xfrm>
            <a:off x="4975843" y="2395616"/>
            <a:ext cx="4918602" cy="11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9pPr>
          </a:lstStyle>
          <a:p>
            <a:endParaRPr/>
          </a:p>
        </p:txBody>
      </p:sp>
      <p:sp>
        <p:nvSpPr>
          <p:cNvPr id="639" name="Google Shape;639;p29"/>
          <p:cNvSpPr txBox="1">
            <a:spLocks noGrp="1"/>
          </p:cNvSpPr>
          <p:nvPr>
            <p:ph type="subTitle" idx="1"/>
          </p:nvPr>
        </p:nvSpPr>
        <p:spPr>
          <a:xfrm>
            <a:off x="2629213" y="4435451"/>
            <a:ext cx="6509456" cy="1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28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28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28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28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28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28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28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28"/>
            </a:lvl9pPr>
          </a:lstStyle>
          <a:p>
            <a:endParaRPr/>
          </a:p>
        </p:txBody>
      </p:sp>
      <p:sp>
        <p:nvSpPr>
          <p:cNvPr id="640" name="Google Shape;640;p29"/>
          <p:cNvSpPr/>
          <p:nvPr/>
        </p:nvSpPr>
        <p:spPr>
          <a:xfrm>
            <a:off x="7346980" y="70767"/>
            <a:ext cx="1514004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1" name="Google Shape;641;p29"/>
          <p:cNvSpPr/>
          <p:nvPr/>
        </p:nvSpPr>
        <p:spPr>
          <a:xfrm>
            <a:off x="-91556" y="5501869"/>
            <a:ext cx="1068104" cy="48805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2" name="Google Shape;642;p29"/>
          <p:cNvSpPr/>
          <p:nvPr/>
        </p:nvSpPr>
        <p:spPr>
          <a:xfrm>
            <a:off x="10756873" y="3000589"/>
            <a:ext cx="2007473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3" name="Google Shape;643;p29"/>
          <p:cNvSpPr/>
          <p:nvPr/>
        </p:nvSpPr>
        <p:spPr>
          <a:xfrm flipH="1">
            <a:off x="267811" y="1404784"/>
            <a:ext cx="1404276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4" name="Google Shape;644;p29"/>
          <p:cNvSpPr/>
          <p:nvPr/>
        </p:nvSpPr>
        <p:spPr>
          <a:xfrm flipH="1">
            <a:off x="7624658" y="6051567"/>
            <a:ext cx="1514004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CUSTOM_7_1_1_1_1">
    <p:bg>
      <p:bgPr>
        <a:solidFill>
          <a:schemeClr val="dk1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0"/>
          <p:cNvSpPr txBox="1">
            <a:spLocks noGrp="1"/>
          </p:cNvSpPr>
          <p:nvPr>
            <p:ph type="title"/>
          </p:nvPr>
        </p:nvSpPr>
        <p:spPr>
          <a:xfrm>
            <a:off x="1840187" y="1661919"/>
            <a:ext cx="4138935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/>
            </a:lvl9pPr>
          </a:lstStyle>
          <a:p>
            <a:endParaRPr/>
          </a:p>
        </p:txBody>
      </p:sp>
      <p:sp>
        <p:nvSpPr>
          <p:cNvPr id="647" name="Google Shape;647;p30"/>
          <p:cNvSpPr txBox="1">
            <a:spLocks noGrp="1"/>
          </p:cNvSpPr>
          <p:nvPr>
            <p:ph type="title" idx="2"/>
          </p:nvPr>
        </p:nvSpPr>
        <p:spPr>
          <a:xfrm>
            <a:off x="1840187" y="2389519"/>
            <a:ext cx="4138935" cy="11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10"/>
            </a:lvl9pPr>
          </a:lstStyle>
          <a:p>
            <a:endParaRPr/>
          </a:p>
        </p:txBody>
      </p:sp>
      <p:sp>
        <p:nvSpPr>
          <p:cNvPr id="648" name="Google Shape;648;p30"/>
          <p:cNvSpPr txBox="1">
            <a:spLocks noGrp="1"/>
          </p:cNvSpPr>
          <p:nvPr>
            <p:ph type="subTitle" idx="1"/>
          </p:nvPr>
        </p:nvSpPr>
        <p:spPr>
          <a:xfrm>
            <a:off x="1923962" y="4315767"/>
            <a:ext cx="7657010" cy="12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28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28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28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28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28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28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28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28"/>
            </a:lvl9pPr>
          </a:lstStyle>
          <a:p>
            <a:endParaRPr/>
          </a:p>
        </p:txBody>
      </p:sp>
      <p:sp>
        <p:nvSpPr>
          <p:cNvPr id="649" name="Google Shape;649;p30"/>
          <p:cNvSpPr/>
          <p:nvPr/>
        </p:nvSpPr>
        <p:spPr>
          <a:xfrm>
            <a:off x="-11371" y="3589301"/>
            <a:ext cx="1514004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0" name="Google Shape;650;p30"/>
          <p:cNvSpPr/>
          <p:nvPr/>
        </p:nvSpPr>
        <p:spPr>
          <a:xfrm flipH="1">
            <a:off x="10332875" y="932823"/>
            <a:ext cx="2007473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1" name="Google Shape;651;p30"/>
          <p:cNvSpPr/>
          <p:nvPr/>
        </p:nvSpPr>
        <p:spPr>
          <a:xfrm flipH="1">
            <a:off x="5322509" y="228417"/>
            <a:ext cx="1404276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2" name="Google Shape;652;p30"/>
          <p:cNvSpPr/>
          <p:nvPr/>
        </p:nvSpPr>
        <p:spPr>
          <a:xfrm flipH="1">
            <a:off x="10456153" y="5952101"/>
            <a:ext cx="1514004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8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1"/>
          <p:cNvSpPr txBox="1">
            <a:spLocks noGrp="1"/>
          </p:cNvSpPr>
          <p:nvPr>
            <p:ph type="title"/>
          </p:nvPr>
        </p:nvSpPr>
        <p:spPr>
          <a:xfrm>
            <a:off x="6852140" y="2349448"/>
            <a:ext cx="4542335" cy="2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 2">
  <p:cSld name="CUSTOM_9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2"/>
          <p:cNvSpPr txBox="1">
            <a:spLocks noGrp="1"/>
          </p:cNvSpPr>
          <p:nvPr>
            <p:ph type="title"/>
          </p:nvPr>
        </p:nvSpPr>
        <p:spPr>
          <a:xfrm>
            <a:off x="4746628" y="715167"/>
            <a:ext cx="3597478" cy="1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50673" lvl="0">
              <a:spcBef>
                <a:spcPts val="0"/>
              </a:spcBef>
              <a:spcAft>
                <a:spcPts val="0"/>
              </a:spcAft>
              <a:buNone/>
              <a:defRPr sz="2128" b="0">
                <a:latin typeface="Nunito"/>
                <a:ea typeface="Nunito"/>
                <a:cs typeface="Nunito"/>
                <a:sym typeface="Nunito"/>
              </a:defRPr>
            </a:lvl1pPr>
            <a:lvl2pPr marR="50673" lvl="1">
              <a:spcBef>
                <a:spcPts val="0"/>
              </a:spcBef>
              <a:spcAft>
                <a:spcPts val="0"/>
              </a:spcAft>
              <a:buNone/>
              <a:defRPr sz="2128" b="0">
                <a:latin typeface="Nunito"/>
                <a:ea typeface="Nunito"/>
                <a:cs typeface="Nunito"/>
                <a:sym typeface="Nunito"/>
              </a:defRPr>
            </a:lvl2pPr>
            <a:lvl3pPr marR="50673" lvl="2">
              <a:spcBef>
                <a:spcPts val="0"/>
              </a:spcBef>
              <a:spcAft>
                <a:spcPts val="0"/>
              </a:spcAft>
              <a:buNone/>
              <a:defRPr sz="2128" b="0">
                <a:latin typeface="Nunito"/>
                <a:ea typeface="Nunito"/>
                <a:cs typeface="Nunito"/>
                <a:sym typeface="Nunito"/>
              </a:defRPr>
            </a:lvl3pPr>
            <a:lvl4pPr marR="50673" lvl="3">
              <a:spcBef>
                <a:spcPts val="0"/>
              </a:spcBef>
              <a:spcAft>
                <a:spcPts val="0"/>
              </a:spcAft>
              <a:buNone/>
              <a:defRPr sz="2128" b="0">
                <a:latin typeface="Nunito"/>
                <a:ea typeface="Nunito"/>
                <a:cs typeface="Nunito"/>
                <a:sym typeface="Nunito"/>
              </a:defRPr>
            </a:lvl4pPr>
            <a:lvl5pPr marR="50673" lvl="4">
              <a:spcBef>
                <a:spcPts val="0"/>
              </a:spcBef>
              <a:spcAft>
                <a:spcPts val="0"/>
              </a:spcAft>
              <a:buNone/>
              <a:defRPr sz="2128" b="0">
                <a:latin typeface="Nunito"/>
                <a:ea typeface="Nunito"/>
                <a:cs typeface="Nunito"/>
                <a:sym typeface="Nunito"/>
              </a:defRPr>
            </a:lvl5pPr>
            <a:lvl6pPr marR="50673" lvl="5">
              <a:spcBef>
                <a:spcPts val="0"/>
              </a:spcBef>
              <a:spcAft>
                <a:spcPts val="0"/>
              </a:spcAft>
              <a:buNone/>
              <a:defRPr sz="2128" b="0">
                <a:latin typeface="Nunito"/>
                <a:ea typeface="Nunito"/>
                <a:cs typeface="Nunito"/>
                <a:sym typeface="Nunito"/>
              </a:defRPr>
            </a:lvl6pPr>
            <a:lvl7pPr marR="50673" lvl="6">
              <a:spcBef>
                <a:spcPts val="0"/>
              </a:spcBef>
              <a:spcAft>
                <a:spcPts val="0"/>
              </a:spcAft>
              <a:buNone/>
              <a:defRPr sz="2128" b="0">
                <a:latin typeface="Nunito"/>
                <a:ea typeface="Nunito"/>
                <a:cs typeface="Nunito"/>
                <a:sym typeface="Nunito"/>
              </a:defRPr>
            </a:lvl7pPr>
            <a:lvl8pPr marR="50673" lvl="7">
              <a:spcBef>
                <a:spcPts val="0"/>
              </a:spcBef>
              <a:spcAft>
                <a:spcPts val="0"/>
              </a:spcAft>
              <a:buNone/>
              <a:defRPr sz="2128" b="0">
                <a:latin typeface="Nunito"/>
                <a:ea typeface="Nunito"/>
                <a:cs typeface="Nunito"/>
                <a:sym typeface="Nunito"/>
              </a:defRPr>
            </a:lvl8pPr>
            <a:lvl9pPr marR="50673" lvl="8">
              <a:spcBef>
                <a:spcPts val="0"/>
              </a:spcBef>
              <a:spcAft>
                <a:spcPts val="0"/>
              </a:spcAft>
              <a:buNone/>
              <a:defRPr sz="2128" b="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18"/>
          <p:cNvSpPr/>
          <p:nvPr/>
        </p:nvSpPr>
        <p:spPr>
          <a:xfrm rot="-5400000">
            <a:off x="1895987" y="2175792"/>
            <a:ext cx="2843945" cy="6635937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37" name="Google Shape;1737;p18"/>
          <p:cNvSpPr/>
          <p:nvPr/>
        </p:nvSpPr>
        <p:spPr>
          <a:xfrm rot="5400066">
            <a:off x="7440561" y="2194465"/>
            <a:ext cx="3571621" cy="5870891"/>
          </a:xfrm>
          <a:custGeom>
            <a:avLst/>
            <a:gdLst/>
            <a:ahLst/>
            <a:cxnLst/>
            <a:rect l="l" t="t" r="r" b="b"/>
            <a:pathLst>
              <a:path w="10298" h="8828" extrusionOk="0">
                <a:moveTo>
                  <a:pt x="1" y="0"/>
                </a:moveTo>
                <a:cubicBezTo>
                  <a:pt x="371" y="248"/>
                  <a:pt x="803" y="417"/>
                  <a:pt x="1315" y="478"/>
                </a:cubicBezTo>
                <a:cubicBezTo>
                  <a:pt x="1403" y="489"/>
                  <a:pt x="1491" y="493"/>
                  <a:pt x="1579" y="493"/>
                </a:cubicBezTo>
                <a:cubicBezTo>
                  <a:pt x="1920" y="493"/>
                  <a:pt x="2251" y="430"/>
                  <a:pt x="2576" y="430"/>
                </a:cubicBezTo>
                <a:cubicBezTo>
                  <a:pt x="2806" y="430"/>
                  <a:pt x="3033" y="462"/>
                  <a:pt x="3258" y="568"/>
                </a:cubicBezTo>
                <a:cubicBezTo>
                  <a:pt x="3960" y="900"/>
                  <a:pt x="4090" y="1689"/>
                  <a:pt x="4434" y="2299"/>
                </a:cubicBezTo>
                <a:cubicBezTo>
                  <a:pt x="5250" y="3729"/>
                  <a:pt x="6614" y="2606"/>
                  <a:pt x="7531" y="3615"/>
                </a:cubicBezTo>
                <a:cubicBezTo>
                  <a:pt x="8064" y="4205"/>
                  <a:pt x="8064" y="5392"/>
                  <a:pt x="8314" y="6116"/>
                </a:cubicBezTo>
                <a:cubicBezTo>
                  <a:pt x="8709" y="7277"/>
                  <a:pt x="9409" y="8125"/>
                  <a:pt x="10298" y="8827"/>
                </a:cubicBezTo>
                <a:lnTo>
                  <a:pt x="10298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38" name="Google Shape;1738;p18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39" name="Google Shape;1739;p18"/>
          <p:cNvSpPr txBox="1">
            <a:spLocks noGrp="1"/>
          </p:cNvSpPr>
          <p:nvPr>
            <p:ph type="subTitle" idx="1"/>
          </p:nvPr>
        </p:nvSpPr>
        <p:spPr>
          <a:xfrm>
            <a:off x="6315505" y="3466433"/>
            <a:ext cx="3598675" cy="167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0" name="Google Shape;1740;p18"/>
          <p:cNvSpPr txBox="1">
            <a:spLocks noGrp="1"/>
          </p:cNvSpPr>
          <p:nvPr>
            <p:ph type="subTitle" idx="2"/>
          </p:nvPr>
        </p:nvSpPr>
        <p:spPr>
          <a:xfrm>
            <a:off x="2247659" y="3466433"/>
            <a:ext cx="3598675" cy="167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1" name="Google Shape;1741;p18"/>
          <p:cNvSpPr txBox="1">
            <a:spLocks noGrp="1"/>
          </p:cNvSpPr>
          <p:nvPr>
            <p:ph type="subTitle" idx="3"/>
          </p:nvPr>
        </p:nvSpPr>
        <p:spPr>
          <a:xfrm>
            <a:off x="2247659" y="2738900"/>
            <a:ext cx="3598675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742" name="Google Shape;1742;p18"/>
          <p:cNvSpPr txBox="1">
            <a:spLocks noGrp="1"/>
          </p:cNvSpPr>
          <p:nvPr>
            <p:ph type="subTitle" idx="4"/>
          </p:nvPr>
        </p:nvSpPr>
        <p:spPr>
          <a:xfrm>
            <a:off x="6315507" y="2738900"/>
            <a:ext cx="3598675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192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grpSp>
        <p:nvGrpSpPr>
          <p:cNvPr id="1743" name="Google Shape;1743;p18"/>
          <p:cNvGrpSpPr/>
          <p:nvPr/>
        </p:nvGrpSpPr>
        <p:grpSpPr>
          <a:xfrm rot="-2700000" flipH="1">
            <a:off x="849265" y="5141682"/>
            <a:ext cx="2327677" cy="1844364"/>
            <a:chOff x="5958743" y="3516209"/>
            <a:chExt cx="1750104" cy="1383286"/>
          </a:xfrm>
        </p:grpSpPr>
        <p:sp>
          <p:nvSpPr>
            <p:cNvPr id="1744" name="Google Shape;1744;p1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1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1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1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8" name="Google Shape;1748;p1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9" name="Google Shape;1749;p1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1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1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2" name="Google Shape;1752;p1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3" name="Google Shape;1753;p1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4" name="Google Shape;1754;p1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1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1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1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1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1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1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1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1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1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1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1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1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1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1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1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1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1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1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1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1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1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1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1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1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1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1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1" name="Google Shape;1781;p1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2" name="Google Shape;1782;p1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1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1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1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1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1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1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1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1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1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1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1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1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1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1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1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1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1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1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1" name="Google Shape;1801;p1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2" name="Google Shape;1802;p1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3" name="Google Shape;1803;p18"/>
          <p:cNvGrpSpPr/>
          <p:nvPr/>
        </p:nvGrpSpPr>
        <p:grpSpPr>
          <a:xfrm flipH="1">
            <a:off x="10132042" y="3639526"/>
            <a:ext cx="1834340" cy="3365436"/>
            <a:chOff x="4755721" y="2265807"/>
            <a:chExt cx="1231179" cy="2253238"/>
          </a:xfrm>
        </p:grpSpPr>
        <p:sp>
          <p:nvSpPr>
            <p:cNvPr id="1804" name="Google Shape;1804;p1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1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1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1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1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1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1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1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1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1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1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1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1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1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1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1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1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1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1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1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4" name="Google Shape;1824;p1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5" name="Google Shape;1825;p1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1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1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1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1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1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1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1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1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1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1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1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1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1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1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1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1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1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1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1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1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1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1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1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1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1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1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1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1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1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1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1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1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1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1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1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1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1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1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1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1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1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1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8" name="Google Shape;1868;p1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1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1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1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2" name="Google Shape;1872;p1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3" name="Google Shape;1873;p1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4" name="Google Shape;1874;p1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75" name="Google Shape;1875;p18"/>
          <p:cNvGrpSpPr/>
          <p:nvPr/>
        </p:nvGrpSpPr>
        <p:grpSpPr>
          <a:xfrm>
            <a:off x="-287092" y="2180798"/>
            <a:ext cx="1268372" cy="750108"/>
            <a:chOff x="3037050" y="1564800"/>
            <a:chExt cx="253850" cy="149750"/>
          </a:xfrm>
        </p:grpSpPr>
        <p:sp>
          <p:nvSpPr>
            <p:cNvPr id="1876" name="Google Shape;1876;p18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18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78" name="Google Shape;1878;p18"/>
          <p:cNvGrpSpPr/>
          <p:nvPr/>
        </p:nvGrpSpPr>
        <p:grpSpPr>
          <a:xfrm>
            <a:off x="553872" y="4424893"/>
            <a:ext cx="529350" cy="583791"/>
            <a:chOff x="2083275" y="3343150"/>
            <a:chExt cx="150825" cy="165925"/>
          </a:xfrm>
        </p:grpSpPr>
        <p:sp>
          <p:nvSpPr>
            <p:cNvPr id="1879" name="Google Shape;1879;p18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18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18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18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3" name="Google Shape;1883;p18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4" name="Google Shape;1884;p18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5" name="Google Shape;1885;p18"/>
          <p:cNvGrpSpPr/>
          <p:nvPr/>
        </p:nvGrpSpPr>
        <p:grpSpPr>
          <a:xfrm>
            <a:off x="9835487" y="5364077"/>
            <a:ext cx="529350" cy="583791"/>
            <a:chOff x="2083275" y="3343150"/>
            <a:chExt cx="150825" cy="165925"/>
          </a:xfrm>
        </p:grpSpPr>
        <p:sp>
          <p:nvSpPr>
            <p:cNvPr id="1886" name="Google Shape;1886;p18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18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18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18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18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18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2" name="Google Shape;1892;p18"/>
          <p:cNvGrpSpPr/>
          <p:nvPr/>
        </p:nvGrpSpPr>
        <p:grpSpPr>
          <a:xfrm rot="1258672">
            <a:off x="765264" y="1465579"/>
            <a:ext cx="266609" cy="337047"/>
            <a:chOff x="7158480" y="3001477"/>
            <a:chExt cx="200457" cy="252790"/>
          </a:xfrm>
        </p:grpSpPr>
        <p:sp>
          <p:nvSpPr>
            <p:cNvPr id="1893" name="Google Shape;1893;p18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18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5" name="Google Shape;1895;p18"/>
          <p:cNvGrpSpPr/>
          <p:nvPr/>
        </p:nvGrpSpPr>
        <p:grpSpPr>
          <a:xfrm>
            <a:off x="10515335" y="2832931"/>
            <a:ext cx="1268372" cy="750108"/>
            <a:chOff x="3037050" y="1564800"/>
            <a:chExt cx="253850" cy="149750"/>
          </a:xfrm>
        </p:grpSpPr>
        <p:sp>
          <p:nvSpPr>
            <p:cNvPr id="1896" name="Google Shape;1896;p18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18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8" name="Google Shape;1898;p18"/>
          <p:cNvGrpSpPr/>
          <p:nvPr/>
        </p:nvGrpSpPr>
        <p:grpSpPr>
          <a:xfrm>
            <a:off x="8014782" y="5992878"/>
            <a:ext cx="377945" cy="372863"/>
            <a:chOff x="2999950" y="4020975"/>
            <a:chExt cx="89675" cy="88250"/>
          </a:xfrm>
        </p:grpSpPr>
        <p:sp>
          <p:nvSpPr>
            <p:cNvPr id="1899" name="Google Shape;1899;p18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18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18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18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3" name="Google Shape;1903;p18"/>
          <p:cNvGrpSpPr/>
          <p:nvPr/>
        </p:nvGrpSpPr>
        <p:grpSpPr>
          <a:xfrm>
            <a:off x="3858024" y="6286211"/>
            <a:ext cx="377945" cy="372863"/>
            <a:chOff x="2999950" y="4020975"/>
            <a:chExt cx="89675" cy="88250"/>
          </a:xfrm>
        </p:grpSpPr>
        <p:sp>
          <p:nvSpPr>
            <p:cNvPr id="1904" name="Google Shape;1904;p18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18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18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18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8" name="Google Shape;1908;p18"/>
          <p:cNvGrpSpPr/>
          <p:nvPr/>
        </p:nvGrpSpPr>
        <p:grpSpPr>
          <a:xfrm>
            <a:off x="10515335" y="102582"/>
            <a:ext cx="1268372" cy="750108"/>
            <a:chOff x="3037050" y="1564800"/>
            <a:chExt cx="253850" cy="149750"/>
          </a:xfrm>
        </p:grpSpPr>
        <p:sp>
          <p:nvSpPr>
            <p:cNvPr id="1909" name="Google Shape;1909;p18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18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96122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6"/>
          <p:cNvSpPr txBox="1">
            <a:spLocks noGrp="1"/>
          </p:cNvSpPr>
          <p:nvPr>
            <p:ph type="title"/>
          </p:nvPr>
        </p:nvSpPr>
        <p:spPr>
          <a:xfrm>
            <a:off x="957625" y="1700167"/>
            <a:ext cx="4839598" cy="14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8" name="Google Shape;1608;p16"/>
          <p:cNvSpPr txBox="1">
            <a:spLocks noGrp="1"/>
          </p:cNvSpPr>
          <p:nvPr>
            <p:ph type="subTitle" idx="1"/>
          </p:nvPr>
        </p:nvSpPr>
        <p:spPr>
          <a:xfrm>
            <a:off x="957625" y="3196833"/>
            <a:ext cx="4839598" cy="1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9" name="Google Shape;1609;p16"/>
          <p:cNvSpPr/>
          <p:nvPr/>
        </p:nvSpPr>
        <p:spPr>
          <a:xfrm>
            <a:off x="3697141" y="5274034"/>
            <a:ext cx="9129791" cy="1791967"/>
          </a:xfrm>
          <a:custGeom>
            <a:avLst/>
            <a:gdLst/>
            <a:ahLst/>
            <a:cxnLst/>
            <a:rect l="l" t="t" r="r" b="b"/>
            <a:pathLst>
              <a:path w="274573" h="53759" extrusionOk="0">
                <a:moveTo>
                  <a:pt x="1386" y="48264"/>
                </a:moveTo>
                <a:cubicBezTo>
                  <a:pt x="4069" y="44452"/>
                  <a:pt x="12966" y="35687"/>
                  <a:pt x="21388" y="30302"/>
                </a:cubicBezTo>
                <a:cubicBezTo>
                  <a:pt x="29811" y="24917"/>
                  <a:pt x="43349" y="19286"/>
                  <a:pt x="51921" y="15952"/>
                </a:cubicBezTo>
                <a:cubicBezTo>
                  <a:pt x="60494" y="12618"/>
                  <a:pt x="64441" y="12127"/>
                  <a:pt x="72823" y="10300"/>
                </a:cubicBezTo>
                <a:cubicBezTo>
                  <a:pt x="81205" y="8474"/>
                  <a:pt x="93370" y="6490"/>
                  <a:pt x="102215" y="4993"/>
                </a:cubicBezTo>
                <a:cubicBezTo>
                  <a:pt x="111060" y="3496"/>
                  <a:pt x="117367" y="2151"/>
                  <a:pt x="125891" y="1319"/>
                </a:cubicBezTo>
                <a:cubicBezTo>
                  <a:pt x="134415" y="487"/>
                  <a:pt x="144379" y="0"/>
                  <a:pt x="153360" y="0"/>
                </a:cubicBezTo>
                <a:cubicBezTo>
                  <a:pt x="162341" y="0"/>
                  <a:pt x="169890" y="569"/>
                  <a:pt x="179775" y="1319"/>
                </a:cubicBezTo>
                <a:cubicBezTo>
                  <a:pt x="189660" y="2069"/>
                  <a:pt x="202755" y="2810"/>
                  <a:pt x="212668" y="4499"/>
                </a:cubicBezTo>
                <a:cubicBezTo>
                  <a:pt x="222581" y="6188"/>
                  <a:pt x="230325" y="8863"/>
                  <a:pt x="239255" y="11453"/>
                </a:cubicBezTo>
                <a:cubicBezTo>
                  <a:pt x="248186" y="14044"/>
                  <a:pt x="260380" y="17241"/>
                  <a:pt x="266251" y="20042"/>
                </a:cubicBezTo>
                <a:cubicBezTo>
                  <a:pt x="272122" y="22843"/>
                  <a:pt x="274198" y="23285"/>
                  <a:pt x="274481" y="28261"/>
                </a:cubicBezTo>
                <a:cubicBezTo>
                  <a:pt x="274764" y="33237"/>
                  <a:pt x="274822" y="46291"/>
                  <a:pt x="267950" y="49897"/>
                </a:cubicBezTo>
                <a:cubicBezTo>
                  <a:pt x="261078" y="53503"/>
                  <a:pt x="259780" y="49283"/>
                  <a:pt x="233251" y="49897"/>
                </a:cubicBezTo>
                <a:cubicBezTo>
                  <a:pt x="206722" y="50511"/>
                  <a:pt x="141997" y="53036"/>
                  <a:pt x="108776" y="53582"/>
                </a:cubicBezTo>
                <a:cubicBezTo>
                  <a:pt x="75555" y="54128"/>
                  <a:pt x="51171" y="53241"/>
                  <a:pt x="33924" y="53173"/>
                </a:cubicBezTo>
                <a:cubicBezTo>
                  <a:pt x="16677" y="53105"/>
                  <a:pt x="10715" y="53991"/>
                  <a:pt x="5292" y="53173"/>
                </a:cubicBezTo>
                <a:cubicBezTo>
                  <a:pt x="-131" y="52355"/>
                  <a:pt x="-1297" y="52076"/>
                  <a:pt x="1386" y="48264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610" name="Google Shape;1610;p16"/>
          <p:cNvGrpSpPr/>
          <p:nvPr/>
        </p:nvGrpSpPr>
        <p:grpSpPr>
          <a:xfrm>
            <a:off x="11545562" y="1700182"/>
            <a:ext cx="1268372" cy="750108"/>
            <a:chOff x="3037050" y="1564800"/>
            <a:chExt cx="253850" cy="149750"/>
          </a:xfrm>
        </p:grpSpPr>
        <p:sp>
          <p:nvSpPr>
            <p:cNvPr id="1611" name="Google Shape;1611;p1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2" name="Google Shape;1612;p1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13" name="Google Shape;1613;p16"/>
          <p:cNvGrpSpPr/>
          <p:nvPr/>
        </p:nvGrpSpPr>
        <p:grpSpPr>
          <a:xfrm rot="-2700000" flipH="1">
            <a:off x="9975426" y="4549979"/>
            <a:ext cx="1852661" cy="1467979"/>
            <a:chOff x="5958743" y="3516209"/>
            <a:chExt cx="1750104" cy="1383286"/>
          </a:xfrm>
        </p:grpSpPr>
        <p:sp>
          <p:nvSpPr>
            <p:cNvPr id="1614" name="Google Shape;1614;p16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5" name="Google Shape;1615;p16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6" name="Google Shape;1616;p16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7" name="Google Shape;1617;p16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16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16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16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16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16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16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16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5" name="Google Shape;1625;p16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6" name="Google Shape;1626;p16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16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16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16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16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16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16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16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16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16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16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16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16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16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16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16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16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16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16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16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16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16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16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16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16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16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16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16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16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16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16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16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16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16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16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16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16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16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16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16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16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16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16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16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16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3" name="Google Shape;1673;p16"/>
          <p:cNvGrpSpPr/>
          <p:nvPr/>
        </p:nvGrpSpPr>
        <p:grpSpPr>
          <a:xfrm>
            <a:off x="4052981" y="6138676"/>
            <a:ext cx="560646" cy="517752"/>
            <a:chOff x="6662403" y="3212065"/>
            <a:chExt cx="260895" cy="240353"/>
          </a:xfrm>
        </p:grpSpPr>
        <p:sp>
          <p:nvSpPr>
            <p:cNvPr id="1674" name="Google Shape;1674;p16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16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6" name="Google Shape;1676;p16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7" name="Google Shape;1677;p16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8" name="Google Shape;1678;p16"/>
          <p:cNvGrpSpPr/>
          <p:nvPr/>
        </p:nvGrpSpPr>
        <p:grpSpPr>
          <a:xfrm>
            <a:off x="5631542" y="5442505"/>
            <a:ext cx="560644" cy="618303"/>
            <a:chOff x="167781" y="445978"/>
            <a:chExt cx="421526" cy="463727"/>
          </a:xfrm>
        </p:grpSpPr>
        <p:sp>
          <p:nvSpPr>
            <p:cNvPr id="1679" name="Google Shape;1679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5" name="Google Shape;1685;p16"/>
          <p:cNvGrpSpPr/>
          <p:nvPr/>
        </p:nvGrpSpPr>
        <p:grpSpPr>
          <a:xfrm>
            <a:off x="9295455" y="5960071"/>
            <a:ext cx="560644" cy="618303"/>
            <a:chOff x="167781" y="445978"/>
            <a:chExt cx="421526" cy="463727"/>
          </a:xfrm>
        </p:grpSpPr>
        <p:sp>
          <p:nvSpPr>
            <p:cNvPr id="1686" name="Google Shape;1686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7" name="Google Shape;1687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92" name="Google Shape;1692;p16"/>
          <p:cNvGrpSpPr/>
          <p:nvPr/>
        </p:nvGrpSpPr>
        <p:grpSpPr>
          <a:xfrm>
            <a:off x="7771618" y="5183561"/>
            <a:ext cx="377945" cy="372863"/>
            <a:chOff x="2999950" y="4020975"/>
            <a:chExt cx="89675" cy="88250"/>
          </a:xfrm>
        </p:grpSpPr>
        <p:sp>
          <p:nvSpPr>
            <p:cNvPr id="1693" name="Google Shape;1693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97" name="Google Shape;1697;p16"/>
          <p:cNvGrpSpPr/>
          <p:nvPr/>
        </p:nvGrpSpPr>
        <p:grpSpPr>
          <a:xfrm>
            <a:off x="11832281" y="5687927"/>
            <a:ext cx="377945" cy="372863"/>
            <a:chOff x="2999950" y="4020975"/>
            <a:chExt cx="89675" cy="88250"/>
          </a:xfrm>
        </p:grpSpPr>
        <p:sp>
          <p:nvSpPr>
            <p:cNvPr id="1698" name="Google Shape;1698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7169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25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2934" name="Google Shape;2934;p25"/>
          <p:cNvSpPr/>
          <p:nvPr/>
        </p:nvSpPr>
        <p:spPr>
          <a:xfrm>
            <a:off x="-1884811" y="5915533"/>
            <a:ext cx="15797887" cy="1110567"/>
          </a:xfrm>
          <a:custGeom>
            <a:avLst/>
            <a:gdLst/>
            <a:ahLst/>
            <a:cxnLst/>
            <a:rect l="l" t="t" r="r" b="b"/>
            <a:pathLst>
              <a:path w="475112" h="33317" extrusionOk="0">
                <a:moveTo>
                  <a:pt x="1484" y="15548"/>
                </a:moveTo>
                <a:cubicBezTo>
                  <a:pt x="-4911" y="11806"/>
                  <a:pt x="10872" y="10445"/>
                  <a:pt x="20261" y="9424"/>
                </a:cubicBezTo>
                <a:cubicBezTo>
                  <a:pt x="29650" y="8403"/>
                  <a:pt x="48428" y="8267"/>
                  <a:pt x="57817" y="9424"/>
                </a:cubicBezTo>
                <a:cubicBezTo>
                  <a:pt x="67206" y="10581"/>
                  <a:pt x="69315" y="14119"/>
                  <a:pt x="76595" y="16364"/>
                </a:cubicBezTo>
                <a:cubicBezTo>
                  <a:pt x="83875" y="18609"/>
                  <a:pt x="93332" y="22011"/>
                  <a:pt x="101496" y="22895"/>
                </a:cubicBezTo>
                <a:cubicBezTo>
                  <a:pt x="109660" y="23780"/>
                  <a:pt x="117825" y="22419"/>
                  <a:pt x="125581" y="21671"/>
                </a:cubicBezTo>
                <a:cubicBezTo>
                  <a:pt x="133337" y="20923"/>
                  <a:pt x="141162" y="19222"/>
                  <a:pt x="148033" y="18405"/>
                </a:cubicBezTo>
                <a:cubicBezTo>
                  <a:pt x="154905" y="17589"/>
                  <a:pt x="160211" y="16568"/>
                  <a:pt x="166810" y="16772"/>
                </a:cubicBezTo>
                <a:cubicBezTo>
                  <a:pt x="173409" y="16976"/>
                  <a:pt x="178240" y="18201"/>
                  <a:pt x="187629" y="19630"/>
                </a:cubicBezTo>
                <a:cubicBezTo>
                  <a:pt x="197018" y="21059"/>
                  <a:pt x="210285" y="25413"/>
                  <a:pt x="223144" y="25345"/>
                </a:cubicBezTo>
                <a:cubicBezTo>
                  <a:pt x="236003" y="25277"/>
                  <a:pt x="251651" y="19902"/>
                  <a:pt x="264782" y="19222"/>
                </a:cubicBezTo>
                <a:cubicBezTo>
                  <a:pt x="277913" y="18542"/>
                  <a:pt x="290295" y="20515"/>
                  <a:pt x="301929" y="21263"/>
                </a:cubicBezTo>
                <a:cubicBezTo>
                  <a:pt x="313563" y="22011"/>
                  <a:pt x="323360" y="24188"/>
                  <a:pt x="334586" y="23712"/>
                </a:cubicBezTo>
                <a:cubicBezTo>
                  <a:pt x="345812" y="23236"/>
                  <a:pt x="359828" y="19222"/>
                  <a:pt x="369285" y="18405"/>
                </a:cubicBezTo>
                <a:cubicBezTo>
                  <a:pt x="378742" y="17589"/>
                  <a:pt x="384388" y="19629"/>
                  <a:pt x="391328" y="18813"/>
                </a:cubicBezTo>
                <a:cubicBezTo>
                  <a:pt x="398268" y="17997"/>
                  <a:pt x="405208" y="15956"/>
                  <a:pt x="410923" y="13507"/>
                </a:cubicBezTo>
                <a:cubicBezTo>
                  <a:pt x="416638" y="11058"/>
                  <a:pt x="419767" y="6363"/>
                  <a:pt x="425618" y="4118"/>
                </a:cubicBezTo>
                <a:cubicBezTo>
                  <a:pt x="431469" y="1873"/>
                  <a:pt x="441267" y="375"/>
                  <a:pt x="446029" y="35"/>
                </a:cubicBezTo>
                <a:cubicBezTo>
                  <a:pt x="450792" y="-305"/>
                  <a:pt x="451472" y="1941"/>
                  <a:pt x="454193" y="2077"/>
                </a:cubicBezTo>
                <a:cubicBezTo>
                  <a:pt x="456915" y="2213"/>
                  <a:pt x="459364" y="-1393"/>
                  <a:pt x="462358" y="852"/>
                </a:cubicBezTo>
                <a:cubicBezTo>
                  <a:pt x="465352" y="3097"/>
                  <a:pt x="477530" y="10581"/>
                  <a:pt x="472155" y="15548"/>
                </a:cubicBezTo>
                <a:cubicBezTo>
                  <a:pt x="466780" y="20515"/>
                  <a:pt x="499029" y="27931"/>
                  <a:pt x="430109" y="30652"/>
                </a:cubicBezTo>
                <a:cubicBezTo>
                  <a:pt x="361189" y="33373"/>
                  <a:pt x="130072" y="34393"/>
                  <a:pt x="58634" y="31876"/>
                </a:cubicBezTo>
                <a:cubicBezTo>
                  <a:pt x="-12803" y="29359"/>
                  <a:pt x="7880" y="19290"/>
                  <a:pt x="1484" y="15548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615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7321427" y="2852928"/>
            <a:ext cx="3149788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2227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596">
                <a:solidFill>
                  <a:schemeClr val="lt1"/>
                </a:solidFill>
              </a:defRPr>
            </a:lvl2pPr>
            <a:lvl3pPr marL="1824228" lvl="2" indent="-405384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596">
                <a:solidFill>
                  <a:schemeClr val="lt1"/>
                </a:solidFill>
              </a:defRPr>
            </a:lvl3pPr>
            <a:lvl4pPr marL="2432304" lvl="3" indent="-405384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596">
                <a:solidFill>
                  <a:schemeClr val="lt1"/>
                </a:solidFill>
              </a:defRPr>
            </a:lvl4pPr>
            <a:lvl5pPr marL="3040380" lvl="4" indent="-405384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596">
                <a:solidFill>
                  <a:schemeClr val="lt1"/>
                </a:solidFill>
              </a:defRPr>
            </a:lvl5pPr>
            <a:lvl6pPr marL="3648456" lvl="5" indent="-405384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596">
                <a:solidFill>
                  <a:schemeClr val="lt1"/>
                </a:solidFill>
              </a:defRPr>
            </a:lvl6pPr>
            <a:lvl7pPr marL="4256532" lvl="6" indent="-405384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596">
                <a:solidFill>
                  <a:schemeClr val="lt1"/>
                </a:solidFill>
              </a:defRPr>
            </a:lvl7pPr>
            <a:lvl8pPr marL="4864608" lvl="7" indent="-405384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596">
                <a:solidFill>
                  <a:schemeClr val="lt1"/>
                </a:solidFill>
              </a:defRPr>
            </a:lvl8pPr>
            <a:lvl9pPr marL="5472684" lvl="8" indent="-405384">
              <a:spcBef>
                <a:spcPts val="2128"/>
              </a:spcBef>
              <a:spcAft>
                <a:spcPts val="2128"/>
              </a:spcAft>
              <a:buClr>
                <a:schemeClr val="lt1"/>
              </a:buClr>
              <a:buSzPts val="1200"/>
              <a:buChar char="■"/>
              <a:defRPr sz="159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2274264" y="2852928"/>
            <a:ext cx="3149788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2227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596">
                <a:solidFill>
                  <a:schemeClr val="lt1"/>
                </a:solidFill>
              </a:defRPr>
            </a:lvl2pPr>
            <a:lvl3pPr marL="1824228" lvl="2" indent="-405384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596">
                <a:solidFill>
                  <a:schemeClr val="lt1"/>
                </a:solidFill>
              </a:defRPr>
            </a:lvl3pPr>
            <a:lvl4pPr marL="2432304" lvl="3" indent="-405384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596">
                <a:solidFill>
                  <a:schemeClr val="lt1"/>
                </a:solidFill>
              </a:defRPr>
            </a:lvl4pPr>
            <a:lvl5pPr marL="3040380" lvl="4" indent="-405384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596">
                <a:solidFill>
                  <a:schemeClr val="lt1"/>
                </a:solidFill>
              </a:defRPr>
            </a:lvl5pPr>
            <a:lvl6pPr marL="3648456" lvl="5" indent="-405384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596">
                <a:solidFill>
                  <a:schemeClr val="lt1"/>
                </a:solidFill>
              </a:defRPr>
            </a:lvl6pPr>
            <a:lvl7pPr marL="4256532" lvl="6" indent="-405384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596">
                <a:solidFill>
                  <a:schemeClr val="lt1"/>
                </a:solidFill>
              </a:defRPr>
            </a:lvl7pPr>
            <a:lvl8pPr marL="4864608" lvl="7" indent="-405384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596">
                <a:solidFill>
                  <a:schemeClr val="lt1"/>
                </a:solidFill>
              </a:defRPr>
            </a:lvl8pPr>
            <a:lvl9pPr marL="5472684" lvl="8" indent="-405384">
              <a:spcBef>
                <a:spcPts val="2128"/>
              </a:spcBef>
              <a:spcAft>
                <a:spcPts val="2128"/>
              </a:spcAft>
              <a:buClr>
                <a:schemeClr val="lt1"/>
              </a:buClr>
              <a:buSzPts val="1200"/>
              <a:buChar char="■"/>
              <a:defRPr sz="159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1933732" y="1694688"/>
            <a:ext cx="3235177" cy="5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2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4"/>
          </p:nvPr>
        </p:nvSpPr>
        <p:spPr>
          <a:xfrm>
            <a:off x="6986401" y="1694688"/>
            <a:ext cx="3235177" cy="5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2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Google Shape;3851;p29"/>
          <p:cNvSpPr/>
          <p:nvPr/>
        </p:nvSpPr>
        <p:spPr>
          <a:xfrm rot="5400000" flipH="1">
            <a:off x="8482791" y="3078582"/>
            <a:ext cx="1283261" cy="6285578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52" name="Google Shape;3852;p29"/>
          <p:cNvGrpSpPr/>
          <p:nvPr/>
        </p:nvGrpSpPr>
        <p:grpSpPr>
          <a:xfrm>
            <a:off x="-383890" y="5615498"/>
            <a:ext cx="4211767" cy="1745813"/>
            <a:chOff x="824200" y="2416650"/>
            <a:chExt cx="801625" cy="331450"/>
          </a:xfrm>
        </p:grpSpPr>
        <p:sp>
          <p:nvSpPr>
            <p:cNvPr id="3853" name="Google Shape;385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4" name="Google Shape;385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5" name="Google Shape;385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6" name="Google Shape;385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7" name="Google Shape;385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8" name="Google Shape;385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9" name="Google Shape;385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0" name="Google Shape;386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1" name="Google Shape;386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2" name="Google Shape;386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3" name="Google Shape;386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4" name="Google Shape;386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5" name="Google Shape;386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6" name="Google Shape;386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7" name="Google Shape;386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8" name="Google Shape;386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9" name="Google Shape;386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0" name="Google Shape;387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1" name="Google Shape;387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2" name="Google Shape;387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3" name="Google Shape;387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4" name="Google Shape;387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5" name="Google Shape;387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6" name="Google Shape;387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7" name="Google Shape;387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8" name="Google Shape;387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9" name="Google Shape;387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0" name="Google Shape;388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1" name="Google Shape;388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2" name="Google Shape;388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3" name="Google Shape;388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4" name="Google Shape;388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5" name="Google Shape;388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6" name="Google Shape;388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7" name="Google Shape;388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8" name="Google Shape;388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9" name="Google Shape;388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0" name="Google Shape;389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1" name="Google Shape;389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2" name="Google Shape;389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3" name="Google Shape;389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4" name="Google Shape;389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5" name="Google Shape;389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6" name="Google Shape;389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7" name="Google Shape;389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8" name="Google Shape;389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9" name="Google Shape;389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0" name="Google Shape;390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1" name="Google Shape;390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2" name="Google Shape;390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3" name="Google Shape;390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4" name="Google Shape;390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5" name="Google Shape;390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6" name="Google Shape;390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7" name="Google Shape;390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8" name="Google Shape;390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9" name="Google Shape;390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0" name="Google Shape;391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1" name="Google Shape;391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2" name="Google Shape;391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3" name="Google Shape;391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4" name="Google Shape;391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5" name="Google Shape;391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6" name="Google Shape;391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7" name="Google Shape;391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8" name="Google Shape;391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9" name="Google Shape;391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0" name="Google Shape;392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1" name="Google Shape;392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2" name="Google Shape;392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3" name="Google Shape;392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4" name="Google Shape;392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5" name="Google Shape;392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6" name="Google Shape;392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7" name="Google Shape;392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8" name="Google Shape;392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8" name="Google Shape;394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9" name="Google Shape;394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0" name="Google Shape;395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1" name="Google Shape;395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1" name="Google Shape;397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2" name="Google Shape;397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3" name="Google Shape;397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77" name="Google Shape;3977;p29"/>
          <p:cNvGrpSpPr/>
          <p:nvPr/>
        </p:nvGrpSpPr>
        <p:grpSpPr>
          <a:xfrm>
            <a:off x="3975071" y="5615498"/>
            <a:ext cx="4211767" cy="1745813"/>
            <a:chOff x="824200" y="2416650"/>
            <a:chExt cx="801625" cy="331450"/>
          </a:xfrm>
        </p:grpSpPr>
        <p:sp>
          <p:nvSpPr>
            <p:cNvPr id="3978" name="Google Shape;3978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9" name="Google Shape;398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0" name="Google Shape;3990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4" name="Google Shape;401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5" name="Google Shape;4015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6" name="Google Shape;4016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7" name="Google Shape;4017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8" name="Google Shape;4018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9" name="Google Shape;4019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0" name="Google Shape;4020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1" name="Google Shape;4021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2" name="Google Shape;4022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3" name="Google Shape;4023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4" name="Google Shape;4024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5" name="Google Shape;4025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6" name="Google Shape;4026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7" name="Google Shape;4027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8" name="Google Shape;4028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9" name="Google Shape;4029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0" name="Google Shape;4030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1" name="Google Shape;4031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2" name="Google Shape;4032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3" name="Google Shape;4033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4" name="Google Shape;403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5" name="Google Shape;4035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6" name="Google Shape;4036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7" name="Google Shape;4037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8" name="Google Shape;4038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9" name="Google Shape;4039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0" name="Google Shape;4040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1" name="Google Shape;4041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2" name="Google Shape;4042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3" name="Google Shape;4043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4" name="Google Shape;4044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5" name="Google Shape;4045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6" name="Google Shape;4046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7" name="Google Shape;4047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8" name="Google Shape;4048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9" name="Google Shape;4049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0" name="Google Shape;4050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1" name="Google Shape;4051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2" name="Google Shape;4052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3" name="Google Shape;4053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4" name="Google Shape;4054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5" name="Google Shape;4055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6" name="Google Shape;4056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7" name="Google Shape;4057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8" name="Google Shape;4058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9" name="Google Shape;4059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0" name="Google Shape;4060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1" name="Google Shape;4061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2" name="Google Shape;4062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3" name="Google Shape;4063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4" name="Google Shape;4064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5" name="Google Shape;4065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6" name="Google Shape;4066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7" name="Google Shape;4067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8" name="Google Shape;4068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9" name="Google Shape;4069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0" name="Google Shape;4070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1" name="Google Shape;4071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2" name="Google Shape;4072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3" name="Google Shape;4073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4" name="Google Shape;4074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5" name="Google Shape;4075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6" name="Google Shape;4076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7" name="Google Shape;4077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8" name="Google Shape;4078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9" name="Google Shape;4079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0" name="Google Shape;4080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1" name="Google Shape;4081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2" name="Google Shape;4082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3" name="Google Shape;4083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4" name="Google Shape;4084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5" name="Google Shape;4085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6" name="Google Shape;4086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7" name="Google Shape;4087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8" name="Google Shape;4088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9" name="Google Shape;4089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0" name="Google Shape;4090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1" name="Google Shape;4091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2" name="Google Shape;4092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3" name="Google Shape;4093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4" name="Google Shape;4094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5" name="Google Shape;4095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6" name="Google Shape;4096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7" name="Google Shape;4097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8" name="Google Shape;4098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9" name="Google Shape;4099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0" name="Google Shape;4100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1" name="Google Shape;4101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102" name="Google Shape;4102;p29"/>
          <p:cNvGrpSpPr/>
          <p:nvPr/>
        </p:nvGrpSpPr>
        <p:grpSpPr>
          <a:xfrm>
            <a:off x="8334033" y="5615498"/>
            <a:ext cx="4211767" cy="1745813"/>
            <a:chOff x="824200" y="2416650"/>
            <a:chExt cx="801625" cy="331450"/>
          </a:xfrm>
        </p:grpSpPr>
        <p:sp>
          <p:nvSpPr>
            <p:cNvPr id="4103" name="Google Shape;410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4" name="Google Shape;410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5" name="Google Shape;410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6" name="Google Shape;410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7" name="Google Shape;410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8" name="Google Shape;410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9" name="Google Shape;410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0" name="Google Shape;411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1" name="Google Shape;411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2" name="Google Shape;411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3" name="Google Shape;411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4" name="Google Shape;411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5" name="Google Shape;411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6" name="Google Shape;411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7" name="Google Shape;411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8" name="Google Shape;411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9" name="Google Shape;411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0" name="Google Shape;412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1" name="Google Shape;412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2" name="Google Shape;412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3" name="Google Shape;412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4" name="Google Shape;412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5" name="Google Shape;412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6" name="Google Shape;412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7" name="Google Shape;412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8" name="Google Shape;412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9" name="Google Shape;412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0" name="Google Shape;413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1" name="Google Shape;413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2" name="Google Shape;413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3" name="Google Shape;413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4" name="Google Shape;413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5" name="Google Shape;413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6" name="Google Shape;413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7" name="Google Shape;413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8" name="Google Shape;413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9" name="Google Shape;413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0" name="Google Shape;414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1" name="Google Shape;414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2" name="Google Shape;414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3" name="Google Shape;414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4" name="Google Shape;414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5" name="Google Shape;414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6" name="Google Shape;414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7" name="Google Shape;414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8" name="Google Shape;414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9" name="Google Shape;414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0" name="Google Shape;415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1" name="Google Shape;415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2" name="Google Shape;415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3" name="Google Shape;415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4" name="Google Shape;415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5" name="Google Shape;415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6" name="Google Shape;415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7" name="Google Shape;415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8" name="Google Shape;415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9" name="Google Shape;415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60" name="Google Shape;416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61" name="Google Shape;416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62" name="Google Shape;416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63" name="Google Shape;416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64" name="Google Shape;416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65" name="Google Shape;416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66" name="Google Shape;416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67" name="Google Shape;416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68" name="Google Shape;416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69" name="Google Shape;416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0" name="Google Shape;417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1" name="Google Shape;417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2" name="Google Shape;417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3" name="Google Shape;417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4" name="Google Shape;417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5" name="Google Shape;417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6" name="Google Shape;417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7" name="Google Shape;417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8" name="Google Shape;417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9" name="Google Shape;417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0" name="Google Shape;418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1" name="Google Shape;418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2" name="Google Shape;418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3" name="Google Shape;418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4" name="Google Shape;418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5" name="Google Shape;418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6" name="Google Shape;418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7" name="Google Shape;418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8" name="Google Shape;418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9" name="Google Shape;418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0" name="Google Shape;419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1" name="Google Shape;419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2" name="Google Shape;419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3" name="Google Shape;419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4" name="Google Shape;419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5" name="Google Shape;419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6" name="Google Shape;419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7" name="Google Shape;419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8" name="Google Shape;419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9" name="Google Shape;419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0" name="Google Shape;420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1" name="Google Shape;420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2" name="Google Shape;420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3" name="Google Shape;420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4" name="Google Shape;420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5" name="Google Shape;420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6" name="Google Shape;420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7" name="Google Shape;420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8" name="Google Shape;420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9" name="Google Shape;420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0" name="Google Shape;421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1" name="Google Shape;421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2" name="Google Shape;421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3" name="Google Shape;421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4" name="Google Shape;421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5" name="Google Shape;421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6" name="Google Shape;421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7" name="Google Shape;421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8" name="Google Shape;421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9" name="Google Shape;421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0" name="Google Shape;422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1" name="Google Shape;422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2" name="Google Shape;422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3" name="Google Shape;422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4" name="Google Shape;422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5" name="Google Shape;422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6" name="Google Shape;422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18319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0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049521" y="1934551"/>
            <a:ext cx="3076769" cy="23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60"/>
            </a:lvl1pPr>
            <a:lvl2pPr marL="1216152" lvl="1" indent="-405384" algn="ctr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 algn="ctr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 algn="ctr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 algn="ctr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 algn="ctr">
              <a:spcBef>
                <a:spcPts val="2128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 algn="ctr">
              <a:spcBef>
                <a:spcPts val="2128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 algn="ctr">
              <a:spcBef>
                <a:spcPts val="2128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 algn="ctr">
              <a:spcBef>
                <a:spcPts val="2128"/>
              </a:spcBef>
              <a:spcAft>
                <a:spcPts val="2128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6852306" y="2324384"/>
            <a:ext cx="4542335" cy="21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80919" y="-167"/>
            <a:ext cx="608091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5605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52" lvl="1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14572" y="5640767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5743522" y="4230433"/>
            <a:ext cx="5380257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414572" y="1474833"/>
            <a:ext cx="11332694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56057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52" lvl="1" indent="-422275" algn="ctr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798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98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948614" y="2740993"/>
            <a:ext cx="3968957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2128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2128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2128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2128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2128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2128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2128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2128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/>
          </p:nvPr>
        </p:nvSpPr>
        <p:spPr>
          <a:xfrm>
            <a:off x="952404" y="1535384"/>
            <a:ext cx="3961376" cy="10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665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665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665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665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665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665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665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665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665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948614" y="3941817"/>
            <a:ext cx="3968957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28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28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28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28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28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28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28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28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4"/>
          </p:nvPr>
        </p:nvSpPr>
        <p:spPr>
          <a:xfrm>
            <a:off x="948614" y="5142617"/>
            <a:ext cx="3968957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28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28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28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28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28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28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28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28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7244267" y="2740993"/>
            <a:ext cx="3968957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28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28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28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28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28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28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28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28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7248058" y="1535384"/>
            <a:ext cx="3961376" cy="10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65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65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65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65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65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65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65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65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65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7"/>
          </p:nvPr>
        </p:nvSpPr>
        <p:spPr>
          <a:xfrm>
            <a:off x="7244267" y="3941817"/>
            <a:ext cx="3968957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28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28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28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28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28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28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28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28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7244267" y="5142617"/>
            <a:ext cx="3968957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28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28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28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28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28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28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28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28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1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82" r:id="rId27"/>
    <p:sldLayoutId id="2147483683" r:id="rId28"/>
    <p:sldLayoutId id="2147483684" r:id="rId29"/>
    <p:sldLayoutId id="2147483685" r:id="rId30"/>
    <p:sldLayoutId id="2147483690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F3CE4745-D0DA-1915-D0AE-816D60C4F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303" y="96938"/>
            <a:ext cx="8903297" cy="54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1445" tIns="80723" rIns="161445" bIns="8072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AN HỒNG</a:t>
            </a:r>
          </a:p>
        </p:txBody>
      </p:sp>
      <p:sp>
        <p:nvSpPr>
          <p:cNvPr id="3" name="Text Box 17">
            <a:extLst>
              <a:ext uri="{FF2B5EF4-FFF2-40B4-BE49-F238E27FC236}">
                <a16:creationId xmlns:a16="http://schemas.microsoft.com/office/drawing/2014/main" id="{4A310869-1B18-2FBF-6C1E-EC1CA6E7B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590" y="911518"/>
            <a:ext cx="9594509" cy="170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1445" tIns="80723" rIns="161445" bIns="807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5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8A49CE5-FB48-1E7A-A23E-4122D9705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918" y="5499050"/>
            <a:ext cx="6008915" cy="124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1445" tIns="80723" rIns="161445" bIns="8072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sz="35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altLang="en-US" sz="35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Hoàng Thị Thanh</a:t>
            </a:r>
          </a:p>
          <a:p>
            <a:pPr eaLnBrk="1" hangingPunct="1"/>
            <a:r>
              <a:rPr lang="en-US" altLang="en-US" sz="35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35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3A6</a:t>
            </a:r>
            <a:endParaRPr lang="vi-VN" altLang="en-US" sz="3500" b="1" dirty="0">
              <a:solidFill>
                <a:srgbClr val="7030A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BDFBF0-73C4-A9AC-BC65-D87B47A433CF}"/>
              </a:ext>
            </a:extLst>
          </p:cNvPr>
          <p:cNvSpPr txBox="1"/>
          <p:nvPr/>
        </p:nvSpPr>
        <p:spPr>
          <a:xfrm>
            <a:off x="442119" y="3233397"/>
            <a:ext cx="11277599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930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684930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18: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8F2A-CCA4-8DE7-0FD5-577774CDB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73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EF390C-D33D-4F6C-5614-A007D343FA0C}"/>
              </a:ext>
            </a:extLst>
          </p:cNvPr>
          <p:cNvSpPr txBox="1"/>
          <p:nvPr/>
        </p:nvSpPr>
        <p:spPr>
          <a:xfrm>
            <a:off x="1007474" y="283439"/>
            <a:ext cx="10146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Khe </a:t>
            </a:r>
            <a:r>
              <a:rPr lang="en-US" sz="3600" dirty="0" err="1"/>
              <a:t>núi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D0E14D-D962-50BB-6D16-03029747D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40" y="1071716"/>
            <a:ext cx="10481186" cy="56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75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6FC684-A22C-3471-4D41-D21C91D10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74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66638-E757-2A58-9816-A3F6D65F8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727"/>
            <a:ext cx="12161838" cy="58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86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007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3D1DE-D743-D831-4F3D-C05FCA457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97139-62E0-3DC1-2C2A-18D018497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13" y="598714"/>
            <a:ext cx="8284029" cy="494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31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ổ chức trò chơi kết hợp kĩ thuật lẩu băng chuyền trong bài 26: Oxit - Hóa  học 8">
            <a:extLst>
              <a:ext uri="{FF2B5EF4-FFF2-40B4-BE49-F238E27FC236}">
                <a16:creationId xmlns:a16="http://schemas.microsoft.com/office/drawing/2014/main" id="{CE7C7224-C2AB-E551-5335-282D1246B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81518" y="-351502"/>
            <a:ext cx="5786284" cy="863271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413130-D56E-0FE7-C1F2-1B0FAEF5AAD7}"/>
              </a:ext>
            </a:extLst>
          </p:cNvPr>
          <p:cNvSpPr txBox="1"/>
          <p:nvPr/>
        </p:nvSpPr>
        <p:spPr>
          <a:xfrm>
            <a:off x="3549445" y="206478"/>
            <a:ext cx="52700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FF0000"/>
                </a:solidFill>
                <a:effectLst>
                  <a:reflection blurRad="6350" stA="60000" endA="900" endPos="60000" dist="60007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 ĐỒ DI CHUYỂN</a:t>
            </a:r>
          </a:p>
        </p:txBody>
      </p:sp>
    </p:spTree>
    <p:extLst>
      <p:ext uri="{BB962C8B-B14F-4D97-AF65-F5344CB8AC3E}">
        <p14:creationId xmlns:p14="http://schemas.microsoft.com/office/powerpoint/2010/main" val="3028836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C82F6-1088-1E40-34C4-638AEDB57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76D4F-0A10-CB05-AF8F-F14E4B937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13" y="598714"/>
            <a:ext cx="8284029" cy="494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40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910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E4C2D-E2A0-9C1C-3F5B-E71D8F234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C5C5D087-6A78-5668-B09C-7B6302697D37}"/>
              </a:ext>
            </a:extLst>
          </p:cNvPr>
          <p:cNvSpPr/>
          <p:nvPr/>
        </p:nvSpPr>
        <p:spPr>
          <a:xfrm>
            <a:off x="638048" y="1795623"/>
            <a:ext cx="5065777" cy="1743105"/>
          </a:xfrm>
          <a:prstGeom prst="cloud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 đọc toàn bài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D luyện đọc toàn bài">
            <a:hlinkClick r:id="" action="ppaction://media"/>
            <a:extLst>
              <a:ext uri="{FF2B5EF4-FFF2-40B4-BE49-F238E27FC236}">
                <a16:creationId xmlns:a16="http://schemas.microsoft.com/office/drawing/2014/main" id="{D6284CCF-7503-41F1-7E43-9566779F64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5567" y="0"/>
            <a:ext cx="4307522" cy="5551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741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6" name="Google Shape;1626;p47"/>
          <p:cNvCxnSpPr/>
          <p:nvPr/>
        </p:nvCxnSpPr>
        <p:spPr>
          <a:xfrm flipH="1">
            <a:off x="2650790" y="3030688"/>
            <a:ext cx="950443" cy="903360"/>
          </a:xfrm>
          <a:prstGeom prst="curvedConnector3">
            <a:avLst>
              <a:gd name="adj1" fmla="val 133323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7" name="Google Shape;1627;p47"/>
          <p:cNvCxnSpPr>
            <a:cxnSpLocks/>
          </p:cNvCxnSpPr>
          <p:nvPr/>
        </p:nvCxnSpPr>
        <p:spPr>
          <a:xfrm>
            <a:off x="8508498" y="3042824"/>
            <a:ext cx="950443" cy="903360"/>
          </a:xfrm>
          <a:prstGeom prst="curvedConnector3">
            <a:avLst>
              <a:gd name="adj1" fmla="val 133323"/>
            </a:avLst>
          </a:prstGeom>
          <a:noFill/>
          <a:ln w="28575" cap="rnd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Google Shape;1688;p49">
            <a:extLst>
              <a:ext uri="{FF2B5EF4-FFF2-40B4-BE49-F238E27FC236}">
                <a16:creationId xmlns:a16="http://schemas.microsoft.com/office/drawing/2014/main" id="{9720844F-3A5B-7B85-FFDA-E809BF1BDA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prstGeom prst="roundRect">
            <a:avLst>
              <a:gd name="adj" fmla="val 50000"/>
            </a:avLst>
          </a:prstGeom>
          <a:noFill/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indent="0" algn="ctr">
              <a:buNone/>
            </a:pPr>
            <a:r>
              <a:rPr lang="vi-VN" sz="7182" b="1" dirty="0">
                <a:solidFill>
                  <a:srgbClr val="000000"/>
                </a:solidFill>
                <a:latin typeface="+mn-lt"/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112526-A325-5E02-CAFB-A1497A54C6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2500" dirty="0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3EBA5952-A4C8-47DF-59A2-A1D4B982DC29}"/>
              </a:ext>
            </a:extLst>
          </p:cNvPr>
          <p:cNvSpPr/>
          <p:nvPr/>
        </p:nvSpPr>
        <p:spPr>
          <a:xfrm>
            <a:off x="8942117" y="3070407"/>
            <a:ext cx="3219721" cy="3758468"/>
          </a:xfrm>
          <a:custGeom>
            <a:avLst/>
            <a:gdLst/>
            <a:ahLst/>
            <a:cxnLst/>
            <a:rect l="l" t="t" r="r" b="b"/>
            <a:pathLst>
              <a:path w="5428127" h="8157021">
                <a:moveTo>
                  <a:pt x="0" y="0"/>
                </a:moveTo>
                <a:lnTo>
                  <a:pt x="5428127" y="0"/>
                </a:lnTo>
                <a:lnTo>
                  <a:pt x="5428127" y="8157021"/>
                </a:lnTo>
                <a:lnTo>
                  <a:pt x="0" y="8157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508D66DA-4D10-81ED-DE7A-7AE88B6D5728}"/>
              </a:ext>
            </a:extLst>
          </p:cNvPr>
          <p:cNvSpPr/>
          <p:nvPr/>
        </p:nvSpPr>
        <p:spPr>
          <a:xfrm>
            <a:off x="0" y="3070407"/>
            <a:ext cx="3125037" cy="3787594"/>
          </a:xfrm>
          <a:custGeom>
            <a:avLst/>
            <a:gdLst/>
            <a:ahLst/>
            <a:cxnLst/>
            <a:rect l="l" t="t" r="r" b="b"/>
            <a:pathLst>
              <a:path w="5522590" h="8460792">
                <a:moveTo>
                  <a:pt x="0" y="0"/>
                </a:moveTo>
                <a:lnTo>
                  <a:pt x="5522590" y="0"/>
                </a:lnTo>
                <a:lnTo>
                  <a:pt x="5522590" y="8460792"/>
                </a:lnTo>
                <a:lnTo>
                  <a:pt x="0" y="846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B1DC3-38DA-1028-B2A0-5AAF92DDD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2303" y="1178000"/>
            <a:ext cx="7257164" cy="45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7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ê hương tươi đẹp - Viet Nam - Chip chip">
            <a:hlinkClick r:id="" action="ppaction://media"/>
            <a:extLst>
              <a:ext uri="{FF2B5EF4-FFF2-40B4-BE49-F238E27FC236}">
                <a16:creationId xmlns:a16="http://schemas.microsoft.com/office/drawing/2014/main" id="{C9DC1663-1205-7473-A2F3-6EFD441417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7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3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0" y="80453"/>
            <a:ext cx="1447958" cy="89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7898FC-CD92-D17D-CFC1-0A567C524C40}"/>
              </a:ext>
            </a:extLst>
          </p:cNvPr>
          <p:cNvSpPr txBox="1"/>
          <p:nvPr/>
        </p:nvSpPr>
        <p:spPr>
          <a:xfrm>
            <a:off x="1458844" y="166459"/>
            <a:ext cx="10337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– </a:t>
            </a:r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đặc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8D529-B5AC-7EAA-CC7A-E21694348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828" y="1512981"/>
            <a:ext cx="11070771" cy="538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ổ chức trò chơi kết hợp kĩ thuật lẩu băng chuyền trong bài 26: Oxit - Hóa  học 8">
            <a:extLst>
              <a:ext uri="{FF2B5EF4-FFF2-40B4-BE49-F238E27FC236}">
                <a16:creationId xmlns:a16="http://schemas.microsoft.com/office/drawing/2014/main" id="{B9FD13D5-DA8F-CCED-3519-C2BA49F95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93" y="1179871"/>
            <a:ext cx="9124335" cy="567812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AF26C9-2934-648E-AA50-334FF0AC6060}"/>
              </a:ext>
            </a:extLst>
          </p:cNvPr>
          <p:cNvSpPr txBox="1"/>
          <p:nvPr/>
        </p:nvSpPr>
        <p:spPr>
          <a:xfrm>
            <a:off x="3716594" y="206478"/>
            <a:ext cx="52700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FF0000"/>
                </a:solidFill>
                <a:effectLst>
                  <a:reflection blurRad="6350" stA="60000" endA="900" endPos="60000" dist="60007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 ĐỒ DI CHUYỂN</a:t>
            </a:r>
          </a:p>
        </p:txBody>
      </p:sp>
    </p:spTree>
    <p:extLst>
      <p:ext uri="{BB962C8B-B14F-4D97-AF65-F5344CB8AC3E}">
        <p14:creationId xmlns:p14="http://schemas.microsoft.com/office/powerpoint/2010/main" val="1417870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B3A92-295A-5877-11D9-E7BC53D0A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C90D94EA-767C-A341-B69C-9C3051F9C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0" y="80453"/>
            <a:ext cx="1447958" cy="89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D6A46B-46F2-77EE-4314-3AEEB13F7BA5}"/>
              </a:ext>
            </a:extLst>
          </p:cNvPr>
          <p:cNvSpPr txBox="1"/>
          <p:nvPr/>
        </p:nvSpPr>
        <p:spPr>
          <a:xfrm>
            <a:off x="1458844" y="166459"/>
            <a:ext cx="10337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– </a:t>
            </a:r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đặc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2805F1-7606-17DF-4585-7F5913B76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828" y="1512981"/>
            <a:ext cx="11070771" cy="538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9871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E9022-E3CD-7879-AAD3-D03F895A6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766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1AD6A7-DEFE-1360-F7D4-9578AA32098E}"/>
              </a:ext>
            </a:extLst>
          </p:cNvPr>
          <p:cNvSpPr txBox="1"/>
          <p:nvPr/>
        </p:nvSpPr>
        <p:spPr>
          <a:xfrm>
            <a:off x="581470" y="983774"/>
            <a:ext cx="11683682" cy="2169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91440" indent="-760095" algn="just">
              <a:buFont typeface="Arial" panose="020B0604020202020204" pitchFamily="34" charset="0"/>
              <a:buChar char="•"/>
            </a:pPr>
            <a:r>
              <a:rPr lang="en-US" sz="4500" dirty="0" err="1"/>
              <a:t>Việc</a:t>
            </a:r>
            <a:r>
              <a:rPr lang="en-US" sz="4500" dirty="0"/>
              <a:t> 1</a:t>
            </a:r>
            <a:r>
              <a:rPr lang="en-US" sz="4500"/>
              <a:t>: Luyện đọc cho nhau trong </a:t>
            </a:r>
            <a:r>
              <a:rPr lang="en-US" sz="4500" dirty="0" err="1"/>
              <a:t>nhóm</a:t>
            </a:r>
            <a:endParaRPr lang="en-US" sz="4500" dirty="0"/>
          </a:p>
          <a:p>
            <a:pPr marL="91440" indent="-760095" algn="just">
              <a:buFont typeface="Arial" panose="020B0604020202020204" pitchFamily="34" charset="0"/>
              <a:buChar char="•"/>
            </a:pPr>
            <a:r>
              <a:rPr lang="en-US" sz="4500" dirty="0" err="1"/>
              <a:t>Việc</a:t>
            </a:r>
            <a:r>
              <a:rPr lang="en-US" sz="4500" dirty="0"/>
              <a:t> 2: </a:t>
            </a:r>
            <a:r>
              <a:rPr lang="en-US" sz="4500" dirty="0" err="1"/>
              <a:t>Tìm</a:t>
            </a:r>
            <a:r>
              <a:rPr lang="en-US" sz="4500" dirty="0"/>
              <a:t> </a:t>
            </a:r>
            <a:r>
              <a:rPr lang="en-US" sz="4500" dirty="0" err="1"/>
              <a:t>từ</a:t>
            </a:r>
            <a:r>
              <a:rPr lang="en-US" sz="4500" dirty="0"/>
              <a:t> </a:t>
            </a:r>
            <a:r>
              <a:rPr lang="en-US" sz="4500" dirty="0" err="1"/>
              <a:t>khó</a:t>
            </a:r>
            <a:r>
              <a:rPr lang="en-US" sz="4500" dirty="0"/>
              <a:t>, </a:t>
            </a:r>
            <a:r>
              <a:rPr lang="en-US" sz="4500" dirty="0" err="1"/>
              <a:t>câu</a:t>
            </a:r>
            <a:r>
              <a:rPr lang="en-US" sz="4500" dirty="0"/>
              <a:t> </a:t>
            </a:r>
            <a:r>
              <a:rPr lang="en-US" sz="4500" dirty="0" err="1"/>
              <a:t>dài</a:t>
            </a:r>
            <a:r>
              <a:rPr lang="en-US" sz="4500" dirty="0"/>
              <a:t>, </a:t>
            </a:r>
            <a:r>
              <a:rPr lang="en-US" sz="4500" dirty="0" err="1"/>
              <a:t>từ</a:t>
            </a:r>
            <a:r>
              <a:rPr lang="en-US" sz="4500" dirty="0"/>
              <a:t> </a:t>
            </a:r>
            <a:r>
              <a:rPr lang="en-US" sz="4500" dirty="0" err="1"/>
              <a:t>cần</a:t>
            </a:r>
            <a:r>
              <a:rPr lang="en-US" sz="4500" dirty="0"/>
              <a:t> </a:t>
            </a:r>
            <a:r>
              <a:rPr lang="en-US" sz="4500" err="1"/>
              <a:t>hiểu</a:t>
            </a:r>
            <a:r>
              <a:rPr lang="en-US" sz="4500"/>
              <a:t> nghĩa ghi vào phiếu bài tập.</a:t>
            </a:r>
            <a:endParaRPr lang="en-US" sz="4500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72000AA4-768F-0AD8-C1D6-EF78620F4833}"/>
              </a:ext>
            </a:extLst>
          </p:cNvPr>
          <p:cNvSpPr/>
          <p:nvPr/>
        </p:nvSpPr>
        <p:spPr>
          <a:xfrm>
            <a:off x="1734014" y="19843"/>
            <a:ext cx="8221154" cy="963931"/>
          </a:xfrm>
          <a:prstGeom prst="cloud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3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35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3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endParaRPr lang="en-US" sz="3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iao việc TL">
            <a:hlinkClick r:id="" action="ppaction://media"/>
            <a:extLst>
              <a:ext uri="{FF2B5EF4-FFF2-40B4-BE49-F238E27FC236}">
                <a16:creationId xmlns:a16="http://schemas.microsoft.com/office/drawing/2014/main" id="{89840355-E3D3-4163-0A43-E3910833F7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9716" y="3153598"/>
            <a:ext cx="3325274" cy="383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4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58305C-2CD9-4B50-1A35-9EBA72688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13" y="598714"/>
            <a:ext cx="8284029" cy="494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1021"/>
      </p:ext>
    </p:extLst>
  </p:cSld>
  <p:clrMapOvr>
    <a:masterClrMapping/>
  </p:clrMapOvr>
</p:sld>
</file>

<file path=ppt/theme/theme1.xml><?xml version="1.0" encoding="utf-8"?>
<a:theme xmlns:a="http://schemas.openxmlformats.org/drawingml/2006/main" name="World Environment Day Infographics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344</Words>
  <Application>Microsoft Office PowerPoint</Application>
  <PresentationFormat>Custom</PresentationFormat>
  <Paragraphs>38</Paragraphs>
  <Slides>20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Original Surfer</vt:lpstr>
      <vt:lpstr>Nanum Pen Script</vt:lpstr>
      <vt:lpstr>Nunito</vt:lpstr>
      <vt:lpstr>Arial</vt:lpstr>
      <vt:lpstr>Times New Roman</vt:lpstr>
      <vt:lpstr>Tahoma</vt:lpstr>
      <vt:lpstr>Bebas Neue</vt:lpstr>
      <vt:lpstr>Karla</vt:lpstr>
      <vt:lpstr>World Environment Day Infographics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Environment Day Infographics</dc:title>
  <dc:creator>ADMIN</dc:creator>
  <cp:lastModifiedBy>hoang thanh</cp:lastModifiedBy>
  <cp:revision>44</cp:revision>
  <dcterms:modified xsi:type="dcterms:W3CDTF">2025-03-24T02:09:05Z</dcterms:modified>
</cp:coreProperties>
</file>