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4" r:id="rId2"/>
    <p:sldId id="317" r:id="rId3"/>
    <p:sldId id="267" r:id="rId4"/>
    <p:sldId id="337" r:id="rId5"/>
    <p:sldId id="338" r:id="rId6"/>
    <p:sldId id="265" r:id="rId7"/>
    <p:sldId id="323" r:id="rId8"/>
    <p:sldId id="319" r:id="rId9"/>
    <p:sldId id="315" r:id="rId10"/>
    <p:sldId id="340" r:id="rId11"/>
    <p:sldId id="332" r:id="rId12"/>
    <p:sldId id="333" r:id="rId13"/>
    <p:sldId id="334" r:id="rId14"/>
    <p:sldId id="335" r:id="rId15"/>
    <p:sldId id="321" r:id="rId16"/>
    <p:sldId id="325" r:id="rId17"/>
    <p:sldId id="339" r:id="rId18"/>
    <p:sldId id="326" r:id="rId19"/>
    <p:sldId id="313" r:id="rId20"/>
    <p:sldId id="270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750B"/>
    <a:srgbClr val="5CA139"/>
    <a:srgbClr val="69D8FF"/>
    <a:srgbClr val="0099FF"/>
    <a:srgbClr val="FF5050"/>
    <a:srgbClr val="B30DA7"/>
    <a:srgbClr val="18ADB4"/>
    <a:srgbClr val="E6E3D2"/>
    <a:srgbClr val="128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6604" autoAdjust="0"/>
  </p:normalViewPr>
  <p:slideViewPr>
    <p:cSldViewPr>
      <p:cViewPr varScale="1">
        <p:scale>
          <a:sx n="104" d="100"/>
          <a:sy n="104" d="100"/>
        </p:scale>
        <p:origin x="35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8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0981" y="-761061"/>
            <a:ext cx="14765967" cy="14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15" y="-753180"/>
            <a:ext cx="14758635" cy="141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651" y="1858308"/>
            <a:ext cx="8972703" cy="8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9" y="2275869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0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7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57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4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1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57" y="0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79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298" y="4562632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2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6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7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7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7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0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6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4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76"/>
            <a:ext cx="8229600" cy="857250"/>
          </a:xfrm>
          <a:prstGeom prst="rect">
            <a:avLst/>
          </a:prstGeom>
        </p:spPr>
        <p:txBody>
          <a:bodyPr lIns="51389" tIns="25695" rIns="51389" bIns="25695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175"/>
          </a:xfrm>
          <a:prstGeom prst="rect">
            <a:avLst/>
          </a:prstGeom>
        </p:spPr>
        <p:txBody>
          <a:bodyPr lIns="51389" tIns="25695" rIns="51389" bIns="2569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621"/>
            <a:ext cx="2133600" cy="357188"/>
          </a:xfrm>
          <a:prstGeom prst="rect">
            <a:avLst/>
          </a:prstGeom>
          <a:ln/>
        </p:spPr>
        <p:txBody>
          <a:bodyPr lIns="51389" tIns="25695" rIns="51389" bIns="2569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4683621"/>
            <a:ext cx="2895600" cy="357188"/>
          </a:xfrm>
          <a:prstGeom prst="rect">
            <a:avLst/>
          </a:prstGeom>
          <a:ln/>
        </p:spPr>
        <p:txBody>
          <a:bodyPr lIns="51389" tIns="25695" rIns="51389" bIns="2569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621"/>
            <a:ext cx="2133600" cy="357188"/>
          </a:xfrm>
          <a:prstGeom prst="rect">
            <a:avLst/>
          </a:prstGeom>
          <a:ln/>
        </p:spPr>
        <p:txBody>
          <a:bodyPr lIns="51389" tIns="25695" rIns="51389" bIns="25695"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3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61" r:id="rId5"/>
    <p:sldLayoutId id="214748366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069548" y="2283718"/>
            <a:ext cx="6680494" cy="10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2"/>
              </a:spcBef>
              <a:defRPr/>
            </a:pP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CHỦ ĐỀ: BẾP NHÀ EM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187623" y="832762"/>
            <a:ext cx="6444343" cy="112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80" y="3600450"/>
            <a:ext cx="1669518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5731" y="29484"/>
            <a:ext cx="777777" cy="82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905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C5F99-0FF2-5208-504B-63F65C18DED9}"/>
              </a:ext>
            </a:extLst>
          </p:cNvPr>
          <p:cNvSpPr txBox="1"/>
          <p:nvPr/>
        </p:nvSpPr>
        <p:spPr>
          <a:xfrm>
            <a:off x="1007604" y="33950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 ( 5 PHÚT )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33D5C-18C8-8718-25B6-EA97B30A26D0}"/>
              </a:ext>
            </a:extLst>
          </p:cNvPr>
          <p:cNvSpPr txBox="1"/>
          <p:nvPr/>
        </p:nvSpPr>
        <p:spPr>
          <a:xfrm>
            <a:off x="755576" y="113159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PHÓNG VIÊN NHÍ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B72B9-5431-FCE2-F8EA-4F8D154584A1}"/>
              </a:ext>
            </a:extLst>
          </p:cNvPr>
          <p:cNvSpPr txBox="1"/>
          <p:nvPr/>
        </p:nvSpPr>
        <p:spPr>
          <a:xfrm>
            <a:off x="611561" y="1651615"/>
            <a:ext cx="8155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phóng viên phỏng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B6778-AF8F-4317-5CF9-C0143C04A2BA}"/>
              </a:ext>
            </a:extLst>
          </p:cNvPr>
          <p:cNvSpPr txBox="1"/>
          <p:nvPr/>
        </p:nvSpPr>
        <p:spPr>
          <a:xfrm>
            <a:off x="448918" y="3200816"/>
            <a:ext cx="80835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vấn đề gì</a:t>
            </a:r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Để đảm bảo vệ sinh an toàn bạn cần làm gì?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7" y="284163"/>
            <a:ext cx="81359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16016" y="555526"/>
            <a:ext cx="2304256" cy="504056"/>
          </a:xfrm>
          <a:prstGeom prst="round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 nhãn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6016" y="1275606"/>
            <a:ext cx="2304256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60032" y="2067694"/>
            <a:ext cx="2304256" cy="504056"/>
          </a:xfrm>
          <a:prstGeom prst="roundRect">
            <a:avLst/>
          </a:prstGeom>
          <a:solidFill>
            <a:srgbClr val="F57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quản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7" y="771550"/>
            <a:ext cx="40679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67944" y="3723440"/>
            <a:ext cx="4176464" cy="504056"/>
          </a:xfrm>
          <a:prstGeom prst="roundRect">
            <a:avLst/>
          </a:prstGeom>
          <a:solidFill>
            <a:srgbClr val="5CA1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 tra hạn sử dụng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60032" y="2931790"/>
            <a:ext cx="2304256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đậy nắp kín</a:t>
            </a:r>
          </a:p>
        </p:txBody>
      </p:sp>
    </p:spTree>
    <p:extLst>
      <p:ext uri="{BB962C8B-B14F-4D97-AF65-F5344CB8AC3E}">
        <p14:creationId xmlns:p14="http://schemas.microsoft.com/office/powerpoint/2010/main" val="26896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7" y="284163"/>
            <a:ext cx="81359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20072" y="1203598"/>
            <a:ext cx="2304256" cy="504056"/>
          </a:xfrm>
          <a:prstGeom prst="round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20072" y="2099709"/>
            <a:ext cx="230425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20072" y="3147814"/>
            <a:ext cx="2304256" cy="504056"/>
          </a:xfrm>
          <a:prstGeom prst="roundRect">
            <a:avLst/>
          </a:prstGeom>
          <a:solidFill>
            <a:srgbClr val="F57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quản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6768"/>
            <a:ext cx="4032448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81359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076056" y="1488887"/>
            <a:ext cx="2304256" cy="504056"/>
          </a:xfrm>
          <a:prstGeom prst="roundRect">
            <a:avLst/>
          </a:prstGeom>
          <a:solidFill>
            <a:srgbClr val="F57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quản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3558"/>
            <a:ext cx="417646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08151" y="2670925"/>
            <a:ext cx="2304256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đậy nắp kín</a:t>
            </a:r>
          </a:p>
        </p:txBody>
      </p:sp>
    </p:spTree>
    <p:extLst>
      <p:ext uri="{BB962C8B-B14F-4D97-AF65-F5344CB8AC3E}">
        <p14:creationId xmlns:p14="http://schemas.microsoft.com/office/powerpoint/2010/main" val="41460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84163"/>
            <a:ext cx="856895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20072" y="1851670"/>
            <a:ext cx="2304256" cy="504056"/>
          </a:xfrm>
          <a:prstGeom prst="round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20072" y="2787774"/>
            <a:ext cx="2304256" cy="504056"/>
          </a:xfrm>
          <a:prstGeom prst="roundRect">
            <a:avLst/>
          </a:prstGeom>
          <a:solidFill>
            <a:srgbClr val="F57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quản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43204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1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7" y="304006"/>
            <a:ext cx="81359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7534"/>
            <a:ext cx="4104456" cy="3816424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004048" y="1059582"/>
            <a:ext cx="2304256" cy="504056"/>
          </a:xfrm>
          <a:prstGeom prst="round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 nhãn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76056" y="2099709"/>
            <a:ext cx="230425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đậy kín nắp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95936" y="4011910"/>
            <a:ext cx="4176464" cy="504056"/>
          </a:xfrm>
          <a:prstGeom prst="roundRect">
            <a:avLst/>
          </a:prstGeom>
          <a:solidFill>
            <a:srgbClr val="5CA1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 tra hạn sử dụng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20072" y="3147814"/>
            <a:ext cx="2304256" cy="504056"/>
          </a:xfrm>
          <a:prstGeom prst="roundRect">
            <a:avLst/>
          </a:prstGeom>
          <a:solidFill>
            <a:srgbClr val="F57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quản</a:t>
            </a:r>
          </a:p>
        </p:txBody>
      </p:sp>
    </p:spTree>
    <p:extLst>
      <p:ext uri="{BB962C8B-B14F-4D97-AF65-F5344CB8AC3E}">
        <p14:creationId xmlns:p14="http://schemas.microsoft.com/office/powerpoint/2010/main" val="25207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987574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85167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Chúng ta cần nhắc nhau luôn giữ bếp sạch sẽ, không tạo cơ hội cho vi khuẩn, vi trùng phát triển, bảo vệ sự an toàn của cả nhà. </a:t>
            </a:r>
          </a:p>
        </p:txBody>
      </p:sp>
    </p:spTree>
    <p:extLst>
      <p:ext uri="{BB962C8B-B14F-4D97-AF65-F5344CB8AC3E}">
        <p14:creationId xmlns:p14="http://schemas.microsoft.com/office/powerpoint/2010/main" val="29789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1419622"/>
            <a:ext cx="4176464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Luyện tập</a:t>
            </a:r>
            <a:endParaRPr lang="zh-CN" altLang="en-US" sz="6600" dirty="0">
              <a:solidFill>
                <a:srgbClr val="FF0000"/>
              </a:solidFill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1557248"/>
            <a:ext cx="4680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Mở rộng và tổng kết chủ đề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3478"/>
            <a:ext cx="856895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BEEF5-DFC3-DFE3-6D81-E074E28E795C}"/>
              </a:ext>
            </a:extLst>
          </p:cNvPr>
          <p:cNvSpPr txBox="1"/>
          <p:nvPr/>
        </p:nvSpPr>
        <p:spPr>
          <a:xfrm>
            <a:off x="524524" y="267494"/>
            <a:ext cx="822960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vào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giấy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ngày tới.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EEF5-DFC3-DFE3-6D81-E074E28E795C}"/>
              </a:ext>
            </a:extLst>
          </p:cNvPr>
          <p:cNvSpPr txBox="1"/>
          <p:nvPr/>
        </p:nvSpPr>
        <p:spPr>
          <a:xfrm>
            <a:off x="179513" y="1347614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 HOẠCH HÀNH ĐỘNG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5E196-105D-567C-1D1E-620C962B2C93}"/>
              </a:ext>
            </a:extLst>
          </p:cNvPr>
          <p:cNvSpPr txBox="1"/>
          <p:nvPr/>
        </p:nvSpPr>
        <p:spPr>
          <a:xfrm>
            <a:off x="2051721" y="2870235"/>
            <a:ext cx="554461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Lau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dọn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lạnh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BF0CFEC6-5B07-FD4C-1652-BFBD82126FCE}"/>
              </a:ext>
            </a:extLst>
          </p:cNvPr>
          <p:cNvSpPr/>
          <p:nvPr/>
        </p:nvSpPr>
        <p:spPr>
          <a:xfrm>
            <a:off x="1754460" y="339502"/>
            <a:ext cx="6057900" cy="131445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VẬN DỤNG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BEEF5-DFC3-DFE3-6D81-E074E28E795C}"/>
              </a:ext>
            </a:extLst>
          </p:cNvPr>
          <p:cNvSpPr txBox="1"/>
          <p:nvPr/>
        </p:nvSpPr>
        <p:spPr>
          <a:xfrm>
            <a:off x="251520" y="1559676"/>
            <a:ext cx="8496944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Cùng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đình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7" y="2643758"/>
            <a:ext cx="8153400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3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763688" y="1043853"/>
            <a:ext cx="6139543" cy="206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2"/>
              </a:spcBef>
              <a:defRPr/>
            </a:pPr>
            <a:r>
              <a:rPr lang="en-US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nghiệm</a:t>
            </a: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2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</a:t>
            </a:r>
            <a:endParaRPr lang="en-US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giáo dục chủ đề:</a:t>
            </a: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BẾP NHÀ EM</a:t>
            </a:r>
          </a:p>
        </p:txBody>
      </p:sp>
    </p:spTree>
    <p:extLst>
      <p:ext uri="{BB962C8B-B14F-4D97-AF65-F5344CB8AC3E}">
        <p14:creationId xmlns:p14="http://schemas.microsoft.com/office/powerpoint/2010/main" val="38329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95636" y="255990"/>
            <a:ext cx="6768752" cy="2315760"/>
            <a:chOff x="1129088" y="620766"/>
            <a:chExt cx="6768752" cy="2315760"/>
          </a:xfrm>
        </p:grpSpPr>
        <p:pic>
          <p:nvPicPr>
            <p:cNvPr id="12290" name="Picture 2" descr="F:\1-原创素材\1_mm1102\PPT\PPT_014\materaials\pageimg_g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088" y="620766"/>
              <a:ext cx="6768752" cy="231576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317220" y="1319923"/>
              <a:ext cx="439248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itchFamily="82" charset="-122"/>
                  <a:cs typeface="Times New Roman" panose="02020603050405020304" pitchFamily="18" charset="0"/>
                </a:rPr>
                <a:t>Củng</a:t>
              </a:r>
              <a:r>
                <a:rPr lang="en-US" altLang="zh-CN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itchFamily="82" charset="-122"/>
                  <a:cs typeface="Times New Roman" panose="02020603050405020304" pitchFamily="18" charset="0"/>
                </a:rPr>
                <a:t>cố</a:t>
              </a:r>
              <a:endPara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A18B74-D912-82F5-792A-0ECBF9A10B25}"/>
              </a:ext>
            </a:extLst>
          </p:cNvPr>
          <p:cNvSpPr txBox="1"/>
          <p:nvPr/>
        </p:nvSpPr>
        <p:spPr>
          <a:xfrm>
            <a:off x="611560" y="3327377"/>
            <a:ext cx="468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1D827-BE8D-00E7-57A9-34A731607298}"/>
              </a:ext>
            </a:extLst>
          </p:cNvPr>
          <p:cNvSpPr txBox="1"/>
          <p:nvPr/>
        </p:nvSpPr>
        <p:spPr>
          <a:xfrm>
            <a:off x="611560" y="4011910"/>
            <a:ext cx="6569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43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1419622"/>
            <a:ext cx="4176464" cy="148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6600" dirty="0" err="1">
                <a:solidFill>
                  <a:srgbClr val="FF0000"/>
                </a:solidFill>
                <a:latin typeface="+mj-lt"/>
                <a:ea typeface="方正卡通简体" pitchFamily="65" charset="-122"/>
              </a:rPr>
              <a:t>Khởi</a:t>
            </a:r>
            <a:r>
              <a:rPr lang="vi-VN" altLang="zh-CN" sz="6600" dirty="0">
                <a:solidFill>
                  <a:srgbClr val="FF0000"/>
                </a:solidFill>
                <a:latin typeface="+mj-lt"/>
                <a:ea typeface="方正卡通简体" pitchFamily="65" charset="-122"/>
              </a:rPr>
              <a:t> </a:t>
            </a:r>
            <a:r>
              <a:rPr lang="vi-VN" altLang="zh-CN" sz="6600" dirty="0" err="1">
                <a:solidFill>
                  <a:srgbClr val="FF0000"/>
                </a:solidFill>
                <a:latin typeface="+mj-lt"/>
                <a:ea typeface="方正卡通简体" pitchFamily="65" charset="-122"/>
              </a:rPr>
              <a:t>động</a:t>
            </a:r>
            <a:endParaRPr lang="zh-CN" altLang="en-US" sz="6600" dirty="0">
              <a:solidFill>
                <a:srgbClr val="FF0000"/>
              </a:solidFill>
              <a:latin typeface="+mj-lt"/>
              <a:ea typeface="方正卡通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02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25266409-42A0-9833-75E7-57ACD3FF18EB}"/>
              </a:ext>
            </a:extLst>
          </p:cNvPr>
          <p:cNvSpPr/>
          <p:nvPr/>
        </p:nvSpPr>
        <p:spPr>
          <a:xfrm>
            <a:off x="1314450" y="775901"/>
            <a:ext cx="5273774" cy="10287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C17E91-FD3B-8307-6725-1946401C892B}"/>
              </a:ext>
            </a:extLst>
          </p:cNvPr>
          <p:cNvSpPr txBox="1"/>
          <p:nvPr/>
        </p:nvSpPr>
        <p:spPr>
          <a:xfrm>
            <a:off x="2114550" y="1070960"/>
            <a:ext cx="425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Trò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76B7DC-FE66-745C-578A-73E57BCDE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5" t="33003" r="13772" b="32593"/>
          <a:stretch/>
        </p:blipFill>
        <p:spPr>
          <a:xfrm>
            <a:off x="571500" y="1804600"/>
            <a:ext cx="7943850" cy="271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4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9954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275606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   -  Chơi theo nhóm cặp để dự đoán những nguy cơ có thể xảy ra nếu không thực hiện vệ sinh an toàn thực phẩm trong bếp.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   -  Lần lượt bạn thứ nhất nói “Nếu…., thì bạn thứ hai sẽ nói Thì…. Sau đó đổi lại nhiệm vụ. Sau thời gian 5 giây bạn nào không đối được hoặc trả lời sai sẽ thua cuộc.</a:t>
            </a:r>
          </a:p>
          <a:p>
            <a:pPr algn="just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25266409-42A0-9833-75E7-57ACD3FF18EB}"/>
              </a:ext>
            </a:extLst>
          </p:cNvPr>
          <p:cNvSpPr/>
          <p:nvPr/>
        </p:nvSpPr>
        <p:spPr>
          <a:xfrm>
            <a:off x="1314450" y="775901"/>
            <a:ext cx="5273774" cy="10287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C17E91-FD3B-8307-6725-1946401C892B}"/>
              </a:ext>
            </a:extLst>
          </p:cNvPr>
          <p:cNvSpPr txBox="1"/>
          <p:nvPr/>
        </p:nvSpPr>
        <p:spPr>
          <a:xfrm>
            <a:off x="2114550" y="1070960"/>
            <a:ext cx="425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Trò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76B7DC-FE66-745C-578A-73E57BCDE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5" t="33003" r="13772" b="32593"/>
          <a:stretch/>
        </p:blipFill>
        <p:spPr>
          <a:xfrm>
            <a:off x="571500" y="1804600"/>
            <a:ext cx="7943850" cy="271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EF7B08-376C-F396-0C4A-7EE60971F72C}"/>
              </a:ext>
            </a:extLst>
          </p:cNvPr>
          <p:cNvCxnSpPr>
            <a:cxnSpLocks/>
          </p:cNvCxnSpPr>
          <p:nvPr/>
        </p:nvCxnSpPr>
        <p:spPr>
          <a:xfrm>
            <a:off x="4229100" y="2228850"/>
            <a:ext cx="10287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BBF8EB-8598-7E02-51E7-B159B4324E35}"/>
              </a:ext>
            </a:extLst>
          </p:cNvPr>
          <p:cNvCxnSpPr>
            <a:cxnSpLocks/>
          </p:cNvCxnSpPr>
          <p:nvPr/>
        </p:nvCxnSpPr>
        <p:spPr>
          <a:xfrm>
            <a:off x="4171950" y="3086100"/>
            <a:ext cx="1085850" cy="7429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BA14A2-7C4C-5E86-53CE-3795FFBA0242}"/>
              </a:ext>
            </a:extLst>
          </p:cNvPr>
          <p:cNvCxnSpPr>
            <a:cxnSpLocks/>
          </p:cNvCxnSpPr>
          <p:nvPr/>
        </p:nvCxnSpPr>
        <p:spPr>
          <a:xfrm flipV="1">
            <a:off x="4229100" y="3159724"/>
            <a:ext cx="971550" cy="6693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1419622"/>
            <a:ext cx="4176464" cy="148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660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Kh</a:t>
            </a:r>
            <a:r>
              <a:rPr lang="en-US" altLang="zh-CN" sz="660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ám phá</a:t>
            </a:r>
            <a:endParaRPr lang="zh-CN" altLang="en-US" sz="6600" dirty="0">
              <a:solidFill>
                <a:srgbClr val="FF0000"/>
              </a:solidFill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8AF1F-BC06-43FB-F277-0979683670BC}"/>
              </a:ext>
            </a:extLst>
          </p:cNvPr>
          <p:cNvSpPr txBox="1"/>
          <p:nvPr/>
        </p:nvSpPr>
        <p:spPr>
          <a:xfrm>
            <a:off x="467544" y="91556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8AF1F-BC06-43FB-F277-0979683670BC}"/>
              </a:ext>
            </a:extLst>
          </p:cNvPr>
          <p:cNvSpPr txBox="1"/>
          <p:nvPr/>
        </p:nvSpPr>
        <p:spPr>
          <a:xfrm>
            <a:off x="467544" y="2211710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9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5CD4C48-27AF-23E5-B670-A249B4DE7C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96" t="21629" r="20314" b="13089"/>
          <a:stretch>
            <a:fillRect/>
          </a:stretch>
        </p:blipFill>
        <p:spPr>
          <a:xfrm>
            <a:off x="0" y="0"/>
            <a:ext cx="9144000" cy="5164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2024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447</Words>
  <Application>Microsoft Office PowerPoint</Application>
  <PresentationFormat>On-screen Show (16:9)</PresentationFormat>
  <Paragraphs>60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Administrator</dc:creator>
  <cp:lastModifiedBy>hoang thanh</cp:lastModifiedBy>
  <cp:revision>174</cp:revision>
  <cp:lastPrinted>2023-02-08T12:46:15Z</cp:lastPrinted>
  <dcterms:created xsi:type="dcterms:W3CDTF">2015-09-25T00:55:29Z</dcterms:created>
  <dcterms:modified xsi:type="dcterms:W3CDTF">2025-04-04T08:54:25Z</dcterms:modified>
</cp:coreProperties>
</file>