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4"/>
  </p:notesMasterIdLst>
  <p:sldIdLst>
    <p:sldId id="328" r:id="rId6"/>
    <p:sldId id="279" r:id="rId7"/>
    <p:sldId id="285" r:id="rId8"/>
    <p:sldId id="280" r:id="rId9"/>
    <p:sldId id="281" r:id="rId10"/>
    <p:sldId id="282" r:id="rId11"/>
    <p:sldId id="283" r:id="rId12"/>
    <p:sldId id="284" r:id="rId13"/>
    <p:sldId id="266" r:id="rId14"/>
    <p:sldId id="322" r:id="rId15"/>
    <p:sldId id="268" r:id="rId16"/>
    <p:sldId id="269" r:id="rId17"/>
    <p:sldId id="270" r:id="rId18"/>
    <p:sldId id="271" r:id="rId19"/>
    <p:sldId id="324" r:id="rId20"/>
    <p:sldId id="273" r:id="rId21"/>
    <p:sldId id="274" r:id="rId22"/>
    <p:sldId id="275" r:id="rId23"/>
    <p:sldId id="276" r:id="rId24"/>
    <p:sldId id="277" r:id="rId25"/>
    <p:sldId id="325" r:id="rId26"/>
    <p:sldId id="287" r:id="rId27"/>
    <p:sldId id="288" r:id="rId28"/>
    <p:sldId id="289" r:id="rId29"/>
    <p:sldId id="290" r:id="rId30"/>
    <p:sldId id="326" r:id="rId31"/>
    <p:sldId id="292" r:id="rId32"/>
    <p:sldId id="293" r:id="rId33"/>
    <p:sldId id="294" r:id="rId34"/>
    <p:sldId id="295" r:id="rId35"/>
    <p:sldId id="296" r:id="rId36"/>
    <p:sldId id="327" r:id="rId37"/>
    <p:sldId id="297" r:id="rId38"/>
    <p:sldId id="299" r:id="rId39"/>
    <p:sldId id="300" r:id="rId40"/>
    <p:sldId id="301" r:id="rId41"/>
    <p:sldId id="302" r:id="rId42"/>
    <p:sldId id="2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41889" y="2194975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(QUA 10) TRONG PHẠM VI 20</a:t>
            </a: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10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4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8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1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6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4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2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3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90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4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5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6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2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30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8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8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9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500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1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2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70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1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9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40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1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1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9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10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8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9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7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7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8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8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8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9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20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8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8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6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7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8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9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7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6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7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7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8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6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4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1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3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4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90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6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7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6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9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3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4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0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4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6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491470" y="-144145"/>
            <a:ext cx="1848485" cy="184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231140"/>
            <a:ext cx="1649095" cy="164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vận động viên chưa qua cầu là:</a:t>
            </a:r>
          </a:p>
          <a:p>
            <a:pPr algn="ctr"/>
            <a:r>
              <a:rPr lang="en-US" sz="3600"/>
              <a:t>15 - 6 = 9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686</Words>
  <Application>Microsoft Office PowerPoint</Application>
  <PresentationFormat>Widescreen</PresentationFormat>
  <Paragraphs>245</Paragraphs>
  <Slides>38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宋体</vt:lpstr>
      <vt:lpstr>宋体</vt:lpstr>
      <vt:lpstr>.VnBlack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Times New Roman</vt:lpstr>
      <vt:lpstr>Wingdings</vt:lpstr>
      <vt:lpstr>字魂17号-萌趣果冻体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7</cp:revision>
  <dcterms:created xsi:type="dcterms:W3CDTF">2021-05-12T04:19:00Z</dcterms:created>
  <dcterms:modified xsi:type="dcterms:W3CDTF">2025-04-20T04:44:21Z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