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7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291" r:id="rId23"/>
    <p:sldId id="292" r:id="rId24"/>
    <p:sldId id="29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647768" y="747089"/>
            <a:ext cx="4788310" cy="2976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20653"/>
              </a:avLst>
            </a:prstTxWarp>
          </a:bodyPr>
          <a:lstStyle/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DƯƠNG</a:t>
            </a:r>
          </a:p>
          <a:p>
            <a:pPr algn="ctr"/>
            <a:r>
              <a:rPr lang="en-US" sz="1600" b="1" kern="10" dirty="0" smtClean="0">
                <a:solidFill>
                  <a:srgbClr val="7030A0"/>
                </a:solidFill>
                <a:effectLst>
                  <a:outerShdw blurRad="38100" dist="19049" dir="2700000" algn="tl" rotWithShape="0">
                    <a:srgbClr val="000000">
                      <a:alpha val="39998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  <a:endParaRPr lang="en-US" sz="1600" b="1" kern="10" dirty="0">
              <a:solidFill>
                <a:srgbClr val="7030A0"/>
              </a:solidFill>
              <a:effectLst>
                <a:outerShdw blurRad="38100" dist="19049" dir="2700000" algn="tl" rotWithShape="0">
                  <a:srgbClr val="000000">
                    <a:alpha val="39998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778340" y="3118808"/>
            <a:ext cx="6692900" cy="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4" tIns="34289" rIns="68574" bIns="34289">
            <a:spAutoFit/>
          </a:bodyPr>
          <a:lstStyle>
            <a:lvl1pPr defTabSz="6842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42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42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42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Giáo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viên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: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Đỗ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Thị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Hoàng</a:t>
            </a:r>
            <a:r>
              <a:rPr lang="en-US" altLang="en-US" b="1" dirty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HP001 4 hàng" panose="020B0603050302020204" pitchFamily="34" charset="0"/>
                <a:ea typeface="AvantGarde"/>
                <a:cs typeface="AvantGarde"/>
              </a:rPr>
              <a:t>Trang</a:t>
            </a:r>
            <a:endParaRPr lang="en-US" altLang="en-US" b="1" dirty="0" smtClean="0">
              <a:solidFill>
                <a:srgbClr val="FF0066"/>
              </a:solidFill>
              <a:latin typeface="HP001 4 hàng" panose="020B0603050302020204" pitchFamily="34" charset="0"/>
              <a:ea typeface="AvantGarde"/>
              <a:cs typeface="AvantGarde"/>
            </a:endParaRPr>
          </a:p>
        </p:txBody>
      </p:sp>
      <p:sp>
        <p:nvSpPr>
          <p:cNvPr id="8" name="圆角矩形 1"/>
          <p:cNvSpPr/>
          <p:nvPr/>
        </p:nvSpPr>
        <p:spPr>
          <a:xfrm>
            <a:off x="2459729" y="895891"/>
            <a:ext cx="7164388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LỚP 2</a:t>
            </a:r>
            <a:endParaRPr lang="en-US" altLang="zh-CN" sz="32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923827" y="1808474"/>
            <a:ext cx="10209229" cy="91258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HƠN, KÉM NHAU BAO NHIÊU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1, 2)</a:t>
            </a:r>
            <a:endParaRPr lang="en-US" altLang="zh-CN" sz="28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b. Nam gấp được kém Mai mấy cái thuyền?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8 - 5 = 3 (cái)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gà hơn số vịt là:</a:t>
            </a:r>
          </a:p>
          <a:p>
            <a:pPr algn="ctr"/>
            <a:r>
              <a:rPr lang="en-US" sz="3200"/>
              <a:t>10 - 7 = 3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426</Words>
  <Application>Microsoft Office PowerPoint</Application>
  <PresentationFormat>Widescreen</PresentationFormat>
  <Paragraphs>129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Microsoft YaHei</vt:lpstr>
      <vt:lpstr>宋体</vt:lpstr>
      <vt:lpstr>宋体</vt:lpstr>
      <vt:lpstr>.VnBlack</vt:lpstr>
      <vt:lpstr>Arial</vt:lpstr>
      <vt:lpstr>AvantGarde</vt:lpstr>
      <vt:lpstr>Calibri</vt:lpstr>
      <vt:lpstr>Calibri Light</vt:lpstr>
      <vt:lpstr>HP001 4 hàng</vt:lpstr>
      <vt:lpstr>ITC Avant Garde Std Bk</vt:lpstr>
      <vt:lpstr>黑体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7</cp:revision>
  <dcterms:created xsi:type="dcterms:W3CDTF">2021-05-06T10:30:00Z</dcterms:created>
  <dcterms:modified xsi:type="dcterms:W3CDTF">2025-04-03T15:50:27Z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