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6"/>
  </p:notesMasterIdLst>
  <p:sldIdLst>
    <p:sldId id="257" r:id="rId6"/>
    <p:sldId id="283" r:id="rId7"/>
    <p:sldId id="284" r:id="rId8"/>
    <p:sldId id="285" r:id="rId9"/>
    <p:sldId id="286" r:id="rId10"/>
    <p:sldId id="262" r:id="rId11"/>
    <p:sldId id="263" r:id="rId12"/>
    <p:sldId id="264" r:id="rId13"/>
    <p:sldId id="265" r:id="rId14"/>
    <p:sldId id="287" r:id="rId15"/>
    <p:sldId id="288" r:id="rId16"/>
    <p:sldId id="289" r:id="rId17"/>
    <p:sldId id="290" r:id="rId18"/>
    <p:sldId id="270" r:id="rId19"/>
    <p:sldId id="271" r:id="rId20"/>
    <p:sldId id="272" r:id="rId21"/>
    <p:sldId id="291" r:id="rId22"/>
    <p:sldId id="292" r:id="rId23"/>
    <p:sldId id="293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778340" y="311880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923827" y="1808474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 LUYỆN TẬP CHUNG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1, 2)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2408555" y="1510030"/>
          <a:ext cx="853249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trước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đã 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sau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56100" y="366204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15855" y="367919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56100" y="438912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55530" y="440944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56100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15855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78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390" y="953770"/>
            <a:ext cx="5544820" cy="400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" y="1235075"/>
            <a:ext cx="3862705" cy="1365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9775" y="27285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24, 37, 42, 45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90" y="3861435"/>
            <a:ext cx="3508375" cy="1386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2335" y="55479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 + 45 = 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05" y="113665"/>
            <a:ext cx="9191625" cy="50749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5356225"/>
            <a:ext cx="7646670" cy="1365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Lớp 2A trồng được hơn lớp 2B số cây là:</a:t>
            </a:r>
          </a:p>
          <a:p>
            <a:pPr algn="ctr"/>
            <a:r>
              <a:rPr lang="en-US" sz="3200"/>
              <a:t>29 - 25 = 4 (cây)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70" y="269875"/>
            <a:ext cx="3481070" cy="632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40" y="1437005"/>
            <a:ext cx="8634095" cy="457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09690" y="197802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63000" y="317055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47820" y="4337050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63000" y="549211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9145" y="455930"/>
            <a:ext cx="4453255" cy="2076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" y="1148080"/>
            <a:ext cx="5870575" cy="118491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388745" y="250507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30, 35, 50, 53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3703320"/>
            <a:ext cx="6093460" cy="11861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37945" y="500062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53 - 30 =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420" y="1505585"/>
            <a:ext cx="10888980" cy="2828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84065" y="262699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&lt;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3905" y="356044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65565" y="3498850"/>
            <a:ext cx="53721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&gt;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" y="491490"/>
            <a:ext cx="11038840" cy="55600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720" y="117475"/>
            <a:ext cx="8787765" cy="660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 = ?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68 - 6 =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7" name="Content Placeholder 6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18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56 = 50 + 6</a:t>
            </a:r>
          </a:p>
          <a:p>
            <a:pPr algn="ctr"/>
            <a:r>
              <a:rPr lang="en-US" sz="4400"/>
              <a:t>95 = 90 + 5</a:t>
            </a:r>
          </a:p>
          <a:p>
            <a:pPr algn="ctr"/>
            <a:r>
              <a:rPr lang="en-US" sz="4400"/>
              <a:t>84 = 80 + 4</a:t>
            </a:r>
          </a:p>
          <a:p>
            <a:pPr algn="ctr"/>
            <a:r>
              <a:rPr lang="en-US" sz="4400"/>
              <a:t>72 = 70 + 2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220</Words>
  <Application>Microsoft Office PowerPoint</Application>
  <PresentationFormat>Widescreen</PresentationFormat>
  <Paragraphs>96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微软雅黑</vt:lpstr>
      <vt:lpstr>宋体</vt:lpstr>
      <vt:lpstr>宋体</vt:lpstr>
      <vt:lpstr>Arial</vt:lpstr>
      <vt:lpstr>AvantGarde</vt:lpstr>
      <vt:lpstr>Calibri</vt:lpstr>
      <vt:lpstr>Calibri Light</vt:lpstr>
      <vt:lpstr>等线</vt:lpstr>
      <vt:lpstr>HP001 4 hàng</vt:lpstr>
      <vt:lpstr>ITC Avant Garde Std Bk</vt:lpstr>
      <vt:lpstr>MercuriusScript</vt:lpstr>
      <vt:lpstr>SVN-Whimsy</vt:lpstr>
      <vt:lpstr>Times New Roman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</cp:revision>
  <dcterms:created xsi:type="dcterms:W3CDTF">2021-05-07T10:25:00Z</dcterms:created>
  <dcterms:modified xsi:type="dcterms:W3CDTF">2025-04-03T16:09:24Z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