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</p:sldMasterIdLst>
  <p:notesMasterIdLst>
    <p:notesMasterId r:id="rId48"/>
  </p:notesMasterIdLst>
  <p:sldIdLst>
    <p:sldId id="256" r:id="rId6"/>
    <p:sldId id="277" r:id="rId7"/>
    <p:sldId id="278" r:id="rId8"/>
    <p:sldId id="279" r:id="rId9"/>
    <p:sldId id="280" r:id="rId10"/>
    <p:sldId id="281" r:id="rId11"/>
    <p:sldId id="282" r:id="rId12"/>
    <p:sldId id="262" r:id="rId13"/>
    <p:sldId id="263" r:id="rId14"/>
    <p:sldId id="264" r:id="rId15"/>
    <p:sldId id="265" r:id="rId16"/>
    <p:sldId id="266" r:id="rId17"/>
    <p:sldId id="284" r:id="rId18"/>
    <p:sldId id="285" r:id="rId19"/>
    <p:sldId id="286" r:id="rId20"/>
    <p:sldId id="270" r:id="rId21"/>
    <p:sldId id="271" r:id="rId22"/>
    <p:sldId id="272" r:id="rId23"/>
    <p:sldId id="273" r:id="rId24"/>
    <p:sldId id="274" r:id="rId25"/>
    <p:sldId id="287" r:id="rId26"/>
    <p:sldId id="288" r:id="rId27"/>
    <p:sldId id="289" r:id="rId28"/>
    <p:sldId id="290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6" r:id="rId43"/>
    <p:sldId id="317" r:id="rId44"/>
    <p:sldId id="318" r:id="rId45"/>
    <p:sldId id="319" r:id="rId46"/>
    <p:sldId id="27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4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8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11" Type="http://schemas.openxmlformats.org/officeDocument/2006/relationships/image" Target="../media/image18.GIF"/><Relationship Id="rId5" Type="http://schemas.openxmlformats.org/officeDocument/2006/relationships/image" Target="../media/image5.png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0.png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7.jpe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3647768" y="1755759"/>
            <a:ext cx="4788310" cy="29760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1020653"/>
              </a:avLst>
            </a:prstTxWarp>
          </a:bodyPr>
          <a:lstStyle/>
          <a:p>
            <a:pPr algn="ctr"/>
            <a:r>
              <a:rPr lang="en-US" sz="1600" b="1" kern="10" dirty="0" smtClean="0">
                <a:solidFill>
                  <a:srgbClr val="7030A0"/>
                </a:solidFill>
                <a:effectLst>
                  <a:outerShdw blurRad="38100" dist="19049" dir="2700000" algn="tl" rotWithShape="0">
                    <a:srgbClr val="000000">
                      <a:alpha val="39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DƯƠNG</a:t>
            </a:r>
          </a:p>
          <a:p>
            <a:pPr algn="ctr"/>
            <a:r>
              <a:rPr lang="en-US" sz="1600" b="1" kern="10" dirty="0" smtClean="0">
                <a:solidFill>
                  <a:srgbClr val="7030A0"/>
                </a:solidFill>
                <a:effectLst>
                  <a:outerShdw blurRad="38100" dist="19049" dir="2700000" algn="tl" rotWithShape="0">
                    <a:srgbClr val="000000">
                      <a:alpha val="39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  <a:endParaRPr lang="en-US" sz="1600" b="1" kern="10" dirty="0">
              <a:solidFill>
                <a:srgbClr val="7030A0"/>
              </a:solidFill>
              <a:effectLst>
                <a:outerShdw blurRad="38100" dist="19049" dir="2700000" algn="tl" rotWithShape="0">
                  <a:srgbClr val="000000">
                    <a:alpha val="39998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2778340" y="4127478"/>
            <a:ext cx="6692900" cy="56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4" tIns="34289" rIns="68574" bIns="34289">
            <a:spAutoFit/>
          </a:bodyPr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Giáo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viên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: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Đỗ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Thị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Hoàng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Trang</a:t>
            </a:r>
            <a:endParaRPr lang="en-US" altLang="en-US" b="1" dirty="0" smtClean="0">
              <a:solidFill>
                <a:srgbClr val="FF0066"/>
              </a:solidFill>
              <a:latin typeface="HP001 4 hàng" panose="020B0603050302020204" pitchFamily="34" charset="0"/>
              <a:ea typeface="AvantGarde"/>
              <a:cs typeface="AvantGarde"/>
            </a:endParaRPr>
          </a:p>
        </p:txBody>
      </p:sp>
      <p:sp>
        <p:nvSpPr>
          <p:cNvPr id="12" name="圆角矩形 1"/>
          <p:cNvSpPr/>
          <p:nvPr/>
        </p:nvSpPr>
        <p:spPr>
          <a:xfrm>
            <a:off x="2459729" y="1904561"/>
            <a:ext cx="7164388" cy="9125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622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 LỚP 2</a:t>
            </a:r>
            <a:endParaRPr lang="en-US" altLang="zh-CN" sz="3200" b="1" dirty="0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923827" y="2817144"/>
            <a:ext cx="10209229" cy="9125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622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7: PHÉP CỘNG (QUA 10) TRONG PHẠM VI 20</a:t>
            </a:r>
            <a:endParaRPr lang="en-US" altLang="zh-CN" sz="2800" b="1" dirty="0" smtClean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622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1, 2, 3, 4, 5)</a:t>
            </a:r>
            <a:endParaRPr lang="en-US" altLang="zh-CN" sz="28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55" y="124460"/>
            <a:ext cx="2491740" cy="1005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015" y="1129665"/>
            <a:ext cx="7886700" cy="3764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875" y="5168900"/>
            <a:ext cx="2884170" cy="982345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6460490" y="5375910"/>
            <a:ext cx="659130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92710"/>
            <a:ext cx="10570210" cy="2434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614295"/>
            <a:ext cx="6819900" cy="3840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725" y="2987040"/>
            <a:ext cx="3331210" cy="284099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65" y="102870"/>
            <a:ext cx="2560320" cy="12115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170" y="1711960"/>
            <a:ext cx="10333990" cy="368808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9625330" y="3134360"/>
            <a:ext cx="44577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436225" y="310451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818370" y="3682365"/>
            <a:ext cx="44577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598785" y="368236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071100" y="446341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8890" y="1245235"/>
            <a:ext cx="9937750" cy="38608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608945" y="2190750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279890" y="2778760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050780" y="2778760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422130" y="3336925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182860" y="3336925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95815" y="4016375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6580" y="274955"/>
            <a:ext cx="8670290" cy="20059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21275" y="1501140"/>
            <a:ext cx="62928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746615" y="1501140"/>
            <a:ext cx="62928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695" y="2731135"/>
            <a:ext cx="9429750" cy="399034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843655" y="4198620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664075" y="4198620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046220" y="480758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836795" y="4807585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664075" y="5619115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610600" y="356933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452610" y="356933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788910" y="4198620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610600" y="4198620"/>
            <a:ext cx="64071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941310" y="480758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762365" y="4807585"/>
            <a:ext cx="68961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430260" y="5619115"/>
            <a:ext cx="68961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pic>
        <p:nvPicPr>
          <p:cNvPr id="3" name="Content Placeholder 2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0" grpId="0" bldLvl="0" animBg="1"/>
      <p:bldP spid="10" grpId="1" animBg="1"/>
      <p:bldP spid="13" grpId="0" bldLvl="0" animBg="1"/>
      <p:bldP spid="13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735" y="2872740"/>
            <a:ext cx="8851265" cy="146240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924935" y="3265805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34810" y="3289300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574530" y="3265805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430" y="1426210"/>
            <a:ext cx="9060180" cy="39554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713855" y="2272030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685655" y="2241550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713855" y="3924935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685655" y="3965575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965960"/>
            <a:ext cx="10675620" cy="258699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650615" y="391541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786630" y="390525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821045" y="391541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926580" y="390525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91475" y="390525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  <p:bldP spid="14" grpId="0" bldLvl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3835" y="2197100"/>
            <a:ext cx="9738995" cy="243903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4127500" y="3550285"/>
            <a:ext cx="116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17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7363460" y="3499485"/>
            <a:ext cx="116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13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0791825" y="3550285"/>
            <a:ext cx="116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13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4000" y="5456733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2807" y="311806"/>
            <a:ext cx="365950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58078" y="27283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 numSld="1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3170" y="698500"/>
            <a:ext cx="10071100" cy="485838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192395" y="3205480"/>
            <a:ext cx="2546350" cy="139954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596505" y="3032760"/>
            <a:ext cx="2474595" cy="149098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575560" y="3134360"/>
            <a:ext cx="7486015" cy="16332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1690" y="1317625"/>
            <a:ext cx="10760710" cy="409194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81785" y="2769235"/>
            <a:ext cx="60833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626360" y="2779395"/>
            <a:ext cx="60833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660775" y="2769235"/>
            <a:ext cx="68961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005" y="161290"/>
            <a:ext cx="2179320" cy="1013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290" y="1934845"/>
            <a:ext cx="9735820" cy="302768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238625" y="4171315"/>
            <a:ext cx="669290" cy="72009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989955" y="3007360"/>
            <a:ext cx="618490" cy="7105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176770" y="3007360"/>
            <a:ext cx="749300" cy="7105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107930" y="3322320"/>
            <a:ext cx="749300" cy="7105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12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1970" y="1896745"/>
            <a:ext cx="9275445" cy="305943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995420" y="3884930"/>
            <a:ext cx="700405" cy="68897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3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882005" y="2759710"/>
            <a:ext cx="700405" cy="6889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3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170420" y="2739390"/>
            <a:ext cx="700405" cy="6889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193020" y="3611880"/>
            <a:ext cx="700405" cy="6889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" grpId="0" bldLvl="0" animBg="1"/>
      <p:bldP spid="3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535" y="64770"/>
            <a:ext cx="1879600" cy="779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945" y="1889125"/>
            <a:ext cx="9516745" cy="23495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283835" y="3529965"/>
            <a:ext cx="88265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09690" y="3519805"/>
            <a:ext cx="88265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545705" y="3529965"/>
            <a:ext cx="88265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827895" y="3529965"/>
            <a:ext cx="88265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16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" y="143510"/>
            <a:ext cx="7125335" cy="1057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640" y="391160"/>
            <a:ext cx="3432810" cy="36106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935" y="1697355"/>
            <a:ext cx="5595620" cy="320992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415280" y="3084195"/>
            <a:ext cx="1115695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405120" y="3662045"/>
            <a:ext cx="1115695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15280" y="4219575"/>
            <a:ext cx="1115695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361315"/>
            <a:ext cx="11090910" cy="58572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60445" y="238379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8" name="Oval 7"/>
          <p:cNvSpPr/>
          <p:nvPr/>
        </p:nvSpPr>
        <p:spPr>
          <a:xfrm>
            <a:off x="4198620" y="1166495"/>
            <a:ext cx="1063625" cy="749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15</a:t>
            </a:r>
          </a:p>
        </p:txBody>
      </p:sp>
      <p:sp>
        <p:nvSpPr>
          <p:cNvPr id="9" name="Oval 8"/>
          <p:cNvSpPr/>
          <p:nvPr/>
        </p:nvSpPr>
        <p:spPr>
          <a:xfrm>
            <a:off x="2454910" y="527431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3560445" y="525399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1" name="Oval 10"/>
          <p:cNvSpPr/>
          <p:nvPr/>
        </p:nvSpPr>
        <p:spPr>
          <a:xfrm>
            <a:off x="4259580" y="4046855"/>
            <a:ext cx="1063625" cy="749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16</a:t>
            </a:r>
          </a:p>
        </p:txBody>
      </p:sp>
      <p:sp>
        <p:nvSpPr>
          <p:cNvPr id="12" name="Oval 11"/>
          <p:cNvSpPr/>
          <p:nvPr/>
        </p:nvSpPr>
        <p:spPr>
          <a:xfrm>
            <a:off x="9250680" y="239395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9797415" y="1166495"/>
            <a:ext cx="1063625" cy="749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13</a:t>
            </a:r>
          </a:p>
        </p:txBody>
      </p:sp>
      <p:sp>
        <p:nvSpPr>
          <p:cNvPr id="14" name="Oval 13"/>
          <p:cNvSpPr/>
          <p:nvPr/>
        </p:nvSpPr>
        <p:spPr>
          <a:xfrm>
            <a:off x="8104505" y="527431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250680" y="525399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9888855" y="4046855"/>
            <a:ext cx="1063625" cy="749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8" grpId="0" bldLvl="0" animBg="1"/>
      <p:bldP spid="1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450" y="147320"/>
            <a:ext cx="1784985" cy="817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670" y="1884045"/>
            <a:ext cx="10125710" cy="231965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025900" y="349948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222875" y="348932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490970" y="349948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666990" y="348932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081260" y="348932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274955"/>
            <a:ext cx="10972800" cy="2804795"/>
          </a:xfrm>
          <a:prstGeom prst="rect">
            <a:avLst/>
          </a:prstGeom>
        </p:spPr>
      </p:pic>
      <p:sp>
        <p:nvSpPr>
          <p:cNvPr id="6" name="Line Callout 1 5"/>
          <p:cNvSpPr/>
          <p:nvPr>
            <p:custDataLst>
              <p:tags r:id="rId1"/>
            </p:custDataLst>
          </p:nvPr>
        </p:nvSpPr>
        <p:spPr>
          <a:xfrm>
            <a:off x="3063240" y="4046855"/>
            <a:ext cx="8439150" cy="1948180"/>
          </a:xfrm>
          <a:prstGeom prst="borderCallout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Lớp em đã quyên góp được số thùng là:</a:t>
            </a:r>
          </a:p>
          <a:p>
            <a:pPr algn="ctr"/>
            <a:r>
              <a:rPr lang="en-US" sz="4000"/>
              <a:t>8 + 5 = 13 (thùng)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00672" y="5485308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72" y="28575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3" y="1178342"/>
            <a:ext cx="6371773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muôn thú.</a:t>
            </a:r>
            <a:b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 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91210" y="1645920"/>
            <a:ext cx="10791190" cy="2657475"/>
          </a:xfrm>
          <a:prstGeom prst="rect">
            <a:avLst/>
          </a:prstGeom>
        </p:spPr>
      </p:pic>
      <p:sp>
        <p:nvSpPr>
          <p:cNvPr id="6" name="Rounded Rectangle 5"/>
          <p:cNvSpPr/>
          <p:nvPr>
            <p:custDataLst>
              <p:tags r:id="rId1"/>
            </p:custDataLst>
          </p:nvPr>
        </p:nvSpPr>
        <p:spPr>
          <a:xfrm>
            <a:off x="5638800" y="381381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7" name="Rounded Rectangle 6"/>
          <p:cNvSpPr/>
          <p:nvPr>
            <p:custDataLst>
              <p:tags r:id="rId2"/>
            </p:custDataLst>
          </p:nvPr>
        </p:nvSpPr>
        <p:spPr>
          <a:xfrm>
            <a:off x="773811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8" name="Rounded Rectangle 7"/>
          <p:cNvSpPr/>
          <p:nvPr>
            <p:custDataLst>
              <p:tags r:id="rId3"/>
            </p:custDataLst>
          </p:nvPr>
        </p:nvSpPr>
        <p:spPr>
          <a:xfrm>
            <a:off x="873760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sp>
        <p:nvSpPr>
          <p:cNvPr id="9" name="Rounded Rectangle 8"/>
          <p:cNvSpPr/>
          <p:nvPr>
            <p:custDataLst>
              <p:tags r:id="rId4"/>
            </p:custDataLst>
          </p:nvPr>
        </p:nvSpPr>
        <p:spPr>
          <a:xfrm>
            <a:off x="982345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15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925" y="1581150"/>
            <a:ext cx="8564880" cy="339788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778125" y="2505075"/>
            <a:ext cx="902335" cy="85217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7" name="Oval 6"/>
          <p:cNvSpPr/>
          <p:nvPr/>
        </p:nvSpPr>
        <p:spPr>
          <a:xfrm>
            <a:off x="9057005" y="3296285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7890510" y="2534920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11" name="Oval 10"/>
          <p:cNvSpPr/>
          <p:nvPr/>
        </p:nvSpPr>
        <p:spPr>
          <a:xfrm>
            <a:off x="8661400" y="2534920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2" name="Oval 11"/>
          <p:cNvSpPr/>
          <p:nvPr/>
        </p:nvSpPr>
        <p:spPr>
          <a:xfrm>
            <a:off x="8286115" y="1835150"/>
            <a:ext cx="841375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2075" y="1417955"/>
            <a:ext cx="9112885" cy="31051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18250" y="2971800"/>
            <a:ext cx="882650" cy="4057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351010" y="2971800"/>
            <a:ext cx="882650" cy="4057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16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1695" y="1856105"/>
            <a:ext cx="10336530" cy="250634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350385" y="3336925"/>
            <a:ext cx="44640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68820" y="3275965"/>
            <a:ext cx="60896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705975" y="2886075"/>
            <a:ext cx="60896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6495" y="274955"/>
            <a:ext cx="10019665" cy="564896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346450" y="1623060"/>
            <a:ext cx="2079625" cy="141986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078980" y="1967865"/>
            <a:ext cx="1522095" cy="141986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21965" y="3387090"/>
            <a:ext cx="2059305" cy="170497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567680" y="1743710"/>
            <a:ext cx="1633855" cy="144145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053070" y="852170"/>
            <a:ext cx="1754505" cy="125730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81270" y="3185160"/>
            <a:ext cx="1390650" cy="125730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301480" y="2108835"/>
            <a:ext cx="1733550" cy="170497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618095" y="3498850"/>
            <a:ext cx="1327785" cy="135128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300845" y="3813810"/>
            <a:ext cx="1734185" cy="1695450"/>
          </a:xfrm>
          <a:prstGeom prst="ellipse">
            <a:avLst/>
          </a:prstGeom>
          <a:noFill/>
          <a:ln w="3492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41770" y="3326765"/>
            <a:ext cx="1075690" cy="1116330"/>
          </a:xfrm>
          <a:prstGeom prst="ellipse">
            <a:avLst/>
          </a:prstGeom>
          <a:noFill/>
          <a:ln w="3492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8" grpId="0" animBg="1"/>
      <p:bldP spid="8" grpId="1" animBg="1"/>
      <p:bldP spid="9" grpId="0" bldLvl="0" animBg="1"/>
      <p:bldP spid="9" grpId="1" animBg="1"/>
      <p:bldP spid="10" grpId="0" animBg="1"/>
      <p:bldP spid="10" grpId="1" animBg="1"/>
      <p:bldP spid="11" grpId="0" bldLvl="0" animBg="1"/>
      <p:bldP spid="11" grpId="1" animBg="1"/>
      <p:bldP spid="12" grpId="0" animBg="1"/>
      <p:bldP spid="12" grpId="1" animBg="1"/>
      <p:bldP spid="13" grpId="0" bldLvl="0" animBg="1"/>
      <p:bldP spid="13" grpId="1" animBg="1"/>
      <p:bldP spid="14" grpId="0" animBg="1"/>
      <p:bldP spid="14" grpId="1" animBg="1"/>
      <p:bldP spid="15" grpId="0" bldLvl="0" animBg="1"/>
      <p:bldP spid="15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065" y="274955"/>
            <a:ext cx="10937875" cy="33077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30985" y="3935730"/>
            <a:ext cx="9432925" cy="163258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Đoàn tàu đó có tất cả số toa là?</a:t>
            </a:r>
          </a:p>
          <a:p>
            <a:pPr algn="ctr"/>
            <a:r>
              <a:rPr lang="en-US" sz="4400"/>
              <a:t>4 + 7 = 11 (toa)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 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250" y="274955"/>
            <a:ext cx="2578100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95" y="2032000"/>
            <a:ext cx="10657205" cy="307848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557520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03695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839710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975725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111740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475" y="95885"/>
            <a:ext cx="5018405" cy="1703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90" y="1798955"/>
            <a:ext cx="5086350" cy="4772660"/>
          </a:xfrm>
          <a:prstGeom prst="rect">
            <a:avLst/>
          </a:prstGeom>
        </p:spPr>
      </p:pic>
      <p:cxnSp>
        <p:nvCxnSpPr>
          <p:cNvPr id="8" name="Curved Connector 7"/>
          <p:cNvCxnSpPr/>
          <p:nvPr/>
        </p:nvCxnSpPr>
        <p:spPr>
          <a:xfrm>
            <a:off x="5872480" y="2576195"/>
            <a:ext cx="3032760" cy="1612900"/>
          </a:xfrm>
          <a:prstGeom prst="curvedConnector3">
            <a:avLst>
              <a:gd name="adj1" fmla="val 50021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rot="5400000" flipV="1">
            <a:off x="4822190" y="3666490"/>
            <a:ext cx="2607310" cy="243840"/>
          </a:xfrm>
          <a:prstGeom prst="curvedConnector3">
            <a:avLst>
              <a:gd name="adj1" fmla="val 50024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 rot="5400000" flipV="1">
            <a:off x="5349875" y="3291205"/>
            <a:ext cx="2951480" cy="1521460"/>
          </a:xfrm>
          <a:prstGeom prst="curvedConnector3">
            <a:avLst>
              <a:gd name="adj1" fmla="val 50022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56733"/>
            <a:ext cx="9167328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5678510" y="2773680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212686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smtClean="0">
                <a:solidFill>
                  <a:srgbClr val="009900"/>
                </a:solidFill>
              </a:rPr>
              <a:t>=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396861" y="5267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638610" y="-706487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40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0555" y="1633855"/>
            <a:ext cx="5341620" cy="4457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780" y="274955"/>
            <a:ext cx="3705225" cy="1143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4975" y="1957705"/>
            <a:ext cx="4605020" cy="24339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 + 5 = 14</a:t>
            </a:r>
          </a:p>
          <a:p>
            <a:pPr algn="ctr"/>
            <a:r>
              <a:rPr lang="en-US" sz="3200"/>
              <a:t>7 + 4 = 11</a:t>
            </a:r>
          </a:p>
          <a:p>
            <a:pPr algn="ctr"/>
            <a:r>
              <a:rPr lang="en-US" sz="3200"/>
              <a:t>8 + 6 = 14</a:t>
            </a:r>
          </a:p>
          <a:p>
            <a:pPr algn="ctr"/>
            <a:r>
              <a:rPr lang="en-US" sz="3200"/>
              <a:t>6 + 7 = 13</a:t>
            </a:r>
          </a:p>
          <a:p>
            <a:pPr algn="ctr"/>
            <a:r>
              <a:rPr lang="en-US" sz="3200"/>
              <a:t>9 + 7 = 16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235825" y="4727575"/>
            <a:ext cx="3824605" cy="11404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894455" y="4290695"/>
            <a:ext cx="841375" cy="40576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016375" y="4940300"/>
            <a:ext cx="841375" cy="40576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2" grpId="0" bldLvl="0" animBg="1"/>
      <p:bldP spid="1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41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78840" y="1682115"/>
            <a:ext cx="10702925" cy="2456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805305" y="2332990"/>
            <a:ext cx="2200275" cy="2008505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45835" y="2242185"/>
            <a:ext cx="2352040" cy="2008505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57" y="0"/>
            <a:ext cx="9263131" cy="55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88" y="5457370"/>
            <a:ext cx="9167328" cy="1400630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22122" y="4142042"/>
            <a:ext cx="824802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5" y="2050231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6183999" y="2773680"/>
            <a:ext cx="7484925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lang="en-US" sz="6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6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29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34755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smtClean="0">
                <a:solidFill>
                  <a:srgbClr val="009900"/>
                </a:solidFill>
              </a:rPr>
              <a:t>32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989021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63395" y="-76944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451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5678510" y="2759164"/>
            <a:ext cx="6980348" cy="2683690"/>
            <a:chOff x="798490" y="2838075"/>
            <a:chExt cx="6980348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44 - 4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12686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smtClean="0">
                <a:solidFill>
                  <a:srgbClr val="009900"/>
                </a:solidFill>
              </a:rPr>
              <a:t>=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95701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42217"/>
            <a:ext cx="9167328" cy="140063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638610" y="-721003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073868" y="5682169"/>
            <a:ext cx="998955" cy="92072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2572"/>
            <a:ext cx="9144000" cy="54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384798"/>
            <a:ext cx="9167328" cy="14006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14" y="3220367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03" y="5495675"/>
            <a:ext cx="1060796" cy="11644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5678510" y="2701108"/>
            <a:ext cx="6980348" cy="2683690"/>
            <a:chOff x="798490" y="2838075"/>
            <a:chExt cx="6980348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7+3</a:t>
              </a:r>
              <a:endParaRPr lang="en-US" sz="4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4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95701" y="47987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791259" y="47511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193480" y="4751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67854" y="-95289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768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7: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cộng (qua 10)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phạm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6932554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582</Words>
  <Application>Microsoft Office PowerPoint</Application>
  <PresentationFormat>Widescreen</PresentationFormat>
  <Paragraphs>197</Paragraphs>
  <Slides>42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42</vt:i4>
      </vt:variant>
    </vt:vector>
  </HeadingPairs>
  <TitlesOfParts>
    <vt:vector size="59" baseType="lpstr">
      <vt:lpstr>微软雅黑</vt:lpstr>
      <vt:lpstr>微软雅黑</vt:lpstr>
      <vt:lpstr>宋体</vt:lpstr>
      <vt:lpstr>宋体</vt:lpstr>
      <vt:lpstr>Arial</vt:lpstr>
      <vt:lpstr>AvantGarde</vt:lpstr>
      <vt:lpstr>Calibri</vt:lpstr>
      <vt:lpstr>Calibri Light</vt:lpstr>
      <vt:lpstr>等线</vt:lpstr>
      <vt:lpstr>HP001 4 hàng</vt:lpstr>
      <vt:lpstr>ITC Avant Garde Std Bk</vt:lpstr>
      <vt:lpstr>Times New Roman</vt:lpstr>
      <vt:lpstr>Office Theme</vt:lpstr>
      <vt:lpstr>1_Office Theme</vt:lpstr>
      <vt:lpstr>1_Office 主题​​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5</cp:revision>
  <dcterms:created xsi:type="dcterms:W3CDTF">2021-05-08T05:00:00Z</dcterms:created>
  <dcterms:modified xsi:type="dcterms:W3CDTF">2025-04-03T16:15:24Z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